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1"/>
  </p:notesMasterIdLst>
  <p:sldIdLst>
    <p:sldId id="303" r:id="rId3"/>
    <p:sldId id="371" r:id="rId4"/>
    <p:sldId id="416" r:id="rId5"/>
    <p:sldId id="373" r:id="rId6"/>
    <p:sldId id="412" r:id="rId7"/>
    <p:sldId id="374" r:id="rId8"/>
    <p:sldId id="376" r:id="rId9"/>
    <p:sldId id="377" r:id="rId10"/>
    <p:sldId id="420" r:id="rId11"/>
    <p:sldId id="379" r:id="rId12"/>
    <p:sldId id="415" r:id="rId13"/>
    <p:sldId id="423" r:id="rId14"/>
    <p:sldId id="382" r:id="rId15"/>
    <p:sldId id="384" r:id="rId16"/>
    <p:sldId id="381" r:id="rId17"/>
    <p:sldId id="385" r:id="rId18"/>
    <p:sldId id="419" r:id="rId19"/>
    <p:sldId id="387" r:id="rId20"/>
    <p:sldId id="388" r:id="rId21"/>
    <p:sldId id="389" r:id="rId22"/>
    <p:sldId id="390" r:id="rId23"/>
    <p:sldId id="391" r:id="rId24"/>
    <p:sldId id="417" r:id="rId25"/>
    <p:sldId id="399" r:id="rId26"/>
    <p:sldId id="394" r:id="rId27"/>
    <p:sldId id="395" r:id="rId28"/>
    <p:sldId id="396" r:id="rId29"/>
    <p:sldId id="397" r:id="rId30"/>
    <p:sldId id="398" r:id="rId31"/>
    <p:sldId id="372" r:id="rId32"/>
    <p:sldId id="409" r:id="rId33"/>
    <p:sldId id="411" r:id="rId34"/>
    <p:sldId id="422" r:id="rId35"/>
    <p:sldId id="400" r:id="rId36"/>
    <p:sldId id="401" r:id="rId37"/>
    <p:sldId id="402" r:id="rId38"/>
    <p:sldId id="403" r:id="rId39"/>
    <p:sldId id="317" r:id="rId40"/>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cK39Ru1+iPJlwB1a53p/Q==" hashData="6z/SqSWx7fEtoe11NbCR8XMQu2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7404"/>
    <a:srgbClr val="FF00FF"/>
    <a:srgbClr val="FC4B04"/>
    <a:srgbClr val="CA0266"/>
    <a:srgbClr val="CC0099"/>
    <a:srgbClr val="FF3399"/>
    <a:srgbClr val="FF0066"/>
    <a:srgbClr val="3333CC"/>
    <a:srgbClr val="99FF33"/>
    <a:srgbClr val="F997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36" autoAdjust="0"/>
    <p:restoredTop sz="94660"/>
  </p:normalViewPr>
  <p:slideViewPr>
    <p:cSldViewPr>
      <p:cViewPr>
        <p:scale>
          <a:sx n="100" d="100"/>
          <a:sy n="100" d="100"/>
        </p:scale>
        <p:origin x="-36" y="-570"/>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7D0B21-2B71-49A8-ADAE-A9F150470509}" type="datetimeFigureOut">
              <a:rPr lang="es-ES" smtClean="0"/>
              <a:t>26/11/2020</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D1FCB6-808D-4D00-84EC-FF65CF5380CD}" type="slidenum">
              <a:rPr lang="es-ES" smtClean="0"/>
              <a:t>‹Nº›</a:t>
            </a:fld>
            <a:endParaRPr lang="es-ES"/>
          </a:p>
        </p:txBody>
      </p:sp>
    </p:spTree>
    <p:extLst>
      <p:ext uri="{BB962C8B-B14F-4D97-AF65-F5344CB8AC3E}">
        <p14:creationId xmlns:p14="http://schemas.microsoft.com/office/powerpoint/2010/main" val="933485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62D6C2-97C9-4F2B-904D-1988000C1CA2}" type="slidenum">
              <a:rPr lang="es-ES" smtClean="0"/>
              <a:pPr/>
              <a:t>1</a:t>
            </a:fld>
            <a:endParaRPr lang="es-ES"/>
          </a:p>
        </p:txBody>
      </p:sp>
    </p:spTree>
    <p:extLst>
      <p:ext uri="{BB962C8B-B14F-4D97-AF65-F5344CB8AC3E}">
        <p14:creationId xmlns:p14="http://schemas.microsoft.com/office/powerpoint/2010/main" val="959005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62D6C2-97C9-4F2B-904D-1988000C1CA2}" type="slidenum">
              <a:rPr lang="es-ES" smtClean="0"/>
              <a:pPr/>
              <a:t>3</a:t>
            </a:fld>
            <a:endParaRPr lang="es-ES"/>
          </a:p>
        </p:txBody>
      </p:sp>
    </p:spTree>
    <p:extLst>
      <p:ext uri="{BB962C8B-B14F-4D97-AF65-F5344CB8AC3E}">
        <p14:creationId xmlns:p14="http://schemas.microsoft.com/office/powerpoint/2010/main" val="1000911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D1FCB6-808D-4D00-84EC-FF65CF5380CD}" type="slidenum">
              <a:rPr lang="es-ES" smtClean="0"/>
              <a:t>5</a:t>
            </a:fld>
            <a:endParaRPr lang="es-ES"/>
          </a:p>
        </p:txBody>
      </p:sp>
    </p:spTree>
    <p:extLst>
      <p:ext uri="{BB962C8B-B14F-4D97-AF65-F5344CB8AC3E}">
        <p14:creationId xmlns:p14="http://schemas.microsoft.com/office/powerpoint/2010/main" val="2748201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D1FCB6-808D-4D00-84EC-FF65CF5380CD}" type="slidenum">
              <a:rPr lang="es-ES" smtClean="0"/>
              <a:t>9</a:t>
            </a:fld>
            <a:endParaRPr lang="es-ES"/>
          </a:p>
        </p:txBody>
      </p:sp>
    </p:spTree>
    <p:extLst>
      <p:ext uri="{BB962C8B-B14F-4D97-AF65-F5344CB8AC3E}">
        <p14:creationId xmlns:p14="http://schemas.microsoft.com/office/powerpoint/2010/main" val="2352241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62D6C2-97C9-4F2B-904D-1988000C1CA2}" type="slidenum">
              <a:rPr lang="es-ES" smtClean="0"/>
              <a:pPr/>
              <a:t>15</a:t>
            </a:fld>
            <a:endParaRPr lang="es-ES"/>
          </a:p>
        </p:txBody>
      </p:sp>
    </p:spTree>
    <p:extLst>
      <p:ext uri="{BB962C8B-B14F-4D97-AF65-F5344CB8AC3E}">
        <p14:creationId xmlns:p14="http://schemas.microsoft.com/office/powerpoint/2010/main" val="2848843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a:p>
        </p:txBody>
      </p:sp>
      <p:sp>
        <p:nvSpPr>
          <p:cNvPr id="4" name="3 Marcador de número de diapositiva"/>
          <p:cNvSpPr>
            <a:spLocks noGrp="1"/>
          </p:cNvSpPr>
          <p:nvPr>
            <p:ph type="sldNum" sz="quarter" idx="10"/>
          </p:nvPr>
        </p:nvSpPr>
        <p:spPr/>
        <p:txBody>
          <a:bodyPr/>
          <a:lstStyle/>
          <a:p>
            <a:fld id="{B7B52FA4-24EE-49DD-80CB-4C1CB873AC0B}" type="slidenum">
              <a:rPr lang="es-ES" smtClean="0">
                <a:solidFill>
                  <a:prstClr val="black"/>
                </a:solidFill>
              </a:rPr>
              <a:pPr/>
              <a:t>17</a:t>
            </a:fld>
            <a:endParaRPr lang="es-ES">
              <a:solidFill>
                <a:prstClr val="black"/>
              </a:solidFill>
            </a:endParaRPr>
          </a:p>
        </p:txBody>
      </p:sp>
    </p:spTree>
    <p:extLst>
      <p:ext uri="{BB962C8B-B14F-4D97-AF65-F5344CB8AC3E}">
        <p14:creationId xmlns:p14="http://schemas.microsoft.com/office/powerpoint/2010/main" val="41846079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D1FCB6-808D-4D00-84EC-FF65CF5380CD}" type="slidenum">
              <a:rPr lang="es-ES" smtClean="0"/>
              <a:t>18</a:t>
            </a:fld>
            <a:endParaRPr lang="es-ES"/>
          </a:p>
        </p:txBody>
      </p:sp>
    </p:spTree>
    <p:extLst>
      <p:ext uri="{BB962C8B-B14F-4D97-AF65-F5344CB8AC3E}">
        <p14:creationId xmlns:p14="http://schemas.microsoft.com/office/powerpoint/2010/main" val="1204775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C03CC-341B-4177-B7F8-003B9FA2E8B6}" type="slidenum">
              <a:rPr lang="es-ES" smtClean="0"/>
              <a:t>20</a:t>
            </a:fld>
            <a:endParaRPr lang="es-ES"/>
          </a:p>
        </p:txBody>
      </p:sp>
    </p:spTree>
    <p:extLst>
      <p:ext uri="{BB962C8B-B14F-4D97-AF65-F5344CB8AC3E}">
        <p14:creationId xmlns:p14="http://schemas.microsoft.com/office/powerpoint/2010/main" val="1224104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62D6C2-97C9-4F2B-904D-1988000C1CA2}" type="slidenum">
              <a:rPr lang="es-ES" smtClean="0"/>
              <a:pPr/>
              <a:t>24</a:t>
            </a:fld>
            <a:endParaRPr lang="es-ES"/>
          </a:p>
        </p:txBody>
      </p:sp>
    </p:spTree>
    <p:extLst>
      <p:ext uri="{BB962C8B-B14F-4D97-AF65-F5344CB8AC3E}">
        <p14:creationId xmlns:p14="http://schemas.microsoft.com/office/powerpoint/2010/main" val="9590054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D1FCB6-808D-4D00-84EC-FF65CF5380CD}" type="slidenum">
              <a:rPr lang="es-ES" smtClean="0"/>
              <a:t>26</a:t>
            </a:fld>
            <a:endParaRPr lang="es-ES"/>
          </a:p>
        </p:txBody>
      </p:sp>
    </p:spTree>
    <p:extLst>
      <p:ext uri="{BB962C8B-B14F-4D97-AF65-F5344CB8AC3E}">
        <p14:creationId xmlns:p14="http://schemas.microsoft.com/office/powerpoint/2010/main" val="12047758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D1FCB6-808D-4D00-84EC-FF65CF5380CD}" type="slidenum">
              <a:rPr lang="es-ES" smtClean="0"/>
              <a:t>27</a:t>
            </a:fld>
            <a:endParaRPr lang="es-ES"/>
          </a:p>
        </p:txBody>
      </p:sp>
    </p:spTree>
    <p:extLst>
      <p:ext uri="{BB962C8B-B14F-4D97-AF65-F5344CB8AC3E}">
        <p14:creationId xmlns:p14="http://schemas.microsoft.com/office/powerpoint/2010/main" val="2091728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C62D6C2-97C9-4F2B-904D-1988000C1CA2}" type="slidenum">
              <a:rPr lang="es-ES" smtClean="0"/>
              <a:pPr/>
              <a:t>29</a:t>
            </a:fld>
            <a:endParaRPr lang="es-ES"/>
          </a:p>
        </p:txBody>
      </p:sp>
    </p:spTree>
    <p:extLst>
      <p:ext uri="{BB962C8B-B14F-4D97-AF65-F5344CB8AC3E}">
        <p14:creationId xmlns:p14="http://schemas.microsoft.com/office/powerpoint/2010/main" val="1000911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D1FCB6-808D-4D00-84EC-FF65CF5380CD}" type="slidenum">
              <a:rPr lang="es-ES" smtClean="0"/>
              <a:t>30</a:t>
            </a:fld>
            <a:endParaRPr lang="es-ES"/>
          </a:p>
        </p:txBody>
      </p:sp>
    </p:spTree>
    <p:extLst>
      <p:ext uri="{BB962C8B-B14F-4D97-AF65-F5344CB8AC3E}">
        <p14:creationId xmlns:p14="http://schemas.microsoft.com/office/powerpoint/2010/main" val="1710107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1D1FCB6-808D-4D00-84EC-FF65CF5380CD}" type="slidenum">
              <a:rPr lang="es-ES" smtClean="0"/>
              <a:t>35</a:t>
            </a:fld>
            <a:endParaRPr lang="es-ES"/>
          </a:p>
        </p:txBody>
      </p:sp>
    </p:spTree>
    <p:extLst>
      <p:ext uri="{BB962C8B-B14F-4D97-AF65-F5344CB8AC3E}">
        <p14:creationId xmlns:p14="http://schemas.microsoft.com/office/powerpoint/2010/main" val="9574592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37</a:t>
            </a:fld>
            <a:endParaRPr lang="es-ES"/>
          </a:p>
        </p:txBody>
      </p:sp>
    </p:spTree>
    <p:extLst>
      <p:ext uri="{BB962C8B-B14F-4D97-AF65-F5344CB8AC3E}">
        <p14:creationId xmlns:p14="http://schemas.microsoft.com/office/powerpoint/2010/main" val="794947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4109433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3918620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2974011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950071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994395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3883813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3917776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486482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1215575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1378961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6A66D86-FC2A-41CD-A089-B4ACC8BA5543}" type="datetimeFigureOut">
              <a:rPr lang="es-ES" smtClean="0"/>
              <a:t>26/11/2020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40B7CF-7F7C-4886-8606-AE32C91DB179}" type="slidenum">
              <a:rPr lang="es-ES" smtClean="0"/>
              <a:t>‹Nº›</a:t>
            </a:fld>
            <a:endParaRPr lang="es-ES"/>
          </a:p>
        </p:txBody>
      </p:sp>
    </p:spTree>
    <p:extLst>
      <p:ext uri="{BB962C8B-B14F-4D97-AF65-F5344CB8AC3E}">
        <p14:creationId xmlns:p14="http://schemas.microsoft.com/office/powerpoint/2010/main" val="33363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453556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6A66D86-FC2A-41CD-A089-B4ACC8BA5543}" type="datetimeFigureOut">
              <a:rPr lang="es-ES" smtClean="0"/>
              <a:t>26/11/2020</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740B7CF-7F7C-4886-8606-AE32C91DB179}" type="slidenum">
              <a:rPr lang="es-ES" smtClean="0"/>
              <a:t>‹Nº›</a:t>
            </a:fld>
            <a:endParaRPr lang="es-ES"/>
          </a:p>
        </p:txBody>
      </p:sp>
    </p:spTree>
    <p:extLst>
      <p:ext uri="{BB962C8B-B14F-4D97-AF65-F5344CB8AC3E}">
        <p14:creationId xmlns:p14="http://schemas.microsoft.com/office/powerpoint/2010/main" val="61330119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2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2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2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G"/><Relationship Id="rId7"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9.png"/><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5.png"/><Relationship Id="rId18" Type="http://schemas.openxmlformats.org/officeDocument/2006/relationships/image" Target="../media/image4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1.png"/><Relationship Id="rId11" Type="http://schemas.openxmlformats.org/officeDocument/2006/relationships/image" Target="../media/image44.png"/><Relationship Id="rId5" Type="http://schemas.openxmlformats.org/officeDocument/2006/relationships/hyperlink" Target="http://www.mispps.com/" TargetMode="External"/><Relationship Id="rId15" Type="http://schemas.openxmlformats.org/officeDocument/2006/relationships/image" Target="../media/image46.png"/><Relationship Id="rId10" Type="http://schemas.openxmlformats.org/officeDocument/2006/relationships/hyperlink" Target="https://www.facebook.com/mispps" TargetMode="External"/><Relationship Id="rId4" Type="http://schemas.openxmlformats.org/officeDocument/2006/relationships/image" Target="../media/image40.png"/><Relationship Id="rId9" Type="http://schemas.openxmlformats.org/officeDocument/2006/relationships/image" Target="../media/image4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 name="130 Grupo"/>
          <p:cNvGrpSpPr/>
          <p:nvPr/>
        </p:nvGrpSpPr>
        <p:grpSpPr>
          <a:xfrm>
            <a:off x="0" y="-35872"/>
            <a:ext cx="9144000" cy="5143500"/>
            <a:chOff x="0" y="0"/>
            <a:chExt cx="9144000" cy="5143500"/>
          </a:xfrm>
        </p:grpSpPr>
        <p:sp>
          <p:nvSpPr>
            <p:cNvPr id="138" name="137 Rectángulo"/>
            <p:cNvSpPr/>
            <p:nvPr/>
          </p:nvSpPr>
          <p:spPr>
            <a:xfrm rot="10800000">
              <a:off x="0" y="0"/>
              <a:ext cx="4572000" cy="2571750"/>
            </a:xfrm>
            <a:prstGeom prst="rect">
              <a:avLst/>
            </a:prstGeom>
            <a:gradFill>
              <a:gsLst>
                <a:gs pos="24000">
                  <a:schemeClr val="bg1">
                    <a:lumMod val="0"/>
                    <a:lumOff val="100000"/>
                  </a:schemeClr>
                </a:gs>
                <a:gs pos="100000">
                  <a:schemeClr val="accent1">
                    <a:lumMod val="15000"/>
                  </a:schemeClr>
                </a:gs>
                <a:gs pos="60000">
                  <a:schemeClr val="accent1">
                    <a:lumMod val="18000"/>
                  </a:scheme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Rectángulo"/>
            <p:cNvSpPr/>
            <p:nvPr/>
          </p:nvSpPr>
          <p:spPr>
            <a:xfrm>
              <a:off x="4572000" y="2571750"/>
              <a:ext cx="4572000" cy="2571750"/>
            </a:xfrm>
            <a:prstGeom prst="rect">
              <a:avLst/>
            </a:prstGeom>
            <a:gradFill>
              <a:gsLst>
                <a:gs pos="24000">
                  <a:schemeClr val="bg1">
                    <a:lumMod val="0"/>
                    <a:lumOff val="100000"/>
                  </a:schemeClr>
                </a:gs>
                <a:gs pos="100000">
                  <a:schemeClr val="accent1">
                    <a:lumMod val="15000"/>
                  </a:schemeClr>
                </a:gs>
                <a:gs pos="60000">
                  <a:schemeClr val="accent1">
                    <a:lumMod val="18000"/>
                  </a:scheme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Rectángulo"/>
            <p:cNvSpPr/>
            <p:nvPr/>
          </p:nvSpPr>
          <p:spPr>
            <a:xfrm rot="10800000" flipH="1">
              <a:off x="4572000" y="0"/>
              <a:ext cx="4572000" cy="2571750"/>
            </a:xfrm>
            <a:prstGeom prst="rect">
              <a:avLst/>
            </a:prstGeom>
            <a:gradFill>
              <a:gsLst>
                <a:gs pos="24000">
                  <a:schemeClr val="bg1">
                    <a:lumMod val="0"/>
                    <a:lumOff val="100000"/>
                  </a:schemeClr>
                </a:gs>
                <a:gs pos="100000">
                  <a:schemeClr val="accent1">
                    <a:lumMod val="15000"/>
                  </a:schemeClr>
                </a:gs>
                <a:gs pos="60000">
                  <a:schemeClr val="accent1">
                    <a:lumMod val="18000"/>
                  </a:scheme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Rectángulo"/>
            <p:cNvSpPr/>
            <p:nvPr/>
          </p:nvSpPr>
          <p:spPr>
            <a:xfrm flipH="1">
              <a:off x="0" y="2571750"/>
              <a:ext cx="4572000" cy="2571750"/>
            </a:xfrm>
            <a:prstGeom prst="rect">
              <a:avLst/>
            </a:prstGeom>
            <a:gradFill>
              <a:gsLst>
                <a:gs pos="24000">
                  <a:schemeClr val="bg1">
                    <a:lumMod val="0"/>
                    <a:lumOff val="100000"/>
                  </a:schemeClr>
                </a:gs>
                <a:gs pos="100000">
                  <a:schemeClr val="accent1">
                    <a:lumMod val="15000"/>
                  </a:schemeClr>
                </a:gs>
                <a:gs pos="60000">
                  <a:schemeClr val="accent1">
                    <a:lumMod val="18000"/>
                  </a:schemeClr>
                </a:gs>
                <a:gs pos="79000">
                  <a:srgbClr val="66FFFF">
                    <a:lumMod val="0"/>
                    <a:lumOff val="10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57" name="356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82" name="281 CuadroTexto"/>
          <p:cNvSpPr txBox="1"/>
          <p:nvPr/>
        </p:nvSpPr>
        <p:spPr>
          <a:xfrm>
            <a:off x="7445199" y="4828029"/>
            <a:ext cx="1698801" cy="315471"/>
          </a:xfrm>
          <a:prstGeom prst="rect">
            <a:avLst/>
          </a:prstGeom>
          <a:noFill/>
          <a:ln cmpd="sng">
            <a:noFill/>
          </a:ln>
        </p:spPr>
        <p:txBody>
          <a:bodyPr lIns="68580" tIns="34290" rIns="68580" bIns="34290">
            <a:spAutoFit/>
            <a:scene3d>
              <a:camera prst="obliqueBottomLeft"/>
              <a:lightRig rig="threePt" dir="t"/>
            </a:scene3d>
            <a:sp3d extrusionH="25400">
              <a:extrusionClr>
                <a:schemeClr val="accent4">
                  <a:lumMod val="20000"/>
                  <a:lumOff val="80000"/>
                </a:schemeClr>
              </a:extrusionClr>
            </a:sp3d>
          </a:bodyPr>
          <a:lstStyle/>
          <a:p>
            <a:pPr algn="ctr" fontAlgn="auto">
              <a:spcBef>
                <a:spcPts val="0"/>
              </a:spcBef>
              <a:spcAft>
                <a:spcPts val="0"/>
              </a:spcAft>
              <a:defRPr/>
            </a:pPr>
            <a:r>
              <a:rPr lang="es-ES" sz="800" b="1" dirty="0">
                <a:ln w="0">
                  <a:noFill/>
                </a:ln>
                <a:solidFill>
                  <a:schemeClr val="tx1">
                    <a:lumMod val="5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dirty="0">
                <a:ln w="0">
                  <a:noFill/>
                </a:ln>
                <a:solidFill>
                  <a:schemeClr val="tx1">
                    <a:lumMod val="50000"/>
                  </a:schemeClr>
                </a:solidFill>
                <a:latin typeface="Arial Black" panose="020B0A04020102020204" pitchFamily="34" charset="0"/>
                <a:ea typeface="Adobe Gothic Std B" pitchFamily="34" charset="-128"/>
                <a:cs typeface="Aharoni" pitchFamily="2" charset="-79"/>
              </a:rPr>
              <a:t> MANUAL Y MÚSICA </a:t>
            </a:r>
          </a:p>
        </p:txBody>
      </p:sp>
      <p:grpSp>
        <p:nvGrpSpPr>
          <p:cNvPr id="119" name="118 Grupo"/>
          <p:cNvGrpSpPr/>
          <p:nvPr/>
        </p:nvGrpSpPr>
        <p:grpSpPr>
          <a:xfrm>
            <a:off x="323528" y="0"/>
            <a:ext cx="8496944" cy="483518"/>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120" name="119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5" name="124 Grupo"/>
          <p:cNvGrpSpPr/>
          <p:nvPr/>
        </p:nvGrpSpPr>
        <p:grpSpPr>
          <a:xfrm>
            <a:off x="899592" y="720000"/>
            <a:ext cx="7344816" cy="432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126" name="125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2" name="131 Grupo"/>
          <p:cNvGrpSpPr/>
          <p:nvPr/>
        </p:nvGrpSpPr>
        <p:grpSpPr>
          <a:xfrm>
            <a:off x="1296000" y="1404000"/>
            <a:ext cx="6544344" cy="396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133" name="132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9" name="138 Grupo"/>
          <p:cNvGrpSpPr/>
          <p:nvPr/>
        </p:nvGrpSpPr>
        <p:grpSpPr>
          <a:xfrm>
            <a:off x="1763688" y="2052000"/>
            <a:ext cx="5571872" cy="360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140" name="139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6" name="145 Grupo"/>
          <p:cNvGrpSpPr/>
          <p:nvPr/>
        </p:nvGrpSpPr>
        <p:grpSpPr>
          <a:xfrm>
            <a:off x="2196000" y="2628000"/>
            <a:ext cx="4680248" cy="360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147" name="146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3" name="152 Grupo"/>
          <p:cNvGrpSpPr/>
          <p:nvPr/>
        </p:nvGrpSpPr>
        <p:grpSpPr>
          <a:xfrm>
            <a:off x="2556000" y="3204000"/>
            <a:ext cx="3996216" cy="324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154" name="153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0" name="159 Grupo"/>
          <p:cNvGrpSpPr/>
          <p:nvPr/>
        </p:nvGrpSpPr>
        <p:grpSpPr>
          <a:xfrm>
            <a:off x="2808000" y="3744000"/>
            <a:ext cx="3492184" cy="26791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161" name="160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6" name="165 Grupo"/>
          <p:cNvGrpSpPr/>
          <p:nvPr/>
        </p:nvGrpSpPr>
        <p:grpSpPr>
          <a:xfrm>
            <a:off x="3096000" y="4212000"/>
            <a:ext cx="2952328" cy="216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167" name="166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4" name="283 Grupo"/>
          <p:cNvGrpSpPr/>
          <p:nvPr/>
        </p:nvGrpSpPr>
        <p:grpSpPr>
          <a:xfrm>
            <a:off x="3312000" y="4608000"/>
            <a:ext cx="2547736" cy="180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285" name="284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6" name="285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7" name="286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8" name="287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9" name="288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0" name="289 Grupo"/>
          <p:cNvGrpSpPr/>
          <p:nvPr/>
        </p:nvGrpSpPr>
        <p:grpSpPr>
          <a:xfrm>
            <a:off x="3420000" y="4968000"/>
            <a:ext cx="2259728" cy="144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291" name="290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91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92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93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6" name="295 Grupo"/>
          <p:cNvGrpSpPr/>
          <p:nvPr/>
        </p:nvGrpSpPr>
        <p:grpSpPr>
          <a:xfrm flipV="1">
            <a:off x="324000" y="4628482"/>
            <a:ext cx="8496944" cy="483518"/>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297" name="296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97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98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99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2" name="301 Grupo"/>
          <p:cNvGrpSpPr/>
          <p:nvPr/>
        </p:nvGrpSpPr>
        <p:grpSpPr>
          <a:xfrm flipV="1">
            <a:off x="900064" y="3960000"/>
            <a:ext cx="7344816" cy="432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303" name="302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4" name="303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304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8" name="307 Grupo"/>
          <p:cNvGrpSpPr/>
          <p:nvPr/>
        </p:nvGrpSpPr>
        <p:grpSpPr>
          <a:xfrm flipV="1">
            <a:off x="1296472" y="3312000"/>
            <a:ext cx="6544344" cy="396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309" name="308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1" name="310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3" name="312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14" name="313 Grupo"/>
          <p:cNvGrpSpPr/>
          <p:nvPr/>
        </p:nvGrpSpPr>
        <p:grpSpPr>
          <a:xfrm flipV="1">
            <a:off x="1764160" y="2700000"/>
            <a:ext cx="5571872" cy="360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315" name="314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7" name="316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9" name="318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0" name="319 Grupo"/>
          <p:cNvGrpSpPr/>
          <p:nvPr/>
        </p:nvGrpSpPr>
        <p:grpSpPr>
          <a:xfrm flipV="1">
            <a:off x="2196472" y="2124000"/>
            <a:ext cx="4680248" cy="360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321" name="320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3" name="322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5" name="324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6" name="325 Grupo"/>
          <p:cNvGrpSpPr/>
          <p:nvPr/>
        </p:nvGrpSpPr>
        <p:grpSpPr>
          <a:xfrm flipV="1">
            <a:off x="2556472" y="1584000"/>
            <a:ext cx="3996216" cy="324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327" name="326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9" name="328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0" name="329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1" name="330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32" name="331 Grupo"/>
          <p:cNvGrpSpPr/>
          <p:nvPr/>
        </p:nvGrpSpPr>
        <p:grpSpPr>
          <a:xfrm flipV="1">
            <a:off x="2808472" y="1100090"/>
            <a:ext cx="3492184" cy="26791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333" name="332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4" name="333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5" name="334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6" name="335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7" name="336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38" name="337 Grupo"/>
          <p:cNvGrpSpPr/>
          <p:nvPr/>
        </p:nvGrpSpPr>
        <p:grpSpPr>
          <a:xfrm flipV="1">
            <a:off x="3096472" y="684000"/>
            <a:ext cx="2952328" cy="216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339" name="338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0" name="339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1" name="340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2" name="341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3" name="342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4" name="343 Grupo"/>
          <p:cNvGrpSpPr/>
          <p:nvPr/>
        </p:nvGrpSpPr>
        <p:grpSpPr>
          <a:xfrm flipV="1">
            <a:off x="3312472" y="324000"/>
            <a:ext cx="2547736" cy="180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345" name="344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6" name="345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7" name="346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8" name="347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9" name="348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0" name="349 Grupo"/>
          <p:cNvGrpSpPr/>
          <p:nvPr/>
        </p:nvGrpSpPr>
        <p:grpSpPr>
          <a:xfrm flipV="1">
            <a:off x="3420472" y="0"/>
            <a:ext cx="2259728" cy="144000"/>
            <a:chOff x="720000" y="0"/>
            <a:chExt cx="7646424" cy="483518"/>
          </a:xfrm>
          <a:gradFill>
            <a:gsLst>
              <a:gs pos="100000">
                <a:srgbClr val="FFFF00">
                  <a:lumMod val="0"/>
                  <a:lumOff val="100000"/>
                </a:srgbClr>
              </a:gs>
              <a:gs pos="35001">
                <a:schemeClr val="tx1">
                  <a:lumMod val="95000"/>
                  <a:alpha val="77000"/>
                </a:schemeClr>
              </a:gs>
              <a:gs pos="22086">
                <a:srgbClr val="6F592D">
                  <a:lumMod val="0"/>
                  <a:lumOff val="100000"/>
                  <a:alpha val="73000"/>
                </a:srgbClr>
              </a:gs>
              <a:gs pos="54000">
                <a:srgbClr val="FFFF00"/>
              </a:gs>
              <a:gs pos="73000">
                <a:srgbClr val="EE3F17">
                  <a:lumMod val="0"/>
                  <a:lumOff val="100000"/>
                  <a:alpha val="69000"/>
                </a:srgbClr>
              </a:gs>
              <a:gs pos="88000">
                <a:srgbClr val="E81766">
                  <a:lumMod val="0"/>
                  <a:lumOff val="100000"/>
                  <a:alpha val="77000"/>
                </a:srgbClr>
              </a:gs>
            </a:gsLst>
            <a:path path="shape">
              <a:fillToRect l="50000" t="50000" r="50000" b="50000"/>
            </a:path>
          </a:gradFill>
          <a:effectLst>
            <a:reflection blurRad="6350" endPos="90000" dir="5400000" sy="-100000" algn="bl" rotWithShape="0"/>
          </a:effectLst>
          <a:scene3d>
            <a:camera prst="perspectiveRelaxedModerately"/>
            <a:lightRig rig="morning" dir="t">
              <a:rot lat="0" lon="0" rev="0"/>
            </a:lightRig>
          </a:scene3d>
        </p:grpSpPr>
        <p:sp>
          <p:nvSpPr>
            <p:cNvPr id="351" name="350 Rectángulo"/>
            <p:cNvSpPr/>
            <p:nvPr/>
          </p:nvSpPr>
          <p:spPr>
            <a:xfrm>
              <a:off x="3996000" y="32606"/>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2" name="351 Rectángulo"/>
            <p:cNvSpPr/>
            <p:nvPr/>
          </p:nvSpPr>
          <p:spPr>
            <a:xfrm>
              <a:off x="565212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3" name="352 Rectángulo"/>
            <p:cNvSpPr/>
            <p:nvPr/>
          </p:nvSpPr>
          <p:spPr>
            <a:xfrm>
              <a:off x="7236000" y="9728"/>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4" name="353 Rectángulo"/>
            <p:cNvSpPr/>
            <p:nvPr/>
          </p:nvSpPr>
          <p:spPr>
            <a:xfrm>
              <a:off x="234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5" name="354 Rectángulo"/>
            <p:cNvSpPr/>
            <p:nvPr/>
          </p:nvSpPr>
          <p:spPr>
            <a:xfrm>
              <a:off x="720000" y="0"/>
              <a:ext cx="1130424" cy="450912"/>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81" name="280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5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t="13396"/>
          <a:stretch/>
        </p:blipFill>
        <p:spPr bwMode="auto">
          <a:xfrm>
            <a:off x="4283968" y="0"/>
            <a:ext cx="4860032" cy="2402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827950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GRABACION SASFRE.wav"/>
          </p:stSnd>
        </p:sndAc>
      </p:transition>
    </mc:Choice>
    <mc:Fallback xmlns="">
      <p:transition spd="slow">
        <p:sndAc>
          <p:stSnd loop="1">
            <p:snd r:embed="rId6" name="GRABACION SASF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81"/>
                                        </p:tgtEl>
                                        <p:attrNameLst>
                                          <p:attrName>style.opacity</p:attrName>
                                        </p:attrNameLst>
                                      </p:cBhvr>
                                      <p:to>
                                        <p:strVal val="0"/>
                                      </p:to>
                                    </p:set>
                                    <p:animEffect filter="image" prLst="opacity: 0">
                                      <p:cBhvr rctx="IE">
                                        <p:cTn id="7" dur="indefinite"/>
                                        <p:tgtEl>
                                          <p:spTgt spid="281"/>
                                        </p:tgtEl>
                                      </p:cBhvr>
                                    </p:animEffect>
                                  </p:childTnLst>
                                </p:cTn>
                              </p:par>
                              <p:par>
                                <p:cTn id="8" presetID="23" presetClass="entr" presetSubtype="528" fill="hold" nodeType="withEffect">
                                  <p:stCondLst>
                                    <p:cond delay="0"/>
                                  </p:stCondLst>
                                  <p:childTnLst>
                                    <p:set>
                                      <p:cBhvr>
                                        <p:cTn id="9" dur="1" fill="hold">
                                          <p:stCondLst>
                                            <p:cond delay="0"/>
                                          </p:stCondLst>
                                        </p:cTn>
                                        <p:tgtEl>
                                          <p:spTgt spid="357"/>
                                        </p:tgtEl>
                                        <p:attrNameLst>
                                          <p:attrName>style.visibility</p:attrName>
                                        </p:attrNameLst>
                                      </p:cBhvr>
                                      <p:to>
                                        <p:strVal val="visible"/>
                                      </p:to>
                                    </p:set>
                                    <p:anim calcmode="lin" valueType="num">
                                      <p:cBhvr>
                                        <p:cTn id="10" dur="3500" fill="hold"/>
                                        <p:tgtEl>
                                          <p:spTgt spid="357"/>
                                        </p:tgtEl>
                                        <p:attrNameLst>
                                          <p:attrName>ppt_w</p:attrName>
                                        </p:attrNameLst>
                                      </p:cBhvr>
                                      <p:tavLst>
                                        <p:tav tm="0">
                                          <p:val>
                                            <p:fltVal val="0"/>
                                          </p:val>
                                        </p:tav>
                                        <p:tav tm="100000">
                                          <p:val>
                                            <p:strVal val="#ppt_w"/>
                                          </p:val>
                                        </p:tav>
                                      </p:tavLst>
                                    </p:anim>
                                    <p:anim calcmode="lin" valueType="num">
                                      <p:cBhvr>
                                        <p:cTn id="11" dur="3500" fill="hold"/>
                                        <p:tgtEl>
                                          <p:spTgt spid="357"/>
                                        </p:tgtEl>
                                        <p:attrNameLst>
                                          <p:attrName>ppt_h</p:attrName>
                                        </p:attrNameLst>
                                      </p:cBhvr>
                                      <p:tavLst>
                                        <p:tav tm="0">
                                          <p:val>
                                            <p:fltVal val="0"/>
                                          </p:val>
                                        </p:tav>
                                        <p:tav tm="100000">
                                          <p:val>
                                            <p:strVal val="#ppt_h"/>
                                          </p:val>
                                        </p:tav>
                                      </p:tavLst>
                                    </p:anim>
                                    <p:anim calcmode="lin" valueType="num">
                                      <p:cBhvr>
                                        <p:cTn id="12" dur="3500" fill="hold"/>
                                        <p:tgtEl>
                                          <p:spTgt spid="357"/>
                                        </p:tgtEl>
                                        <p:attrNameLst>
                                          <p:attrName>ppt_x</p:attrName>
                                        </p:attrNameLst>
                                      </p:cBhvr>
                                      <p:tavLst>
                                        <p:tav tm="0">
                                          <p:val>
                                            <p:fltVal val="0.5"/>
                                          </p:val>
                                        </p:tav>
                                        <p:tav tm="100000">
                                          <p:val>
                                            <p:strVal val="#ppt_x"/>
                                          </p:val>
                                        </p:tav>
                                      </p:tavLst>
                                    </p:anim>
                                    <p:anim calcmode="lin" valueType="num">
                                      <p:cBhvr>
                                        <p:cTn id="13" dur="3500" fill="hold"/>
                                        <p:tgtEl>
                                          <p:spTgt spid="357"/>
                                        </p:tgtEl>
                                        <p:attrNameLst>
                                          <p:attrName>ppt_y</p:attrName>
                                        </p:attrNameLst>
                                      </p:cBhvr>
                                      <p:tavLst>
                                        <p:tav tm="0">
                                          <p:val>
                                            <p:fltVal val="0.5"/>
                                          </p:val>
                                        </p:tav>
                                        <p:tav tm="100000">
                                          <p:val>
                                            <p:strVal val="#ppt_y"/>
                                          </p:val>
                                        </p:tav>
                                      </p:tavLst>
                                    </p:anim>
                                  </p:childTnLst>
                                </p:cTn>
                              </p:par>
                              <p:par>
                                <p:cTn id="14" presetID="16" presetClass="entr" presetSubtype="42" fill="hold" nodeType="withEffect">
                                  <p:stCondLst>
                                    <p:cond delay="0"/>
                                  </p:stCondLst>
                                  <p:childTnLst>
                                    <p:set>
                                      <p:cBhvr>
                                        <p:cTn id="15" dur="1" fill="hold">
                                          <p:stCondLst>
                                            <p:cond delay="0"/>
                                          </p:stCondLst>
                                        </p:cTn>
                                        <p:tgtEl>
                                          <p:spTgt spid="357"/>
                                        </p:tgtEl>
                                        <p:attrNameLst>
                                          <p:attrName>style.visibility</p:attrName>
                                        </p:attrNameLst>
                                      </p:cBhvr>
                                      <p:to>
                                        <p:strVal val="visible"/>
                                      </p:to>
                                    </p:set>
                                    <p:animEffect transition="in" filter="barn(outHorizontal)">
                                      <p:cBhvr>
                                        <p:cTn id="16" dur="3500"/>
                                        <p:tgtEl>
                                          <p:spTgt spid="357"/>
                                        </p:tgtEl>
                                      </p:cBhvr>
                                    </p:animEffect>
                                  </p:childTnLst>
                                </p:cTn>
                              </p:par>
                              <p:par>
                                <p:cTn id="17" presetID="2" presetClass="exit" presetSubtype="1" fill="hold" nodeType="withEffect">
                                  <p:stCondLst>
                                    <p:cond delay="0"/>
                                  </p:stCondLst>
                                  <p:childTnLst>
                                    <p:anim calcmode="lin" valueType="num">
                                      <p:cBhvr additive="base">
                                        <p:cTn id="18" dur="3500"/>
                                        <p:tgtEl>
                                          <p:spTgt spid="119"/>
                                        </p:tgtEl>
                                        <p:attrNameLst>
                                          <p:attrName>ppt_x</p:attrName>
                                        </p:attrNameLst>
                                      </p:cBhvr>
                                      <p:tavLst>
                                        <p:tav tm="0">
                                          <p:val>
                                            <p:strVal val="ppt_x"/>
                                          </p:val>
                                        </p:tav>
                                        <p:tav tm="100000">
                                          <p:val>
                                            <p:strVal val="ppt_x"/>
                                          </p:val>
                                        </p:tav>
                                      </p:tavLst>
                                    </p:anim>
                                    <p:anim calcmode="lin" valueType="num">
                                      <p:cBhvr additive="base">
                                        <p:cTn id="19" dur="3500"/>
                                        <p:tgtEl>
                                          <p:spTgt spid="119"/>
                                        </p:tgtEl>
                                        <p:attrNameLst>
                                          <p:attrName>ppt_y</p:attrName>
                                        </p:attrNameLst>
                                      </p:cBhvr>
                                      <p:tavLst>
                                        <p:tav tm="0">
                                          <p:val>
                                            <p:strVal val="ppt_y"/>
                                          </p:val>
                                        </p:tav>
                                        <p:tav tm="100000">
                                          <p:val>
                                            <p:strVal val="0-ppt_h/2"/>
                                          </p:val>
                                        </p:tav>
                                      </p:tavLst>
                                    </p:anim>
                                    <p:set>
                                      <p:cBhvr>
                                        <p:cTn id="20" dur="1" fill="hold">
                                          <p:stCondLst>
                                            <p:cond delay="3499"/>
                                          </p:stCondLst>
                                        </p:cTn>
                                        <p:tgtEl>
                                          <p:spTgt spid="119"/>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3500"/>
                                        <p:tgtEl>
                                          <p:spTgt spid="119"/>
                                        </p:tgtEl>
                                        <p:attrNameLst>
                                          <p:attrName>ppt_w</p:attrName>
                                        </p:attrNameLst>
                                      </p:cBhvr>
                                      <p:tavLst>
                                        <p:tav tm="0">
                                          <p:val>
                                            <p:strVal val="ppt_w"/>
                                          </p:val>
                                        </p:tav>
                                        <p:tav tm="100000">
                                          <p:val>
                                            <p:strVal val="ppt_w"/>
                                          </p:val>
                                        </p:tav>
                                      </p:tavLst>
                                    </p:anim>
                                    <p:anim calcmode="lin" valueType="num">
                                      <p:cBhvr>
                                        <p:cTn id="23" dur="3500"/>
                                        <p:tgtEl>
                                          <p:spTgt spid="1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3499"/>
                                          </p:stCondLst>
                                        </p:cTn>
                                        <p:tgtEl>
                                          <p:spTgt spid="119"/>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500"/>
                                        <p:tgtEl>
                                          <p:spTgt spid="125"/>
                                        </p:tgtEl>
                                        <p:attrNameLst>
                                          <p:attrName>ppt_x</p:attrName>
                                        </p:attrNameLst>
                                      </p:cBhvr>
                                      <p:tavLst>
                                        <p:tav tm="0">
                                          <p:val>
                                            <p:strVal val="ppt_x"/>
                                          </p:val>
                                        </p:tav>
                                        <p:tav tm="100000">
                                          <p:val>
                                            <p:strVal val="ppt_x"/>
                                          </p:val>
                                        </p:tav>
                                      </p:tavLst>
                                    </p:anim>
                                    <p:anim calcmode="lin" valueType="num">
                                      <p:cBhvr additive="base">
                                        <p:cTn id="27" dur="3500"/>
                                        <p:tgtEl>
                                          <p:spTgt spid="125"/>
                                        </p:tgtEl>
                                        <p:attrNameLst>
                                          <p:attrName>ppt_y</p:attrName>
                                        </p:attrNameLst>
                                      </p:cBhvr>
                                      <p:tavLst>
                                        <p:tav tm="0">
                                          <p:val>
                                            <p:strVal val="ppt_y"/>
                                          </p:val>
                                        </p:tav>
                                        <p:tav tm="100000">
                                          <p:val>
                                            <p:strVal val="0-ppt_h/2"/>
                                          </p:val>
                                        </p:tav>
                                      </p:tavLst>
                                    </p:anim>
                                    <p:set>
                                      <p:cBhvr>
                                        <p:cTn id="28" dur="1" fill="hold">
                                          <p:stCondLst>
                                            <p:cond delay="3499"/>
                                          </p:stCondLst>
                                        </p:cTn>
                                        <p:tgtEl>
                                          <p:spTgt spid="125"/>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3500"/>
                                        <p:tgtEl>
                                          <p:spTgt spid="125"/>
                                        </p:tgtEl>
                                        <p:attrNameLst>
                                          <p:attrName>ppt_w</p:attrName>
                                        </p:attrNameLst>
                                      </p:cBhvr>
                                      <p:tavLst>
                                        <p:tav tm="0">
                                          <p:val>
                                            <p:strVal val="ppt_w"/>
                                          </p:val>
                                        </p:tav>
                                        <p:tav tm="100000">
                                          <p:val>
                                            <p:strVal val="ppt_w"/>
                                          </p:val>
                                        </p:tav>
                                      </p:tavLst>
                                    </p:anim>
                                    <p:anim calcmode="lin" valueType="num">
                                      <p:cBhvr>
                                        <p:cTn id="31" dur="3500"/>
                                        <p:tgtEl>
                                          <p:spTgt spid="1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3499"/>
                                          </p:stCondLst>
                                        </p:cTn>
                                        <p:tgtEl>
                                          <p:spTgt spid="125"/>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500"/>
                                        <p:tgtEl>
                                          <p:spTgt spid="132"/>
                                        </p:tgtEl>
                                        <p:attrNameLst>
                                          <p:attrName>ppt_x</p:attrName>
                                        </p:attrNameLst>
                                      </p:cBhvr>
                                      <p:tavLst>
                                        <p:tav tm="0">
                                          <p:val>
                                            <p:strVal val="ppt_x"/>
                                          </p:val>
                                        </p:tav>
                                        <p:tav tm="100000">
                                          <p:val>
                                            <p:strVal val="ppt_x"/>
                                          </p:val>
                                        </p:tav>
                                      </p:tavLst>
                                    </p:anim>
                                    <p:anim calcmode="lin" valueType="num">
                                      <p:cBhvr additive="base">
                                        <p:cTn id="35" dur="3500"/>
                                        <p:tgtEl>
                                          <p:spTgt spid="132"/>
                                        </p:tgtEl>
                                        <p:attrNameLst>
                                          <p:attrName>ppt_y</p:attrName>
                                        </p:attrNameLst>
                                      </p:cBhvr>
                                      <p:tavLst>
                                        <p:tav tm="0">
                                          <p:val>
                                            <p:strVal val="ppt_y"/>
                                          </p:val>
                                        </p:tav>
                                        <p:tav tm="100000">
                                          <p:val>
                                            <p:strVal val="0-ppt_h/2"/>
                                          </p:val>
                                        </p:tav>
                                      </p:tavLst>
                                    </p:anim>
                                    <p:set>
                                      <p:cBhvr>
                                        <p:cTn id="36" dur="1" fill="hold">
                                          <p:stCondLst>
                                            <p:cond delay="3499"/>
                                          </p:stCondLst>
                                        </p:cTn>
                                        <p:tgtEl>
                                          <p:spTgt spid="132"/>
                                        </p:tgtEl>
                                        <p:attrNameLst>
                                          <p:attrName>style.visibility</p:attrName>
                                        </p:attrNameLst>
                                      </p:cBhvr>
                                      <p:to>
                                        <p:strVal val="hidden"/>
                                      </p:to>
                                    </p:set>
                                  </p:childTnLst>
                                </p:cTn>
                              </p:par>
                              <p:par>
                                <p:cTn id="37" presetID="19" presetClass="exit" presetSubtype="5" fill="hold" nodeType="withEffect">
                                  <p:stCondLst>
                                    <p:cond delay="0"/>
                                  </p:stCondLst>
                                  <p:childTnLst>
                                    <p:anim calcmode="lin" valueType="num">
                                      <p:cBhvr>
                                        <p:cTn id="38" dur="3500"/>
                                        <p:tgtEl>
                                          <p:spTgt spid="132"/>
                                        </p:tgtEl>
                                        <p:attrNameLst>
                                          <p:attrName>ppt_w</p:attrName>
                                        </p:attrNameLst>
                                      </p:cBhvr>
                                      <p:tavLst>
                                        <p:tav tm="0">
                                          <p:val>
                                            <p:strVal val="ppt_w"/>
                                          </p:val>
                                        </p:tav>
                                        <p:tav tm="100000">
                                          <p:val>
                                            <p:strVal val="ppt_w"/>
                                          </p:val>
                                        </p:tav>
                                      </p:tavLst>
                                    </p:anim>
                                    <p:anim calcmode="lin" valueType="num">
                                      <p:cBhvr>
                                        <p:cTn id="39" dur="3500"/>
                                        <p:tgtEl>
                                          <p:spTgt spid="1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 dur="1" fill="hold">
                                          <p:stCondLst>
                                            <p:cond delay="3499"/>
                                          </p:stCondLst>
                                        </p:cTn>
                                        <p:tgtEl>
                                          <p:spTgt spid="132"/>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3500"/>
                                        <p:tgtEl>
                                          <p:spTgt spid="139"/>
                                        </p:tgtEl>
                                        <p:attrNameLst>
                                          <p:attrName>ppt_x</p:attrName>
                                        </p:attrNameLst>
                                      </p:cBhvr>
                                      <p:tavLst>
                                        <p:tav tm="0">
                                          <p:val>
                                            <p:strVal val="ppt_x"/>
                                          </p:val>
                                        </p:tav>
                                        <p:tav tm="100000">
                                          <p:val>
                                            <p:strVal val="ppt_x"/>
                                          </p:val>
                                        </p:tav>
                                      </p:tavLst>
                                    </p:anim>
                                    <p:anim calcmode="lin" valueType="num">
                                      <p:cBhvr additive="base">
                                        <p:cTn id="43" dur="3500"/>
                                        <p:tgtEl>
                                          <p:spTgt spid="139"/>
                                        </p:tgtEl>
                                        <p:attrNameLst>
                                          <p:attrName>ppt_y</p:attrName>
                                        </p:attrNameLst>
                                      </p:cBhvr>
                                      <p:tavLst>
                                        <p:tav tm="0">
                                          <p:val>
                                            <p:strVal val="ppt_y"/>
                                          </p:val>
                                        </p:tav>
                                        <p:tav tm="100000">
                                          <p:val>
                                            <p:strVal val="0-ppt_h/2"/>
                                          </p:val>
                                        </p:tav>
                                      </p:tavLst>
                                    </p:anim>
                                    <p:set>
                                      <p:cBhvr>
                                        <p:cTn id="44" dur="1" fill="hold">
                                          <p:stCondLst>
                                            <p:cond delay="3499"/>
                                          </p:stCondLst>
                                        </p:cTn>
                                        <p:tgtEl>
                                          <p:spTgt spid="139"/>
                                        </p:tgtEl>
                                        <p:attrNameLst>
                                          <p:attrName>style.visibility</p:attrName>
                                        </p:attrNameLst>
                                      </p:cBhvr>
                                      <p:to>
                                        <p:strVal val="hidden"/>
                                      </p:to>
                                    </p:set>
                                  </p:childTnLst>
                                </p:cTn>
                              </p:par>
                              <p:par>
                                <p:cTn id="45" presetID="19" presetClass="exit" presetSubtype="5" fill="hold" nodeType="withEffect">
                                  <p:stCondLst>
                                    <p:cond delay="0"/>
                                  </p:stCondLst>
                                  <p:childTnLst>
                                    <p:anim calcmode="lin" valueType="num">
                                      <p:cBhvr>
                                        <p:cTn id="46" dur="3500"/>
                                        <p:tgtEl>
                                          <p:spTgt spid="139"/>
                                        </p:tgtEl>
                                        <p:attrNameLst>
                                          <p:attrName>ppt_w</p:attrName>
                                        </p:attrNameLst>
                                      </p:cBhvr>
                                      <p:tavLst>
                                        <p:tav tm="0">
                                          <p:val>
                                            <p:strVal val="ppt_w"/>
                                          </p:val>
                                        </p:tav>
                                        <p:tav tm="100000">
                                          <p:val>
                                            <p:strVal val="ppt_w"/>
                                          </p:val>
                                        </p:tav>
                                      </p:tavLst>
                                    </p:anim>
                                    <p:anim calcmode="lin" valueType="num">
                                      <p:cBhvr>
                                        <p:cTn id="47" dur="3500"/>
                                        <p:tgtEl>
                                          <p:spTgt spid="1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 dur="1" fill="hold">
                                          <p:stCondLst>
                                            <p:cond delay="3499"/>
                                          </p:stCondLst>
                                        </p:cTn>
                                        <p:tgtEl>
                                          <p:spTgt spid="139"/>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3500"/>
                                        <p:tgtEl>
                                          <p:spTgt spid="146"/>
                                        </p:tgtEl>
                                        <p:attrNameLst>
                                          <p:attrName>ppt_x</p:attrName>
                                        </p:attrNameLst>
                                      </p:cBhvr>
                                      <p:tavLst>
                                        <p:tav tm="0">
                                          <p:val>
                                            <p:strVal val="ppt_x"/>
                                          </p:val>
                                        </p:tav>
                                        <p:tav tm="100000">
                                          <p:val>
                                            <p:strVal val="ppt_x"/>
                                          </p:val>
                                        </p:tav>
                                      </p:tavLst>
                                    </p:anim>
                                    <p:anim calcmode="lin" valueType="num">
                                      <p:cBhvr additive="base">
                                        <p:cTn id="51" dur="3500"/>
                                        <p:tgtEl>
                                          <p:spTgt spid="146"/>
                                        </p:tgtEl>
                                        <p:attrNameLst>
                                          <p:attrName>ppt_y</p:attrName>
                                        </p:attrNameLst>
                                      </p:cBhvr>
                                      <p:tavLst>
                                        <p:tav tm="0">
                                          <p:val>
                                            <p:strVal val="ppt_y"/>
                                          </p:val>
                                        </p:tav>
                                        <p:tav tm="100000">
                                          <p:val>
                                            <p:strVal val="0-ppt_h/2"/>
                                          </p:val>
                                        </p:tav>
                                      </p:tavLst>
                                    </p:anim>
                                    <p:set>
                                      <p:cBhvr>
                                        <p:cTn id="52" dur="1" fill="hold">
                                          <p:stCondLst>
                                            <p:cond delay="3499"/>
                                          </p:stCondLst>
                                        </p:cTn>
                                        <p:tgtEl>
                                          <p:spTgt spid="146"/>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500"/>
                                        <p:tgtEl>
                                          <p:spTgt spid="146"/>
                                        </p:tgtEl>
                                        <p:attrNameLst>
                                          <p:attrName>ppt_w</p:attrName>
                                        </p:attrNameLst>
                                      </p:cBhvr>
                                      <p:tavLst>
                                        <p:tav tm="0">
                                          <p:val>
                                            <p:strVal val="ppt_w"/>
                                          </p:val>
                                        </p:tav>
                                        <p:tav tm="100000">
                                          <p:val>
                                            <p:strVal val="ppt_w"/>
                                          </p:val>
                                        </p:tav>
                                      </p:tavLst>
                                    </p:anim>
                                    <p:anim calcmode="lin" valueType="num">
                                      <p:cBhvr>
                                        <p:cTn id="55" dur="3500"/>
                                        <p:tgtEl>
                                          <p:spTgt spid="1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3499"/>
                                          </p:stCondLst>
                                        </p:cTn>
                                        <p:tgtEl>
                                          <p:spTgt spid="146"/>
                                        </p:tgtEl>
                                        <p:attrNameLst>
                                          <p:attrName>style.visibility</p:attrName>
                                        </p:attrNameLst>
                                      </p:cBhvr>
                                      <p:to>
                                        <p:strVal val="hidden"/>
                                      </p:to>
                                    </p:set>
                                  </p:childTnLst>
                                </p:cTn>
                              </p:par>
                              <p:par>
                                <p:cTn id="57" presetID="2" presetClass="exit" presetSubtype="1" fill="hold" nodeType="withEffect">
                                  <p:stCondLst>
                                    <p:cond delay="0"/>
                                  </p:stCondLst>
                                  <p:childTnLst>
                                    <p:anim calcmode="lin" valueType="num">
                                      <p:cBhvr additive="base">
                                        <p:cTn id="58" dur="3500"/>
                                        <p:tgtEl>
                                          <p:spTgt spid="153"/>
                                        </p:tgtEl>
                                        <p:attrNameLst>
                                          <p:attrName>ppt_x</p:attrName>
                                        </p:attrNameLst>
                                      </p:cBhvr>
                                      <p:tavLst>
                                        <p:tav tm="0">
                                          <p:val>
                                            <p:strVal val="ppt_x"/>
                                          </p:val>
                                        </p:tav>
                                        <p:tav tm="100000">
                                          <p:val>
                                            <p:strVal val="ppt_x"/>
                                          </p:val>
                                        </p:tav>
                                      </p:tavLst>
                                    </p:anim>
                                    <p:anim calcmode="lin" valueType="num">
                                      <p:cBhvr additive="base">
                                        <p:cTn id="59" dur="3500"/>
                                        <p:tgtEl>
                                          <p:spTgt spid="153"/>
                                        </p:tgtEl>
                                        <p:attrNameLst>
                                          <p:attrName>ppt_y</p:attrName>
                                        </p:attrNameLst>
                                      </p:cBhvr>
                                      <p:tavLst>
                                        <p:tav tm="0">
                                          <p:val>
                                            <p:strVal val="ppt_y"/>
                                          </p:val>
                                        </p:tav>
                                        <p:tav tm="100000">
                                          <p:val>
                                            <p:strVal val="0-ppt_h/2"/>
                                          </p:val>
                                        </p:tav>
                                      </p:tavLst>
                                    </p:anim>
                                    <p:set>
                                      <p:cBhvr>
                                        <p:cTn id="60" dur="1" fill="hold">
                                          <p:stCondLst>
                                            <p:cond delay="3499"/>
                                          </p:stCondLst>
                                        </p:cTn>
                                        <p:tgtEl>
                                          <p:spTgt spid="153"/>
                                        </p:tgtEl>
                                        <p:attrNameLst>
                                          <p:attrName>style.visibility</p:attrName>
                                        </p:attrNameLst>
                                      </p:cBhvr>
                                      <p:to>
                                        <p:strVal val="hidden"/>
                                      </p:to>
                                    </p:set>
                                  </p:childTnLst>
                                </p:cTn>
                              </p:par>
                              <p:par>
                                <p:cTn id="61" presetID="19" presetClass="exit" presetSubtype="5" fill="hold" nodeType="withEffect">
                                  <p:stCondLst>
                                    <p:cond delay="0"/>
                                  </p:stCondLst>
                                  <p:childTnLst>
                                    <p:anim calcmode="lin" valueType="num">
                                      <p:cBhvr>
                                        <p:cTn id="62" dur="3500"/>
                                        <p:tgtEl>
                                          <p:spTgt spid="153"/>
                                        </p:tgtEl>
                                        <p:attrNameLst>
                                          <p:attrName>ppt_w</p:attrName>
                                        </p:attrNameLst>
                                      </p:cBhvr>
                                      <p:tavLst>
                                        <p:tav tm="0">
                                          <p:val>
                                            <p:strVal val="ppt_w"/>
                                          </p:val>
                                        </p:tav>
                                        <p:tav tm="100000">
                                          <p:val>
                                            <p:strVal val="ppt_w"/>
                                          </p:val>
                                        </p:tav>
                                      </p:tavLst>
                                    </p:anim>
                                    <p:anim calcmode="lin" valueType="num">
                                      <p:cBhvr>
                                        <p:cTn id="63" dur="3500"/>
                                        <p:tgtEl>
                                          <p:spTgt spid="1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 dur="1" fill="hold">
                                          <p:stCondLst>
                                            <p:cond delay="3499"/>
                                          </p:stCondLst>
                                        </p:cTn>
                                        <p:tgtEl>
                                          <p:spTgt spid="153"/>
                                        </p:tgtEl>
                                        <p:attrNameLst>
                                          <p:attrName>style.visibility</p:attrName>
                                        </p:attrNameLst>
                                      </p:cBhvr>
                                      <p:to>
                                        <p:strVal val="hidden"/>
                                      </p:to>
                                    </p:set>
                                  </p:childTnLst>
                                </p:cTn>
                              </p:par>
                              <p:par>
                                <p:cTn id="65" presetID="2" presetClass="exit" presetSubtype="1" fill="hold" nodeType="withEffect">
                                  <p:stCondLst>
                                    <p:cond delay="0"/>
                                  </p:stCondLst>
                                  <p:childTnLst>
                                    <p:anim calcmode="lin" valueType="num">
                                      <p:cBhvr additive="base">
                                        <p:cTn id="66" dur="3500"/>
                                        <p:tgtEl>
                                          <p:spTgt spid="160"/>
                                        </p:tgtEl>
                                        <p:attrNameLst>
                                          <p:attrName>ppt_x</p:attrName>
                                        </p:attrNameLst>
                                      </p:cBhvr>
                                      <p:tavLst>
                                        <p:tav tm="0">
                                          <p:val>
                                            <p:strVal val="ppt_x"/>
                                          </p:val>
                                        </p:tav>
                                        <p:tav tm="100000">
                                          <p:val>
                                            <p:strVal val="ppt_x"/>
                                          </p:val>
                                        </p:tav>
                                      </p:tavLst>
                                    </p:anim>
                                    <p:anim calcmode="lin" valueType="num">
                                      <p:cBhvr additive="base">
                                        <p:cTn id="67" dur="3500"/>
                                        <p:tgtEl>
                                          <p:spTgt spid="160"/>
                                        </p:tgtEl>
                                        <p:attrNameLst>
                                          <p:attrName>ppt_y</p:attrName>
                                        </p:attrNameLst>
                                      </p:cBhvr>
                                      <p:tavLst>
                                        <p:tav tm="0">
                                          <p:val>
                                            <p:strVal val="ppt_y"/>
                                          </p:val>
                                        </p:tav>
                                        <p:tav tm="100000">
                                          <p:val>
                                            <p:strVal val="0-ppt_h/2"/>
                                          </p:val>
                                        </p:tav>
                                      </p:tavLst>
                                    </p:anim>
                                    <p:set>
                                      <p:cBhvr>
                                        <p:cTn id="68" dur="1" fill="hold">
                                          <p:stCondLst>
                                            <p:cond delay="3499"/>
                                          </p:stCondLst>
                                        </p:cTn>
                                        <p:tgtEl>
                                          <p:spTgt spid="160"/>
                                        </p:tgtEl>
                                        <p:attrNameLst>
                                          <p:attrName>style.visibility</p:attrName>
                                        </p:attrNameLst>
                                      </p:cBhvr>
                                      <p:to>
                                        <p:strVal val="hidden"/>
                                      </p:to>
                                    </p:set>
                                  </p:childTnLst>
                                </p:cTn>
                              </p:par>
                              <p:par>
                                <p:cTn id="69" presetID="19" presetClass="exit" presetSubtype="5" fill="hold" nodeType="withEffect">
                                  <p:stCondLst>
                                    <p:cond delay="0"/>
                                  </p:stCondLst>
                                  <p:childTnLst>
                                    <p:anim calcmode="lin" valueType="num">
                                      <p:cBhvr>
                                        <p:cTn id="70" dur="3500"/>
                                        <p:tgtEl>
                                          <p:spTgt spid="160"/>
                                        </p:tgtEl>
                                        <p:attrNameLst>
                                          <p:attrName>ppt_w</p:attrName>
                                        </p:attrNameLst>
                                      </p:cBhvr>
                                      <p:tavLst>
                                        <p:tav tm="0">
                                          <p:val>
                                            <p:strVal val="ppt_w"/>
                                          </p:val>
                                        </p:tav>
                                        <p:tav tm="100000">
                                          <p:val>
                                            <p:strVal val="ppt_w"/>
                                          </p:val>
                                        </p:tav>
                                      </p:tavLst>
                                    </p:anim>
                                    <p:anim calcmode="lin" valueType="num">
                                      <p:cBhvr>
                                        <p:cTn id="71" dur="3500"/>
                                        <p:tgtEl>
                                          <p:spTgt spid="1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3499"/>
                                          </p:stCondLst>
                                        </p:cTn>
                                        <p:tgtEl>
                                          <p:spTgt spid="160"/>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500"/>
                                        <p:tgtEl>
                                          <p:spTgt spid="166"/>
                                        </p:tgtEl>
                                        <p:attrNameLst>
                                          <p:attrName>ppt_x</p:attrName>
                                        </p:attrNameLst>
                                      </p:cBhvr>
                                      <p:tavLst>
                                        <p:tav tm="0">
                                          <p:val>
                                            <p:strVal val="ppt_x"/>
                                          </p:val>
                                        </p:tav>
                                        <p:tav tm="100000">
                                          <p:val>
                                            <p:strVal val="ppt_x"/>
                                          </p:val>
                                        </p:tav>
                                      </p:tavLst>
                                    </p:anim>
                                    <p:anim calcmode="lin" valueType="num">
                                      <p:cBhvr additive="base">
                                        <p:cTn id="75" dur="3500"/>
                                        <p:tgtEl>
                                          <p:spTgt spid="166"/>
                                        </p:tgtEl>
                                        <p:attrNameLst>
                                          <p:attrName>ppt_y</p:attrName>
                                        </p:attrNameLst>
                                      </p:cBhvr>
                                      <p:tavLst>
                                        <p:tav tm="0">
                                          <p:val>
                                            <p:strVal val="ppt_y"/>
                                          </p:val>
                                        </p:tav>
                                        <p:tav tm="100000">
                                          <p:val>
                                            <p:strVal val="0-ppt_h/2"/>
                                          </p:val>
                                        </p:tav>
                                      </p:tavLst>
                                    </p:anim>
                                    <p:set>
                                      <p:cBhvr>
                                        <p:cTn id="76" dur="1" fill="hold">
                                          <p:stCondLst>
                                            <p:cond delay="3499"/>
                                          </p:stCondLst>
                                        </p:cTn>
                                        <p:tgtEl>
                                          <p:spTgt spid="166"/>
                                        </p:tgtEl>
                                        <p:attrNameLst>
                                          <p:attrName>style.visibility</p:attrName>
                                        </p:attrNameLst>
                                      </p:cBhvr>
                                      <p:to>
                                        <p:strVal val="hidden"/>
                                      </p:to>
                                    </p:set>
                                  </p:childTnLst>
                                </p:cTn>
                              </p:par>
                              <p:par>
                                <p:cTn id="77" presetID="19" presetClass="exit" presetSubtype="5" fill="hold" nodeType="withEffect">
                                  <p:stCondLst>
                                    <p:cond delay="0"/>
                                  </p:stCondLst>
                                  <p:childTnLst>
                                    <p:anim calcmode="lin" valueType="num">
                                      <p:cBhvr>
                                        <p:cTn id="78" dur="3500"/>
                                        <p:tgtEl>
                                          <p:spTgt spid="166"/>
                                        </p:tgtEl>
                                        <p:attrNameLst>
                                          <p:attrName>ppt_w</p:attrName>
                                        </p:attrNameLst>
                                      </p:cBhvr>
                                      <p:tavLst>
                                        <p:tav tm="0">
                                          <p:val>
                                            <p:strVal val="ppt_w"/>
                                          </p:val>
                                        </p:tav>
                                        <p:tav tm="100000">
                                          <p:val>
                                            <p:strVal val="ppt_w"/>
                                          </p:val>
                                        </p:tav>
                                      </p:tavLst>
                                    </p:anim>
                                    <p:anim calcmode="lin" valueType="num">
                                      <p:cBhvr>
                                        <p:cTn id="79" dur="3500"/>
                                        <p:tgtEl>
                                          <p:spTgt spid="16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 dur="1" fill="hold">
                                          <p:stCondLst>
                                            <p:cond delay="3499"/>
                                          </p:stCondLst>
                                        </p:cTn>
                                        <p:tgtEl>
                                          <p:spTgt spid="166"/>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500"/>
                                        <p:tgtEl>
                                          <p:spTgt spid="284"/>
                                        </p:tgtEl>
                                        <p:attrNameLst>
                                          <p:attrName>ppt_x</p:attrName>
                                        </p:attrNameLst>
                                      </p:cBhvr>
                                      <p:tavLst>
                                        <p:tav tm="0">
                                          <p:val>
                                            <p:strVal val="ppt_x"/>
                                          </p:val>
                                        </p:tav>
                                        <p:tav tm="100000">
                                          <p:val>
                                            <p:strVal val="ppt_x"/>
                                          </p:val>
                                        </p:tav>
                                      </p:tavLst>
                                    </p:anim>
                                    <p:anim calcmode="lin" valueType="num">
                                      <p:cBhvr additive="base">
                                        <p:cTn id="83" dur="3500"/>
                                        <p:tgtEl>
                                          <p:spTgt spid="284"/>
                                        </p:tgtEl>
                                        <p:attrNameLst>
                                          <p:attrName>ppt_y</p:attrName>
                                        </p:attrNameLst>
                                      </p:cBhvr>
                                      <p:tavLst>
                                        <p:tav tm="0">
                                          <p:val>
                                            <p:strVal val="ppt_y"/>
                                          </p:val>
                                        </p:tav>
                                        <p:tav tm="100000">
                                          <p:val>
                                            <p:strVal val="0-ppt_h/2"/>
                                          </p:val>
                                        </p:tav>
                                      </p:tavLst>
                                    </p:anim>
                                    <p:set>
                                      <p:cBhvr>
                                        <p:cTn id="84" dur="1" fill="hold">
                                          <p:stCondLst>
                                            <p:cond delay="3499"/>
                                          </p:stCondLst>
                                        </p:cTn>
                                        <p:tgtEl>
                                          <p:spTgt spid="284"/>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3500"/>
                                        <p:tgtEl>
                                          <p:spTgt spid="284"/>
                                        </p:tgtEl>
                                        <p:attrNameLst>
                                          <p:attrName>ppt_w</p:attrName>
                                        </p:attrNameLst>
                                      </p:cBhvr>
                                      <p:tavLst>
                                        <p:tav tm="0">
                                          <p:val>
                                            <p:strVal val="ppt_w"/>
                                          </p:val>
                                        </p:tav>
                                        <p:tav tm="100000">
                                          <p:val>
                                            <p:strVal val="ppt_w"/>
                                          </p:val>
                                        </p:tav>
                                      </p:tavLst>
                                    </p:anim>
                                    <p:anim calcmode="lin" valueType="num">
                                      <p:cBhvr>
                                        <p:cTn id="87" dur="3500"/>
                                        <p:tgtEl>
                                          <p:spTgt spid="28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3499"/>
                                          </p:stCondLst>
                                        </p:cTn>
                                        <p:tgtEl>
                                          <p:spTgt spid="284"/>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500"/>
                                        <p:tgtEl>
                                          <p:spTgt spid="290"/>
                                        </p:tgtEl>
                                        <p:attrNameLst>
                                          <p:attrName>ppt_x</p:attrName>
                                        </p:attrNameLst>
                                      </p:cBhvr>
                                      <p:tavLst>
                                        <p:tav tm="0">
                                          <p:val>
                                            <p:strVal val="ppt_x"/>
                                          </p:val>
                                        </p:tav>
                                        <p:tav tm="100000">
                                          <p:val>
                                            <p:strVal val="ppt_x"/>
                                          </p:val>
                                        </p:tav>
                                      </p:tavLst>
                                    </p:anim>
                                    <p:anim calcmode="lin" valueType="num">
                                      <p:cBhvr additive="base">
                                        <p:cTn id="91" dur="3500"/>
                                        <p:tgtEl>
                                          <p:spTgt spid="290"/>
                                        </p:tgtEl>
                                        <p:attrNameLst>
                                          <p:attrName>ppt_y</p:attrName>
                                        </p:attrNameLst>
                                      </p:cBhvr>
                                      <p:tavLst>
                                        <p:tav tm="0">
                                          <p:val>
                                            <p:strVal val="ppt_y"/>
                                          </p:val>
                                        </p:tav>
                                        <p:tav tm="100000">
                                          <p:val>
                                            <p:strVal val="0-ppt_h/2"/>
                                          </p:val>
                                        </p:tav>
                                      </p:tavLst>
                                    </p:anim>
                                    <p:set>
                                      <p:cBhvr>
                                        <p:cTn id="92" dur="1" fill="hold">
                                          <p:stCondLst>
                                            <p:cond delay="3499"/>
                                          </p:stCondLst>
                                        </p:cTn>
                                        <p:tgtEl>
                                          <p:spTgt spid="290"/>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3500"/>
                                        <p:tgtEl>
                                          <p:spTgt spid="290"/>
                                        </p:tgtEl>
                                        <p:attrNameLst>
                                          <p:attrName>ppt_w</p:attrName>
                                        </p:attrNameLst>
                                      </p:cBhvr>
                                      <p:tavLst>
                                        <p:tav tm="0">
                                          <p:val>
                                            <p:strVal val="ppt_w"/>
                                          </p:val>
                                        </p:tav>
                                        <p:tav tm="100000">
                                          <p:val>
                                            <p:strVal val="ppt_w"/>
                                          </p:val>
                                        </p:tav>
                                      </p:tavLst>
                                    </p:anim>
                                    <p:anim calcmode="lin" valueType="num">
                                      <p:cBhvr>
                                        <p:cTn id="95" dur="3500"/>
                                        <p:tgtEl>
                                          <p:spTgt spid="29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3499"/>
                                          </p:stCondLst>
                                        </p:cTn>
                                        <p:tgtEl>
                                          <p:spTgt spid="290"/>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500"/>
                                        <p:tgtEl>
                                          <p:spTgt spid="296"/>
                                        </p:tgtEl>
                                        <p:attrNameLst>
                                          <p:attrName>ppt_x</p:attrName>
                                        </p:attrNameLst>
                                      </p:cBhvr>
                                      <p:tavLst>
                                        <p:tav tm="0">
                                          <p:val>
                                            <p:strVal val="ppt_x"/>
                                          </p:val>
                                        </p:tav>
                                        <p:tav tm="100000">
                                          <p:val>
                                            <p:strVal val="ppt_x"/>
                                          </p:val>
                                        </p:tav>
                                      </p:tavLst>
                                    </p:anim>
                                    <p:anim calcmode="lin" valueType="num">
                                      <p:cBhvr additive="base">
                                        <p:cTn id="99" dur="3500"/>
                                        <p:tgtEl>
                                          <p:spTgt spid="296"/>
                                        </p:tgtEl>
                                        <p:attrNameLst>
                                          <p:attrName>ppt_y</p:attrName>
                                        </p:attrNameLst>
                                      </p:cBhvr>
                                      <p:tavLst>
                                        <p:tav tm="0">
                                          <p:val>
                                            <p:strVal val="ppt_y"/>
                                          </p:val>
                                        </p:tav>
                                        <p:tav tm="100000">
                                          <p:val>
                                            <p:strVal val="1+ppt_h/2"/>
                                          </p:val>
                                        </p:tav>
                                      </p:tavLst>
                                    </p:anim>
                                    <p:set>
                                      <p:cBhvr>
                                        <p:cTn id="100" dur="1" fill="hold">
                                          <p:stCondLst>
                                            <p:cond delay="3499"/>
                                          </p:stCondLst>
                                        </p:cTn>
                                        <p:tgtEl>
                                          <p:spTgt spid="296"/>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500"/>
                                        <p:tgtEl>
                                          <p:spTgt spid="296"/>
                                        </p:tgtEl>
                                        <p:attrNameLst>
                                          <p:attrName>ppt_w</p:attrName>
                                        </p:attrNameLst>
                                      </p:cBhvr>
                                      <p:tavLst>
                                        <p:tav tm="0">
                                          <p:val>
                                            <p:strVal val="ppt_w"/>
                                          </p:val>
                                        </p:tav>
                                        <p:tav tm="100000">
                                          <p:val>
                                            <p:strVal val="ppt_w"/>
                                          </p:val>
                                        </p:tav>
                                      </p:tavLst>
                                    </p:anim>
                                    <p:anim calcmode="lin" valueType="num">
                                      <p:cBhvr>
                                        <p:cTn id="103" dur="3500"/>
                                        <p:tgtEl>
                                          <p:spTgt spid="29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3499"/>
                                          </p:stCondLst>
                                        </p:cTn>
                                        <p:tgtEl>
                                          <p:spTgt spid="296"/>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500"/>
                                        <p:tgtEl>
                                          <p:spTgt spid="302"/>
                                        </p:tgtEl>
                                        <p:attrNameLst>
                                          <p:attrName>ppt_x</p:attrName>
                                        </p:attrNameLst>
                                      </p:cBhvr>
                                      <p:tavLst>
                                        <p:tav tm="0">
                                          <p:val>
                                            <p:strVal val="ppt_x"/>
                                          </p:val>
                                        </p:tav>
                                        <p:tav tm="100000">
                                          <p:val>
                                            <p:strVal val="ppt_x"/>
                                          </p:val>
                                        </p:tav>
                                      </p:tavLst>
                                    </p:anim>
                                    <p:anim calcmode="lin" valueType="num">
                                      <p:cBhvr additive="base">
                                        <p:cTn id="107" dur="3500"/>
                                        <p:tgtEl>
                                          <p:spTgt spid="302"/>
                                        </p:tgtEl>
                                        <p:attrNameLst>
                                          <p:attrName>ppt_y</p:attrName>
                                        </p:attrNameLst>
                                      </p:cBhvr>
                                      <p:tavLst>
                                        <p:tav tm="0">
                                          <p:val>
                                            <p:strVal val="ppt_y"/>
                                          </p:val>
                                        </p:tav>
                                        <p:tav tm="100000">
                                          <p:val>
                                            <p:strVal val="1+ppt_h/2"/>
                                          </p:val>
                                        </p:tav>
                                      </p:tavLst>
                                    </p:anim>
                                    <p:set>
                                      <p:cBhvr>
                                        <p:cTn id="108" dur="1" fill="hold">
                                          <p:stCondLst>
                                            <p:cond delay="3499"/>
                                          </p:stCondLst>
                                        </p:cTn>
                                        <p:tgtEl>
                                          <p:spTgt spid="302"/>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500"/>
                                        <p:tgtEl>
                                          <p:spTgt spid="302"/>
                                        </p:tgtEl>
                                        <p:attrNameLst>
                                          <p:attrName>ppt_w</p:attrName>
                                        </p:attrNameLst>
                                      </p:cBhvr>
                                      <p:tavLst>
                                        <p:tav tm="0">
                                          <p:val>
                                            <p:strVal val="ppt_w"/>
                                          </p:val>
                                        </p:tav>
                                        <p:tav tm="100000">
                                          <p:val>
                                            <p:strVal val="ppt_w"/>
                                          </p:val>
                                        </p:tav>
                                      </p:tavLst>
                                    </p:anim>
                                    <p:anim calcmode="lin" valueType="num">
                                      <p:cBhvr>
                                        <p:cTn id="111" dur="3500"/>
                                        <p:tgtEl>
                                          <p:spTgt spid="30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499"/>
                                          </p:stCondLst>
                                        </p:cTn>
                                        <p:tgtEl>
                                          <p:spTgt spid="30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500"/>
                                        <p:tgtEl>
                                          <p:spTgt spid="308"/>
                                        </p:tgtEl>
                                        <p:attrNameLst>
                                          <p:attrName>ppt_x</p:attrName>
                                        </p:attrNameLst>
                                      </p:cBhvr>
                                      <p:tavLst>
                                        <p:tav tm="0">
                                          <p:val>
                                            <p:strVal val="ppt_x"/>
                                          </p:val>
                                        </p:tav>
                                        <p:tav tm="100000">
                                          <p:val>
                                            <p:strVal val="ppt_x"/>
                                          </p:val>
                                        </p:tav>
                                      </p:tavLst>
                                    </p:anim>
                                    <p:anim calcmode="lin" valueType="num">
                                      <p:cBhvr additive="base">
                                        <p:cTn id="115" dur="3500"/>
                                        <p:tgtEl>
                                          <p:spTgt spid="308"/>
                                        </p:tgtEl>
                                        <p:attrNameLst>
                                          <p:attrName>ppt_y</p:attrName>
                                        </p:attrNameLst>
                                      </p:cBhvr>
                                      <p:tavLst>
                                        <p:tav tm="0">
                                          <p:val>
                                            <p:strVal val="ppt_y"/>
                                          </p:val>
                                        </p:tav>
                                        <p:tav tm="100000">
                                          <p:val>
                                            <p:strVal val="1+ppt_h/2"/>
                                          </p:val>
                                        </p:tav>
                                      </p:tavLst>
                                    </p:anim>
                                    <p:set>
                                      <p:cBhvr>
                                        <p:cTn id="116" dur="1" fill="hold">
                                          <p:stCondLst>
                                            <p:cond delay="3499"/>
                                          </p:stCondLst>
                                        </p:cTn>
                                        <p:tgtEl>
                                          <p:spTgt spid="308"/>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500"/>
                                        <p:tgtEl>
                                          <p:spTgt spid="308"/>
                                        </p:tgtEl>
                                        <p:attrNameLst>
                                          <p:attrName>ppt_w</p:attrName>
                                        </p:attrNameLst>
                                      </p:cBhvr>
                                      <p:tavLst>
                                        <p:tav tm="0">
                                          <p:val>
                                            <p:strVal val="ppt_w"/>
                                          </p:val>
                                        </p:tav>
                                        <p:tav tm="100000">
                                          <p:val>
                                            <p:strVal val="ppt_w"/>
                                          </p:val>
                                        </p:tav>
                                      </p:tavLst>
                                    </p:anim>
                                    <p:anim calcmode="lin" valueType="num">
                                      <p:cBhvr>
                                        <p:cTn id="119" dur="3500"/>
                                        <p:tgtEl>
                                          <p:spTgt spid="30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499"/>
                                          </p:stCondLst>
                                        </p:cTn>
                                        <p:tgtEl>
                                          <p:spTgt spid="308"/>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3500"/>
                                        <p:tgtEl>
                                          <p:spTgt spid="314"/>
                                        </p:tgtEl>
                                        <p:attrNameLst>
                                          <p:attrName>ppt_x</p:attrName>
                                        </p:attrNameLst>
                                      </p:cBhvr>
                                      <p:tavLst>
                                        <p:tav tm="0">
                                          <p:val>
                                            <p:strVal val="ppt_x"/>
                                          </p:val>
                                        </p:tav>
                                        <p:tav tm="100000">
                                          <p:val>
                                            <p:strVal val="ppt_x"/>
                                          </p:val>
                                        </p:tav>
                                      </p:tavLst>
                                    </p:anim>
                                    <p:anim calcmode="lin" valueType="num">
                                      <p:cBhvr additive="base">
                                        <p:cTn id="123" dur="3500"/>
                                        <p:tgtEl>
                                          <p:spTgt spid="314"/>
                                        </p:tgtEl>
                                        <p:attrNameLst>
                                          <p:attrName>ppt_y</p:attrName>
                                        </p:attrNameLst>
                                      </p:cBhvr>
                                      <p:tavLst>
                                        <p:tav tm="0">
                                          <p:val>
                                            <p:strVal val="ppt_y"/>
                                          </p:val>
                                        </p:tav>
                                        <p:tav tm="100000">
                                          <p:val>
                                            <p:strVal val="1+ppt_h/2"/>
                                          </p:val>
                                        </p:tav>
                                      </p:tavLst>
                                    </p:anim>
                                    <p:set>
                                      <p:cBhvr>
                                        <p:cTn id="124" dur="1" fill="hold">
                                          <p:stCondLst>
                                            <p:cond delay="3499"/>
                                          </p:stCondLst>
                                        </p:cTn>
                                        <p:tgtEl>
                                          <p:spTgt spid="314"/>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500"/>
                                        <p:tgtEl>
                                          <p:spTgt spid="314"/>
                                        </p:tgtEl>
                                        <p:attrNameLst>
                                          <p:attrName>ppt_w</p:attrName>
                                        </p:attrNameLst>
                                      </p:cBhvr>
                                      <p:tavLst>
                                        <p:tav tm="0">
                                          <p:val>
                                            <p:strVal val="ppt_w"/>
                                          </p:val>
                                        </p:tav>
                                        <p:tav tm="100000">
                                          <p:val>
                                            <p:strVal val="ppt_w"/>
                                          </p:val>
                                        </p:tav>
                                      </p:tavLst>
                                    </p:anim>
                                    <p:anim calcmode="lin" valueType="num">
                                      <p:cBhvr>
                                        <p:cTn id="127" dur="3500"/>
                                        <p:tgtEl>
                                          <p:spTgt spid="3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3499"/>
                                          </p:stCondLst>
                                        </p:cTn>
                                        <p:tgtEl>
                                          <p:spTgt spid="314"/>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3500"/>
                                        <p:tgtEl>
                                          <p:spTgt spid="320"/>
                                        </p:tgtEl>
                                        <p:attrNameLst>
                                          <p:attrName>ppt_x</p:attrName>
                                        </p:attrNameLst>
                                      </p:cBhvr>
                                      <p:tavLst>
                                        <p:tav tm="0">
                                          <p:val>
                                            <p:strVal val="ppt_x"/>
                                          </p:val>
                                        </p:tav>
                                        <p:tav tm="100000">
                                          <p:val>
                                            <p:strVal val="ppt_x"/>
                                          </p:val>
                                        </p:tav>
                                      </p:tavLst>
                                    </p:anim>
                                    <p:anim calcmode="lin" valueType="num">
                                      <p:cBhvr additive="base">
                                        <p:cTn id="131" dur="3500"/>
                                        <p:tgtEl>
                                          <p:spTgt spid="320"/>
                                        </p:tgtEl>
                                        <p:attrNameLst>
                                          <p:attrName>ppt_y</p:attrName>
                                        </p:attrNameLst>
                                      </p:cBhvr>
                                      <p:tavLst>
                                        <p:tav tm="0">
                                          <p:val>
                                            <p:strVal val="ppt_y"/>
                                          </p:val>
                                        </p:tav>
                                        <p:tav tm="100000">
                                          <p:val>
                                            <p:strVal val="1+ppt_h/2"/>
                                          </p:val>
                                        </p:tav>
                                      </p:tavLst>
                                    </p:anim>
                                    <p:set>
                                      <p:cBhvr>
                                        <p:cTn id="132" dur="1" fill="hold">
                                          <p:stCondLst>
                                            <p:cond delay="3499"/>
                                          </p:stCondLst>
                                        </p:cTn>
                                        <p:tgtEl>
                                          <p:spTgt spid="320"/>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500"/>
                                        <p:tgtEl>
                                          <p:spTgt spid="320"/>
                                        </p:tgtEl>
                                        <p:attrNameLst>
                                          <p:attrName>ppt_w</p:attrName>
                                        </p:attrNameLst>
                                      </p:cBhvr>
                                      <p:tavLst>
                                        <p:tav tm="0">
                                          <p:val>
                                            <p:strVal val="ppt_w"/>
                                          </p:val>
                                        </p:tav>
                                        <p:tav tm="100000">
                                          <p:val>
                                            <p:strVal val="ppt_w"/>
                                          </p:val>
                                        </p:tav>
                                      </p:tavLst>
                                    </p:anim>
                                    <p:anim calcmode="lin" valueType="num">
                                      <p:cBhvr>
                                        <p:cTn id="135" dur="3500"/>
                                        <p:tgtEl>
                                          <p:spTgt spid="3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3499"/>
                                          </p:stCondLst>
                                        </p:cTn>
                                        <p:tgtEl>
                                          <p:spTgt spid="320"/>
                                        </p:tgtEl>
                                        <p:attrNameLst>
                                          <p:attrName>style.visibility</p:attrName>
                                        </p:attrNameLst>
                                      </p:cBhvr>
                                      <p:to>
                                        <p:strVal val="hidden"/>
                                      </p:to>
                                    </p:set>
                                  </p:childTnLst>
                                </p:cTn>
                              </p:par>
                              <p:par>
                                <p:cTn id="137" presetID="2" presetClass="exit" presetSubtype="4" fill="hold" nodeType="withEffect">
                                  <p:stCondLst>
                                    <p:cond delay="0"/>
                                  </p:stCondLst>
                                  <p:childTnLst>
                                    <p:anim calcmode="lin" valueType="num">
                                      <p:cBhvr additive="base">
                                        <p:cTn id="138" dur="3500"/>
                                        <p:tgtEl>
                                          <p:spTgt spid="326"/>
                                        </p:tgtEl>
                                        <p:attrNameLst>
                                          <p:attrName>ppt_x</p:attrName>
                                        </p:attrNameLst>
                                      </p:cBhvr>
                                      <p:tavLst>
                                        <p:tav tm="0">
                                          <p:val>
                                            <p:strVal val="ppt_x"/>
                                          </p:val>
                                        </p:tav>
                                        <p:tav tm="100000">
                                          <p:val>
                                            <p:strVal val="ppt_x"/>
                                          </p:val>
                                        </p:tav>
                                      </p:tavLst>
                                    </p:anim>
                                    <p:anim calcmode="lin" valueType="num">
                                      <p:cBhvr additive="base">
                                        <p:cTn id="139" dur="3500"/>
                                        <p:tgtEl>
                                          <p:spTgt spid="326"/>
                                        </p:tgtEl>
                                        <p:attrNameLst>
                                          <p:attrName>ppt_y</p:attrName>
                                        </p:attrNameLst>
                                      </p:cBhvr>
                                      <p:tavLst>
                                        <p:tav tm="0">
                                          <p:val>
                                            <p:strVal val="ppt_y"/>
                                          </p:val>
                                        </p:tav>
                                        <p:tav tm="100000">
                                          <p:val>
                                            <p:strVal val="1+ppt_h/2"/>
                                          </p:val>
                                        </p:tav>
                                      </p:tavLst>
                                    </p:anim>
                                    <p:set>
                                      <p:cBhvr>
                                        <p:cTn id="140" dur="1" fill="hold">
                                          <p:stCondLst>
                                            <p:cond delay="3499"/>
                                          </p:stCondLst>
                                        </p:cTn>
                                        <p:tgtEl>
                                          <p:spTgt spid="326"/>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500"/>
                                        <p:tgtEl>
                                          <p:spTgt spid="326"/>
                                        </p:tgtEl>
                                        <p:attrNameLst>
                                          <p:attrName>ppt_w</p:attrName>
                                        </p:attrNameLst>
                                      </p:cBhvr>
                                      <p:tavLst>
                                        <p:tav tm="0">
                                          <p:val>
                                            <p:strVal val="ppt_w"/>
                                          </p:val>
                                        </p:tav>
                                        <p:tav tm="100000">
                                          <p:val>
                                            <p:strVal val="ppt_w"/>
                                          </p:val>
                                        </p:tav>
                                      </p:tavLst>
                                    </p:anim>
                                    <p:anim calcmode="lin" valueType="num">
                                      <p:cBhvr>
                                        <p:cTn id="143" dur="3500"/>
                                        <p:tgtEl>
                                          <p:spTgt spid="3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499"/>
                                          </p:stCondLst>
                                        </p:cTn>
                                        <p:tgtEl>
                                          <p:spTgt spid="326"/>
                                        </p:tgtEl>
                                        <p:attrNameLst>
                                          <p:attrName>style.visibility</p:attrName>
                                        </p:attrNameLst>
                                      </p:cBhvr>
                                      <p:to>
                                        <p:strVal val="hidden"/>
                                      </p:to>
                                    </p:set>
                                  </p:childTnLst>
                                </p:cTn>
                              </p:par>
                              <p:par>
                                <p:cTn id="145" presetID="2" presetClass="exit" presetSubtype="4" fill="hold" nodeType="withEffect">
                                  <p:stCondLst>
                                    <p:cond delay="0"/>
                                  </p:stCondLst>
                                  <p:childTnLst>
                                    <p:anim calcmode="lin" valueType="num">
                                      <p:cBhvr additive="base">
                                        <p:cTn id="146" dur="3500"/>
                                        <p:tgtEl>
                                          <p:spTgt spid="332"/>
                                        </p:tgtEl>
                                        <p:attrNameLst>
                                          <p:attrName>ppt_x</p:attrName>
                                        </p:attrNameLst>
                                      </p:cBhvr>
                                      <p:tavLst>
                                        <p:tav tm="0">
                                          <p:val>
                                            <p:strVal val="ppt_x"/>
                                          </p:val>
                                        </p:tav>
                                        <p:tav tm="100000">
                                          <p:val>
                                            <p:strVal val="ppt_x"/>
                                          </p:val>
                                        </p:tav>
                                      </p:tavLst>
                                    </p:anim>
                                    <p:anim calcmode="lin" valueType="num">
                                      <p:cBhvr additive="base">
                                        <p:cTn id="147" dur="3500"/>
                                        <p:tgtEl>
                                          <p:spTgt spid="332"/>
                                        </p:tgtEl>
                                        <p:attrNameLst>
                                          <p:attrName>ppt_y</p:attrName>
                                        </p:attrNameLst>
                                      </p:cBhvr>
                                      <p:tavLst>
                                        <p:tav tm="0">
                                          <p:val>
                                            <p:strVal val="ppt_y"/>
                                          </p:val>
                                        </p:tav>
                                        <p:tav tm="100000">
                                          <p:val>
                                            <p:strVal val="1+ppt_h/2"/>
                                          </p:val>
                                        </p:tav>
                                      </p:tavLst>
                                    </p:anim>
                                    <p:set>
                                      <p:cBhvr>
                                        <p:cTn id="148" dur="1" fill="hold">
                                          <p:stCondLst>
                                            <p:cond delay="3499"/>
                                          </p:stCondLst>
                                        </p:cTn>
                                        <p:tgtEl>
                                          <p:spTgt spid="332"/>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3500"/>
                                        <p:tgtEl>
                                          <p:spTgt spid="332"/>
                                        </p:tgtEl>
                                        <p:attrNameLst>
                                          <p:attrName>ppt_w</p:attrName>
                                        </p:attrNameLst>
                                      </p:cBhvr>
                                      <p:tavLst>
                                        <p:tav tm="0">
                                          <p:val>
                                            <p:strVal val="ppt_w"/>
                                          </p:val>
                                        </p:tav>
                                        <p:tav tm="100000">
                                          <p:val>
                                            <p:strVal val="ppt_w"/>
                                          </p:val>
                                        </p:tav>
                                      </p:tavLst>
                                    </p:anim>
                                    <p:anim calcmode="lin" valueType="num">
                                      <p:cBhvr>
                                        <p:cTn id="151" dur="3500"/>
                                        <p:tgtEl>
                                          <p:spTgt spid="3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499"/>
                                          </p:stCondLst>
                                        </p:cTn>
                                        <p:tgtEl>
                                          <p:spTgt spid="332"/>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3500"/>
                                        <p:tgtEl>
                                          <p:spTgt spid="338"/>
                                        </p:tgtEl>
                                        <p:attrNameLst>
                                          <p:attrName>ppt_x</p:attrName>
                                        </p:attrNameLst>
                                      </p:cBhvr>
                                      <p:tavLst>
                                        <p:tav tm="0">
                                          <p:val>
                                            <p:strVal val="ppt_x"/>
                                          </p:val>
                                        </p:tav>
                                        <p:tav tm="100000">
                                          <p:val>
                                            <p:strVal val="ppt_x"/>
                                          </p:val>
                                        </p:tav>
                                      </p:tavLst>
                                    </p:anim>
                                    <p:anim calcmode="lin" valueType="num">
                                      <p:cBhvr additive="base">
                                        <p:cTn id="155" dur="3500"/>
                                        <p:tgtEl>
                                          <p:spTgt spid="338"/>
                                        </p:tgtEl>
                                        <p:attrNameLst>
                                          <p:attrName>ppt_y</p:attrName>
                                        </p:attrNameLst>
                                      </p:cBhvr>
                                      <p:tavLst>
                                        <p:tav tm="0">
                                          <p:val>
                                            <p:strVal val="ppt_y"/>
                                          </p:val>
                                        </p:tav>
                                        <p:tav tm="100000">
                                          <p:val>
                                            <p:strVal val="1+ppt_h/2"/>
                                          </p:val>
                                        </p:tav>
                                      </p:tavLst>
                                    </p:anim>
                                    <p:set>
                                      <p:cBhvr>
                                        <p:cTn id="156" dur="1" fill="hold">
                                          <p:stCondLst>
                                            <p:cond delay="3499"/>
                                          </p:stCondLst>
                                        </p:cTn>
                                        <p:tgtEl>
                                          <p:spTgt spid="338"/>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500"/>
                                        <p:tgtEl>
                                          <p:spTgt spid="338"/>
                                        </p:tgtEl>
                                        <p:attrNameLst>
                                          <p:attrName>ppt_w</p:attrName>
                                        </p:attrNameLst>
                                      </p:cBhvr>
                                      <p:tavLst>
                                        <p:tav tm="0">
                                          <p:val>
                                            <p:strVal val="ppt_w"/>
                                          </p:val>
                                        </p:tav>
                                        <p:tav tm="100000">
                                          <p:val>
                                            <p:strVal val="ppt_w"/>
                                          </p:val>
                                        </p:tav>
                                      </p:tavLst>
                                    </p:anim>
                                    <p:anim calcmode="lin" valueType="num">
                                      <p:cBhvr>
                                        <p:cTn id="159" dur="3500"/>
                                        <p:tgtEl>
                                          <p:spTgt spid="3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3499"/>
                                          </p:stCondLst>
                                        </p:cTn>
                                        <p:tgtEl>
                                          <p:spTgt spid="338"/>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3500"/>
                                        <p:tgtEl>
                                          <p:spTgt spid="344"/>
                                        </p:tgtEl>
                                        <p:attrNameLst>
                                          <p:attrName>ppt_x</p:attrName>
                                        </p:attrNameLst>
                                      </p:cBhvr>
                                      <p:tavLst>
                                        <p:tav tm="0">
                                          <p:val>
                                            <p:strVal val="ppt_x"/>
                                          </p:val>
                                        </p:tav>
                                        <p:tav tm="100000">
                                          <p:val>
                                            <p:strVal val="ppt_x"/>
                                          </p:val>
                                        </p:tav>
                                      </p:tavLst>
                                    </p:anim>
                                    <p:anim calcmode="lin" valueType="num">
                                      <p:cBhvr additive="base">
                                        <p:cTn id="163" dur="3500"/>
                                        <p:tgtEl>
                                          <p:spTgt spid="344"/>
                                        </p:tgtEl>
                                        <p:attrNameLst>
                                          <p:attrName>ppt_y</p:attrName>
                                        </p:attrNameLst>
                                      </p:cBhvr>
                                      <p:tavLst>
                                        <p:tav tm="0">
                                          <p:val>
                                            <p:strVal val="ppt_y"/>
                                          </p:val>
                                        </p:tav>
                                        <p:tav tm="100000">
                                          <p:val>
                                            <p:strVal val="1+ppt_h/2"/>
                                          </p:val>
                                        </p:tav>
                                      </p:tavLst>
                                    </p:anim>
                                    <p:set>
                                      <p:cBhvr>
                                        <p:cTn id="164" dur="1" fill="hold">
                                          <p:stCondLst>
                                            <p:cond delay="3499"/>
                                          </p:stCondLst>
                                        </p:cTn>
                                        <p:tgtEl>
                                          <p:spTgt spid="344"/>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500"/>
                                        <p:tgtEl>
                                          <p:spTgt spid="344"/>
                                        </p:tgtEl>
                                        <p:attrNameLst>
                                          <p:attrName>ppt_w</p:attrName>
                                        </p:attrNameLst>
                                      </p:cBhvr>
                                      <p:tavLst>
                                        <p:tav tm="0">
                                          <p:val>
                                            <p:strVal val="ppt_w"/>
                                          </p:val>
                                        </p:tav>
                                        <p:tav tm="100000">
                                          <p:val>
                                            <p:strVal val="ppt_w"/>
                                          </p:val>
                                        </p:tav>
                                      </p:tavLst>
                                    </p:anim>
                                    <p:anim calcmode="lin" valueType="num">
                                      <p:cBhvr>
                                        <p:cTn id="167" dur="3500"/>
                                        <p:tgtEl>
                                          <p:spTgt spid="3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3499"/>
                                          </p:stCondLst>
                                        </p:cTn>
                                        <p:tgtEl>
                                          <p:spTgt spid="344"/>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3500"/>
                                        <p:tgtEl>
                                          <p:spTgt spid="350"/>
                                        </p:tgtEl>
                                        <p:attrNameLst>
                                          <p:attrName>ppt_x</p:attrName>
                                        </p:attrNameLst>
                                      </p:cBhvr>
                                      <p:tavLst>
                                        <p:tav tm="0">
                                          <p:val>
                                            <p:strVal val="ppt_x"/>
                                          </p:val>
                                        </p:tav>
                                        <p:tav tm="100000">
                                          <p:val>
                                            <p:strVal val="ppt_x"/>
                                          </p:val>
                                        </p:tav>
                                      </p:tavLst>
                                    </p:anim>
                                    <p:anim calcmode="lin" valueType="num">
                                      <p:cBhvr additive="base">
                                        <p:cTn id="171" dur="3500"/>
                                        <p:tgtEl>
                                          <p:spTgt spid="350"/>
                                        </p:tgtEl>
                                        <p:attrNameLst>
                                          <p:attrName>ppt_y</p:attrName>
                                        </p:attrNameLst>
                                      </p:cBhvr>
                                      <p:tavLst>
                                        <p:tav tm="0">
                                          <p:val>
                                            <p:strVal val="ppt_y"/>
                                          </p:val>
                                        </p:tav>
                                        <p:tav tm="100000">
                                          <p:val>
                                            <p:strVal val="1+ppt_h/2"/>
                                          </p:val>
                                        </p:tav>
                                      </p:tavLst>
                                    </p:anim>
                                    <p:set>
                                      <p:cBhvr>
                                        <p:cTn id="172" dur="1" fill="hold">
                                          <p:stCondLst>
                                            <p:cond delay="3499"/>
                                          </p:stCondLst>
                                        </p:cTn>
                                        <p:tgtEl>
                                          <p:spTgt spid="350"/>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500"/>
                                        <p:tgtEl>
                                          <p:spTgt spid="350"/>
                                        </p:tgtEl>
                                        <p:attrNameLst>
                                          <p:attrName>ppt_w</p:attrName>
                                        </p:attrNameLst>
                                      </p:cBhvr>
                                      <p:tavLst>
                                        <p:tav tm="0">
                                          <p:val>
                                            <p:strVal val="ppt_w"/>
                                          </p:val>
                                        </p:tav>
                                        <p:tav tm="100000">
                                          <p:val>
                                            <p:strVal val="ppt_w"/>
                                          </p:val>
                                        </p:tav>
                                      </p:tavLst>
                                    </p:anim>
                                    <p:anim calcmode="lin" valueType="num">
                                      <p:cBhvr>
                                        <p:cTn id="175" dur="3500"/>
                                        <p:tgtEl>
                                          <p:spTgt spid="3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3499"/>
                                          </p:stCondLst>
                                        </p:cTn>
                                        <p:tgtEl>
                                          <p:spTgt spid="350"/>
                                        </p:tgtEl>
                                        <p:attrNameLst>
                                          <p:attrName>style.visibility</p:attrName>
                                        </p:attrNameLst>
                                      </p:cBhvr>
                                      <p:to>
                                        <p:strVal val="hidden"/>
                                      </p:to>
                                    </p:set>
                                  </p:childTnLst>
                                </p:cTn>
                              </p:par>
                              <p:par>
                                <p:cTn id="177" presetID="23" presetClass="entr" presetSubtype="528" fill="hold" nodeType="withEffect">
                                  <p:stCondLst>
                                    <p:cond delay="1500"/>
                                  </p:stCondLst>
                                  <p:childTnLst>
                                    <p:set>
                                      <p:cBhvr>
                                        <p:cTn id="178" dur="1" fill="hold">
                                          <p:stCondLst>
                                            <p:cond delay="0"/>
                                          </p:stCondLst>
                                        </p:cTn>
                                        <p:tgtEl>
                                          <p:spTgt spid="358"/>
                                        </p:tgtEl>
                                        <p:attrNameLst>
                                          <p:attrName>style.visibility</p:attrName>
                                        </p:attrNameLst>
                                      </p:cBhvr>
                                      <p:to>
                                        <p:strVal val="visible"/>
                                      </p:to>
                                    </p:set>
                                    <p:anim calcmode="lin" valueType="num">
                                      <p:cBhvr>
                                        <p:cTn id="179" dur="2000" fill="hold"/>
                                        <p:tgtEl>
                                          <p:spTgt spid="358"/>
                                        </p:tgtEl>
                                        <p:attrNameLst>
                                          <p:attrName>ppt_w</p:attrName>
                                        </p:attrNameLst>
                                      </p:cBhvr>
                                      <p:tavLst>
                                        <p:tav tm="0">
                                          <p:val>
                                            <p:fltVal val="0"/>
                                          </p:val>
                                        </p:tav>
                                        <p:tav tm="100000">
                                          <p:val>
                                            <p:strVal val="#ppt_w"/>
                                          </p:val>
                                        </p:tav>
                                      </p:tavLst>
                                    </p:anim>
                                    <p:anim calcmode="lin" valueType="num">
                                      <p:cBhvr>
                                        <p:cTn id="180" dur="2000" fill="hold"/>
                                        <p:tgtEl>
                                          <p:spTgt spid="358"/>
                                        </p:tgtEl>
                                        <p:attrNameLst>
                                          <p:attrName>ppt_h</p:attrName>
                                        </p:attrNameLst>
                                      </p:cBhvr>
                                      <p:tavLst>
                                        <p:tav tm="0">
                                          <p:val>
                                            <p:fltVal val="0"/>
                                          </p:val>
                                        </p:tav>
                                        <p:tav tm="100000">
                                          <p:val>
                                            <p:strVal val="#ppt_h"/>
                                          </p:val>
                                        </p:tav>
                                      </p:tavLst>
                                    </p:anim>
                                    <p:anim calcmode="lin" valueType="num">
                                      <p:cBhvr>
                                        <p:cTn id="181" dur="2000" fill="hold"/>
                                        <p:tgtEl>
                                          <p:spTgt spid="358"/>
                                        </p:tgtEl>
                                        <p:attrNameLst>
                                          <p:attrName>ppt_x</p:attrName>
                                        </p:attrNameLst>
                                      </p:cBhvr>
                                      <p:tavLst>
                                        <p:tav tm="0">
                                          <p:val>
                                            <p:fltVal val="0.5"/>
                                          </p:val>
                                        </p:tav>
                                        <p:tav tm="100000">
                                          <p:val>
                                            <p:strVal val="#ppt_x"/>
                                          </p:val>
                                        </p:tav>
                                      </p:tavLst>
                                    </p:anim>
                                    <p:anim calcmode="lin" valueType="num">
                                      <p:cBhvr>
                                        <p:cTn id="182" dur="2000" fill="hold"/>
                                        <p:tgtEl>
                                          <p:spTgt spid="3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 name="132 Grupo"/>
          <p:cNvGrpSpPr/>
          <p:nvPr/>
        </p:nvGrpSpPr>
        <p:grpSpPr>
          <a:xfrm>
            <a:off x="12170" y="11281"/>
            <a:ext cx="9131830" cy="5132219"/>
            <a:chOff x="-6896" y="3398"/>
            <a:chExt cx="9157792" cy="5140102"/>
          </a:xfrm>
        </p:grpSpPr>
        <p:grpSp>
          <p:nvGrpSpPr>
            <p:cNvPr id="136" name="135 Grupo"/>
            <p:cNvGrpSpPr/>
            <p:nvPr/>
          </p:nvGrpSpPr>
          <p:grpSpPr>
            <a:xfrm>
              <a:off x="0" y="2571750"/>
              <a:ext cx="9150896" cy="2571750"/>
              <a:chOff x="2339752" y="6172150"/>
              <a:chExt cx="9090248" cy="5152274"/>
            </a:xfrm>
          </p:grpSpPr>
          <p:sp>
            <p:nvSpPr>
              <p:cNvPr id="140" name="139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accent4">
                      <a:lumMod val="29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accent4">
                      <a:lumMod val="29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7" name="136 Grupo"/>
            <p:cNvGrpSpPr/>
            <p:nvPr/>
          </p:nvGrpSpPr>
          <p:grpSpPr>
            <a:xfrm rot="10800000">
              <a:off x="-6896" y="3398"/>
              <a:ext cx="9150896" cy="2571750"/>
              <a:chOff x="2339752" y="6172150"/>
              <a:chExt cx="9090248" cy="5152274"/>
            </a:xfrm>
          </p:grpSpPr>
          <p:sp>
            <p:nvSpPr>
              <p:cNvPr id="138" name="137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accent4">
                      <a:lumMod val="29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accent4">
                      <a:lumMod val="29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61" y="0"/>
            <a:ext cx="9144000" cy="5143500"/>
          </a:xfrm>
          <a:prstGeom prst="rect">
            <a:avLst/>
          </a:prstGeom>
        </p:spPr>
      </p:pic>
      <p:grpSp>
        <p:nvGrpSpPr>
          <p:cNvPr id="2" name="1 Grupo"/>
          <p:cNvGrpSpPr/>
          <p:nvPr/>
        </p:nvGrpSpPr>
        <p:grpSpPr>
          <a:xfrm rot="5400000">
            <a:off x="-1587192" y="1661887"/>
            <a:ext cx="4787828" cy="1830488"/>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4" name="3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 name="8 Grupo"/>
          <p:cNvGrpSpPr/>
          <p:nvPr/>
        </p:nvGrpSpPr>
        <p:grpSpPr>
          <a:xfrm rot="5400000">
            <a:off x="350782" y="1749638"/>
            <a:ext cx="4210185" cy="1677947"/>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11" name="10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 name="15 Grupo"/>
          <p:cNvGrpSpPr/>
          <p:nvPr/>
        </p:nvGrpSpPr>
        <p:grpSpPr>
          <a:xfrm rot="5400000">
            <a:off x="2097969" y="1971811"/>
            <a:ext cx="3549448" cy="1296596"/>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18" name="17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 name="22 Grupo"/>
          <p:cNvGrpSpPr/>
          <p:nvPr/>
        </p:nvGrpSpPr>
        <p:grpSpPr>
          <a:xfrm rot="5400000">
            <a:off x="3543915" y="2140589"/>
            <a:ext cx="2935868" cy="1034624"/>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25" name="24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 name="29 Grupo"/>
          <p:cNvGrpSpPr/>
          <p:nvPr/>
        </p:nvGrpSpPr>
        <p:grpSpPr>
          <a:xfrm rot="5400000">
            <a:off x="4673235" y="2190208"/>
            <a:ext cx="2581661" cy="948404"/>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32" name="31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7" name="36 Grupo"/>
          <p:cNvGrpSpPr/>
          <p:nvPr/>
        </p:nvGrpSpPr>
        <p:grpSpPr>
          <a:xfrm rot="5400000">
            <a:off x="5705322" y="2315963"/>
            <a:ext cx="2176500" cy="732858"/>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39" name="38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5400000">
            <a:off x="6516369" y="2388435"/>
            <a:ext cx="1854233" cy="636691"/>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46" name="45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1" name="50 Grupo"/>
          <p:cNvGrpSpPr/>
          <p:nvPr/>
        </p:nvGrpSpPr>
        <p:grpSpPr>
          <a:xfrm rot="5400000">
            <a:off x="7430910" y="2381620"/>
            <a:ext cx="1630523" cy="583634"/>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53" name="52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rot="5400000">
            <a:off x="8160712" y="2459043"/>
            <a:ext cx="1374632" cy="450995"/>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60" name="59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5" name="64 Grupo"/>
          <p:cNvGrpSpPr/>
          <p:nvPr/>
        </p:nvGrpSpPr>
        <p:grpSpPr>
          <a:xfrm rot="16200000" flipH="1">
            <a:off x="5943365" y="1661888"/>
            <a:ext cx="4787828" cy="1830488"/>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66" name="65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1" name="70 Grupo"/>
          <p:cNvGrpSpPr/>
          <p:nvPr/>
        </p:nvGrpSpPr>
        <p:grpSpPr>
          <a:xfrm rot="16200000" flipH="1">
            <a:off x="4583616" y="1749639"/>
            <a:ext cx="4210185" cy="1677947"/>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72" name="71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7" name="76 Grupo"/>
          <p:cNvGrpSpPr/>
          <p:nvPr/>
        </p:nvGrpSpPr>
        <p:grpSpPr>
          <a:xfrm rot="16200000" flipH="1">
            <a:off x="3498640" y="1971812"/>
            <a:ext cx="3549448" cy="1296596"/>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78" name="77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3" name="82 Grupo"/>
          <p:cNvGrpSpPr/>
          <p:nvPr/>
        </p:nvGrpSpPr>
        <p:grpSpPr>
          <a:xfrm rot="16200000" flipH="1">
            <a:off x="2667283" y="2140589"/>
            <a:ext cx="2935868" cy="1034624"/>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84" name="83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9" name="88 Grupo"/>
          <p:cNvGrpSpPr/>
          <p:nvPr/>
        </p:nvGrpSpPr>
        <p:grpSpPr>
          <a:xfrm rot="16200000" flipH="1">
            <a:off x="1892496" y="2190210"/>
            <a:ext cx="2581661" cy="948404"/>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90" name="89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5" name="94 Grupo"/>
          <p:cNvGrpSpPr/>
          <p:nvPr/>
        </p:nvGrpSpPr>
        <p:grpSpPr>
          <a:xfrm rot="16200000" flipH="1">
            <a:off x="1266406" y="2315965"/>
            <a:ext cx="2176500" cy="732858"/>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96" name="95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1" name="100 Grupo"/>
          <p:cNvGrpSpPr/>
          <p:nvPr/>
        </p:nvGrpSpPr>
        <p:grpSpPr>
          <a:xfrm rot="16200000" flipH="1">
            <a:off x="678052" y="2351085"/>
            <a:ext cx="1854233" cy="636691"/>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102" name="101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rot="16200000" flipH="1">
            <a:off x="87364" y="2381620"/>
            <a:ext cx="1630523" cy="583635"/>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108" name="107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3" name="112 Grupo"/>
          <p:cNvGrpSpPr/>
          <p:nvPr/>
        </p:nvGrpSpPr>
        <p:grpSpPr>
          <a:xfrm rot="16200000" flipH="1">
            <a:off x="-386034" y="2459045"/>
            <a:ext cx="1374632" cy="450995"/>
            <a:chOff x="251520" y="108000"/>
            <a:chExt cx="8676568" cy="735478"/>
          </a:xfrm>
          <a:gradFill flip="none" rotWithShape="1">
            <a:gsLst>
              <a:gs pos="0">
                <a:schemeClr val="tx1">
                  <a:lumMod val="95000"/>
                  <a:alpha val="9000"/>
                </a:schemeClr>
              </a:gs>
              <a:gs pos="52000">
                <a:srgbClr val="FFC000">
                  <a:alpha val="50000"/>
                </a:srgbClr>
              </a:gs>
              <a:gs pos="72000">
                <a:schemeClr val="tx1">
                  <a:lumMod val="85000"/>
                  <a:alpha val="59000"/>
                </a:schemeClr>
              </a:gs>
            </a:gsLst>
            <a:lin ang="16200000" scaled="1"/>
            <a:tileRect/>
          </a:gradFill>
          <a:effectLst/>
          <a:scene3d>
            <a:camera prst="orthographicFront"/>
            <a:lightRig rig="flood" dir="t">
              <a:rot lat="0" lon="0" rev="11400000"/>
            </a:lightRig>
          </a:scene3d>
        </p:grpSpPr>
        <p:sp>
          <p:nvSpPr>
            <p:cNvPr id="114" name="113 Elipse"/>
            <p:cNvSpPr/>
            <p:nvPr/>
          </p:nvSpPr>
          <p:spPr>
            <a:xfrm>
              <a:off x="251520" y="108000"/>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Elipse"/>
            <p:cNvSpPr/>
            <p:nvPr/>
          </p:nvSpPr>
          <p:spPr>
            <a:xfrm>
              <a:off x="417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a:off x="219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a:off x="8136000"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a:off x="6228184" y="123478"/>
              <a:ext cx="792088" cy="720000"/>
            </a:xfrm>
            <a:prstGeom prst="ellipse">
              <a:avLst/>
            </a:prstGeom>
            <a:grpFill/>
            <a:ln w="25400">
              <a:gradFill>
                <a:gsLst>
                  <a:gs pos="0">
                    <a:srgbClr val="FFFFFF"/>
                  </a:gs>
                  <a:gs pos="7001">
                    <a:srgbClr val="E6E6E6"/>
                  </a:gs>
                  <a:gs pos="32001">
                    <a:srgbClr val="7D8496"/>
                  </a:gs>
                  <a:gs pos="47000">
                    <a:srgbClr val="E6E6E6"/>
                  </a:gs>
                  <a:gs pos="85001">
                    <a:srgbClr val="7D8496"/>
                  </a:gs>
                  <a:gs pos="100000">
                    <a:srgbClr val="E6E6E6"/>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491630"/>
            <a:ext cx="2749550"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0" name="119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528" y="23727"/>
            <a:ext cx="9505056" cy="5138819"/>
          </a:xfrm>
          <a:prstGeom prst="rect">
            <a:avLst/>
          </a:prstGeom>
        </p:spPr>
      </p:pic>
    </p:spTree>
    <p:extLst>
      <p:ext uri="{BB962C8B-B14F-4D97-AF65-F5344CB8AC3E}">
        <p14:creationId xmlns:p14="http://schemas.microsoft.com/office/powerpoint/2010/main" val="324888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ppt_y"/>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9"/>
                                        </p:tgtEl>
                                        <p:attrNameLst>
                                          <p:attrName>ppt_x</p:attrName>
                                        </p:attrNameLst>
                                      </p:cBhvr>
                                      <p:tavLst>
                                        <p:tav tm="0">
                                          <p:val>
                                            <p:strVal val="ppt_x"/>
                                          </p:val>
                                        </p:tav>
                                        <p:tav tm="100000">
                                          <p:val>
                                            <p:strVal val="1+ppt_w/2"/>
                                          </p:val>
                                        </p:tav>
                                      </p:tavLst>
                                    </p:anim>
                                    <p:anim calcmode="lin" valueType="num">
                                      <p:cBhvr additive="base">
                                        <p:cTn id="11" dur="3000"/>
                                        <p:tgtEl>
                                          <p:spTgt spid="9"/>
                                        </p:tgtEl>
                                        <p:attrNameLst>
                                          <p:attrName>ppt_y</p:attrName>
                                        </p:attrNameLst>
                                      </p:cBhvr>
                                      <p:tavLst>
                                        <p:tav tm="0">
                                          <p:val>
                                            <p:strVal val="ppt_y"/>
                                          </p:val>
                                        </p:tav>
                                        <p:tav tm="100000">
                                          <p:val>
                                            <p:strVal val="ppt_y"/>
                                          </p:val>
                                        </p:tav>
                                      </p:tavLst>
                                    </p:anim>
                                    <p:set>
                                      <p:cBhvr>
                                        <p:cTn id="12" dur="1" fill="hold">
                                          <p:stCondLst>
                                            <p:cond delay="2999"/>
                                          </p:stCondLst>
                                        </p:cTn>
                                        <p:tgtEl>
                                          <p:spTgt spid="9"/>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16"/>
                                        </p:tgtEl>
                                        <p:attrNameLst>
                                          <p:attrName>ppt_x</p:attrName>
                                        </p:attrNameLst>
                                      </p:cBhvr>
                                      <p:tavLst>
                                        <p:tav tm="0">
                                          <p:val>
                                            <p:strVal val="ppt_x"/>
                                          </p:val>
                                        </p:tav>
                                        <p:tav tm="100000">
                                          <p:val>
                                            <p:strVal val="1+ppt_w/2"/>
                                          </p:val>
                                        </p:tav>
                                      </p:tavLst>
                                    </p:anim>
                                    <p:anim calcmode="lin" valueType="num">
                                      <p:cBhvr additive="base">
                                        <p:cTn id="15" dur="3000"/>
                                        <p:tgtEl>
                                          <p:spTgt spid="16"/>
                                        </p:tgtEl>
                                        <p:attrNameLst>
                                          <p:attrName>ppt_y</p:attrName>
                                        </p:attrNameLst>
                                      </p:cBhvr>
                                      <p:tavLst>
                                        <p:tav tm="0">
                                          <p:val>
                                            <p:strVal val="ppt_y"/>
                                          </p:val>
                                        </p:tav>
                                        <p:tav tm="100000">
                                          <p:val>
                                            <p:strVal val="ppt_y"/>
                                          </p:val>
                                        </p:tav>
                                      </p:tavLst>
                                    </p:anim>
                                    <p:set>
                                      <p:cBhvr>
                                        <p:cTn id="16" dur="1" fill="hold">
                                          <p:stCondLst>
                                            <p:cond delay="2999"/>
                                          </p:stCondLst>
                                        </p:cTn>
                                        <p:tgtEl>
                                          <p:spTgt spid="16"/>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23"/>
                                        </p:tgtEl>
                                        <p:attrNameLst>
                                          <p:attrName>ppt_x</p:attrName>
                                        </p:attrNameLst>
                                      </p:cBhvr>
                                      <p:tavLst>
                                        <p:tav tm="0">
                                          <p:val>
                                            <p:strVal val="ppt_x"/>
                                          </p:val>
                                        </p:tav>
                                        <p:tav tm="100000">
                                          <p:val>
                                            <p:strVal val="1+ppt_w/2"/>
                                          </p:val>
                                        </p:tav>
                                      </p:tavLst>
                                    </p:anim>
                                    <p:anim calcmode="lin" valueType="num">
                                      <p:cBhvr additive="base">
                                        <p:cTn id="19" dur="3000"/>
                                        <p:tgtEl>
                                          <p:spTgt spid="23"/>
                                        </p:tgtEl>
                                        <p:attrNameLst>
                                          <p:attrName>ppt_y</p:attrName>
                                        </p:attrNameLst>
                                      </p:cBhvr>
                                      <p:tavLst>
                                        <p:tav tm="0">
                                          <p:val>
                                            <p:strVal val="ppt_y"/>
                                          </p:val>
                                        </p:tav>
                                        <p:tav tm="100000">
                                          <p:val>
                                            <p:strVal val="ppt_y"/>
                                          </p:val>
                                        </p:tav>
                                      </p:tavLst>
                                    </p:anim>
                                    <p:set>
                                      <p:cBhvr>
                                        <p:cTn id="20" dur="1" fill="hold">
                                          <p:stCondLst>
                                            <p:cond delay="2999"/>
                                          </p:stCondLst>
                                        </p:cTn>
                                        <p:tgtEl>
                                          <p:spTgt spid="23"/>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3000"/>
                                        <p:tgtEl>
                                          <p:spTgt spid="30"/>
                                        </p:tgtEl>
                                        <p:attrNameLst>
                                          <p:attrName>ppt_x</p:attrName>
                                        </p:attrNameLst>
                                      </p:cBhvr>
                                      <p:tavLst>
                                        <p:tav tm="0">
                                          <p:val>
                                            <p:strVal val="ppt_x"/>
                                          </p:val>
                                        </p:tav>
                                        <p:tav tm="100000">
                                          <p:val>
                                            <p:strVal val="1+ppt_w/2"/>
                                          </p:val>
                                        </p:tav>
                                      </p:tavLst>
                                    </p:anim>
                                    <p:anim calcmode="lin" valueType="num">
                                      <p:cBhvr additive="base">
                                        <p:cTn id="23" dur="3000"/>
                                        <p:tgtEl>
                                          <p:spTgt spid="30"/>
                                        </p:tgtEl>
                                        <p:attrNameLst>
                                          <p:attrName>ppt_y</p:attrName>
                                        </p:attrNameLst>
                                      </p:cBhvr>
                                      <p:tavLst>
                                        <p:tav tm="0">
                                          <p:val>
                                            <p:strVal val="ppt_y"/>
                                          </p:val>
                                        </p:tav>
                                        <p:tav tm="100000">
                                          <p:val>
                                            <p:strVal val="ppt_y"/>
                                          </p:val>
                                        </p:tav>
                                      </p:tavLst>
                                    </p:anim>
                                    <p:set>
                                      <p:cBhvr>
                                        <p:cTn id="24" dur="1" fill="hold">
                                          <p:stCondLst>
                                            <p:cond delay="2999"/>
                                          </p:stCondLst>
                                        </p:cTn>
                                        <p:tgtEl>
                                          <p:spTgt spid="30"/>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3000"/>
                                        <p:tgtEl>
                                          <p:spTgt spid="37"/>
                                        </p:tgtEl>
                                        <p:attrNameLst>
                                          <p:attrName>ppt_x</p:attrName>
                                        </p:attrNameLst>
                                      </p:cBhvr>
                                      <p:tavLst>
                                        <p:tav tm="0">
                                          <p:val>
                                            <p:strVal val="ppt_x"/>
                                          </p:val>
                                        </p:tav>
                                        <p:tav tm="100000">
                                          <p:val>
                                            <p:strVal val="1+ppt_w/2"/>
                                          </p:val>
                                        </p:tav>
                                      </p:tavLst>
                                    </p:anim>
                                    <p:anim calcmode="lin" valueType="num">
                                      <p:cBhvr additive="base">
                                        <p:cTn id="27" dur="3000"/>
                                        <p:tgtEl>
                                          <p:spTgt spid="37"/>
                                        </p:tgtEl>
                                        <p:attrNameLst>
                                          <p:attrName>ppt_y</p:attrName>
                                        </p:attrNameLst>
                                      </p:cBhvr>
                                      <p:tavLst>
                                        <p:tav tm="0">
                                          <p:val>
                                            <p:strVal val="ppt_y"/>
                                          </p:val>
                                        </p:tav>
                                        <p:tav tm="100000">
                                          <p:val>
                                            <p:strVal val="ppt_y"/>
                                          </p:val>
                                        </p:tav>
                                      </p:tavLst>
                                    </p:anim>
                                    <p:set>
                                      <p:cBhvr>
                                        <p:cTn id="28" dur="1" fill="hold">
                                          <p:stCondLst>
                                            <p:cond delay="2999"/>
                                          </p:stCondLst>
                                        </p:cTn>
                                        <p:tgtEl>
                                          <p:spTgt spid="37"/>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44"/>
                                        </p:tgtEl>
                                        <p:attrNameLst>
                                          <p:attrName>ppt_x</p:attrName>
                                        </p:attrNameLst>
                                      </p:cBhvr>
                                      <p:tavLst>
                                        <p:tav tm="0">
                                          <p:val>
                                            <p:strVal val="ppt_x"/>
                                          </p:val>
                                        </p:tav>
                                        <p:tav tm="100000">
                                          <p:val>
                                            <p:strVal val="1+ppt_w/2"/>
                                          </p:val>
                                        </p:tav>
                                      </p:tavLst>
                                    </p:anim>
                                    <p:anim calcmode="lin" valueType="num">
                                      <p:cBhvr additive="base">
                                        <p:cTn id="31" dur="3000"/>
                                        <p:tgtEl>
                                          <p:spTgt spid="44"/>
                                        </p:tgtEl>
                                        <p:attrNameLst>
                                          <p:attrName>ppt_y</p:attrName>
                                        </p:attrNameLst>
                                      </p:cBhvr>
                                      <p:tavLst>
                                        <p:tav tm="0">
                                          <p:val>
                                            <p:strVal val="ppt_y"/>
                                          </p:val>
                                        </p:tav>
                                        <p:tav tm="100000">
                                          <p:val>
                                            <p:strVal val="ppt_y"/>
                                          </p:val>
                                        </p:tav>
                                      </p:tavLst>
                                    </p:anim>
                                    <p:set>
                                      <p:cBhvr>
                                        <p:cTn id="32" dur="1" fill="hold">
                                          <p:stCondLst>
                                            <p:cond delay="2999"/>
                                          </p:stCondLst>
                                        </p:cTn>
                                        <p:tgtEl>
                                          <p:spTgt spid="44"/>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51"/>
                                        </p:tgtEl>
                                        <p:attrNameLst>
                                          <p:attrName>ppt_x</p:attrName>
                                        </p:attrNameLst>
                                      </p:cBhvr>
                                      <p:tavLst>
                                        <p:tav tm="0">
                                          <p:val>
                                            <p:strVal val="ppt_x"/>
                                          </p:val>
                                        </p:tav>
                                        <p:tav tm="100000">
                                          <p:val>
                                            <p:strVal val="1+ppt_w/2"/>
                                          </p:val>
                                        </p:tav>
                                      </p:tavLst>
                                    </p:anim>
                                    <p:anim calcmode="lin" valueType="num">
                                      <p:cBhvr additive="base">
                                        <p:cTn id="35" dur="3000"/>
                                        <p:tgtEl>
                                          <p:spTgt spid="51"/>
                                        </p:tgtEl>
                                        <p:attrNameLst>
                                          <p:attrName>ppt_y</p:attrName>
                                        </p:attrNameLst>
                                      </p:cBhvr>
                                      <p:tavLst>
                                        <p:tav tm="0">
                                          <p:val>
                                            <p:strVal val="ppt_y"/>
                                          </p:val>
                                        </p:tav>
                                        <p:tav tm="100000">
                                          <p:val>
                                            <p:strVal val="ppt_y"/>
                                          </p:val>
                                        </p:tav>
                                      </p:tavLst>
                                    </p:anim>
                                    <p:set>
                                      <p:cBhvr>
                                        <p:cTn id="36" dur="1" fill="hold">
                                          <p:stCondLst>
                                            <p:cond delay="2999"/>
                                          </p:stCondLst>
                                        </p:cTn>
                                        <p:tgtEl>
                                          <p:spTgt spid="51"/>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3000"/>
                                        <p:tgtEl>
                                          <p:spTgt spid="58"/>
                                        </p:tgtEl>
                                        <p:attrNameLst>
                                          <p:attrName>ppt_x</p:attrName>
                                        </p:attrNameLst>
                                      </p:cBhvr>
                                      <p:tavLst>
                                        <p:tav tm="0">
                                          <p:val>
                                            <p:strVal val="ppt_x"/>
                                          </p:val>
                                        </p:tav>
                                        <p:tav tm="100000">
                                          <p:val>
                                            <p:strVal val="1+ppt_w/2"/>
                                          </p:val>
                                        </p:tav>
                                      </p:tavLst>
                                    </p:anim>
                                    <p:anim calcmode="lin" valueType="num">
                                      <p:cBhvr additive="base">
                                        <p:cTn id="39" dur="3000"/>
                                        <p:tgtEl>
                                          <p:spTgt spid="58"/>
                                        </p:tgtEl>
                                        <p:attrNameLst>
                                          <p:attrName>ppt_y</p:attrName>
                                        </p:attrNameLst>
                                      </p:cBhvr>
                                      <p:tavLst>
                                        <p:tav tm="0">
                                          <p:val>
                                            <p:strVal val="ppt_y"/>
                                          </p:val>
                                        </p:tav>
                                        <p:tav tm="100000">
                                          <p:val>
                                            <p:strVal val="ppt_y"/>
                                          </p:val>
                                        </p:tav>
                                      </p:tavLst>
                                    </p:anim>
                                    <p:set>
                                      <p:cBhvr>
                                        <p:cTn id="40" dur="1" fill="hold">
                                          <p:stCondLst>
                                            <p:cond delay="2999"/>
                                          </p:stCondLst>
                                        </p:cTn>
                                        <p:tgtEl>
                                          <p:spTgt spid="58"/>
                                        </p:tgtEl>
                                        <p:attrNameLst>
                                          <p:attrName>style.visibility</p:attrName>
                                        </p:attrNameLst>
                                      </p:cBhvr>
                                      <p:to>
                                        <p:strVal val="hidden"/>
                                      </p:to>
                                    </p:set>
                                  </p:childTnLst>
                                </p:cTn>
                              </p:par>
                              <p:par>
                                <p:cTn id="41" presetID="19" presetClass="exit" presetSubtype="10" fill="hold" nodeType="withEffect">
                                  <p:stCondLst>
                                    <p:cond delay="0"/>
                                  </p:stCondLst>
                                  <p:childTnLst>
                                    <p:anim calcmode="lin" valueType="num">
                                      <p:cBhvr>
                                        <p:cTn id="42" dur="3250"/>
                                        <p:tgtEl>
                                          <p:spTgt spid="2"/>
                                        </p:tgtEl>
                                        <p:attrNameLst>
                                          <p:attrName>ppt_h</p:attrName>
                                        </p:attrNameLst>
                                      </p:cBhvr>
                                      <p:tavLst>
                                        <p:tav tm="0">
                                          <p:val>
                                            <p:strVal val="ppt_h"/>
                                          </p:val>
                                        </p:tav>
                                        <p:tav tm="100000">
                                          <p:val>
                                            <p:strVal val="ppt_h"/>
                                          </p:val>
                                        </p:tav>
                                      </p:tavLst>
                                    </p:anim>
                                    <p:anim calcmode="lin" valueType="num">
                                      <p:cBhvr>
                                        <p:cTn id="43" dur="325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3249"/>
                                          </p:stCondLst>
                                        </p:cTn>
                                        <p:tgtEl>
                                          <p:spTgt spid="2"/>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250"/>
                                        <p:tgtEl>
                                          <p:spTgt spid="9"/>
                                        </p:tgtEl>
                                        <p:attrNameLst>
                                          <p:attrName>ppt_h</p:attrName>
                                        </p:attrNameLst>
                                      </p:cBhvr>
                                      <p:tavLst>
                                        <p:tav tm="0">
                                          <p:val>
                                            <p:strVal val="ppt_h"/>
                                          </p:val>
                                        </p:tav>
                                        <p:tav tm="100000">
                                          <p:val>
                                            <p:strVal val="ppt_h"/>
                                          </p:val>
                                        </p:tav>
                                      </p:tavLst>
                                    </p:anim>
                                    <p:anim calcmode="lin" valueType="num">
                                      <p:cBhvr>
                                        <p:cTn id="47" dur="325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3249"/>
                                          </p:stCondLst>
                                        </p:cTn>
                                        <p:tgtEl>
                                          <p:spTgt spid="9"/>
                                        </p:tgtEl>
                                        <p:attrNameLst>
                                          <p:attrName>style.visibility</p:attrName>
                                        </p:attrNameLst>
                                      </p:cBhvr>
                                      <p:to>
                                        <p:strVal val="hidden"/>
                                      </p:to>
                                    </p:set>
                                  </p:childTnLst>
                                </p:cTn>
                              </p:par>
                              <p:par>
                                <p:cTn id="49" presetID="19" presetClass="exit" presetSubtype="10" fill="hold" nodeType="withEffect">
                                  <p:stCondLst>
                                    <p:cond delay="0"/>
                                  </p:stCondLst>
                                  <p:childTnLst>
                                    <p:anim calcmode="lin" valueType="num">
                                      <p:cBhvr>
                                        <p:cTn id="50" dur="3250"/>
                                        <p:tgtEl>
                                          <p:spTgt spid="16"/>
                                        </p:tgtEl>
                                        <p:attrNameLst>
                                          <p:attrName>ppt_h</p:attrName>
                                        </p:attrNameLst>
                                      </p:cBhvr>
                                      <p:tavLst>
                                        <p:tav tm="0">
                                          <p:val>
                                            <p:strVal val="ppt_h"/>
                                          </p:val>
                                        </p:tav>
                                        <p:tav tm="100000">
                                          <p:val>
                                            <p:strVal val="ppt_h"/>
                                          </p:val>
                                        </p:tav>
                                      </p:tavLst>
                                    </p:anim>
                                    <p:anim calcmode="lin" valueType="num">
                                      <p:cBhvr>
                                        <p:cTn id="51" dur="325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3249"/>
                                          </p:stCondLst>
                                        </p:cTn>
                                        <p:tgtEl>
                                          <p:spTgt spid="16"/>
                                        </p:tgtEl>
                                        <p:attrNameLst>
                                          <p:attrName>style.visibility</p:attrName>
                                        </p:attrNameLst>
                                      </p:cBhvr>
                                      <p:to>
                                        <p:strVal val="hidden"/>
                                      </p:to>
                                    </p:set>
                                  </p:childTnLst>
                                </p:cTn>
                              </p:par>
                              <p:par>
                                <p:cTn id="53" presetID="19" presetClass="exit" presetSubtype="10" fill="hold" nodeType="withEffect">
                                  <p:stCondLst>
                                    <p:cond delay="0"/>
                                  </p:stCondLst>
                                  <p:childTnLst>
                                    <p:anim calcmode="lin" valueType="num">
                                      <p:cBhvr>
                                        <p:cTn id="54" dur="3250"/>
                                        <p:tgtEl>
                                          <p:spTgt spid="23"/>
                                        </p:tgtEl>
                                        <p:attrNameLst>
                                          <p:attrName>ppt_h</p:attrName>
                                        </p:attrNameLst>
                                      </p:cBhvr>
                                      <p:tavLst>
                                        <p:tav tm="0">
                                          <p:val>
                                            <p:strVal val="ppt_h"/>
                                          </p:val>
                                        </p:tav>
                                        <p:tav tm="100000">
                                          <p:val>
                                            <p:strVal val="ppt_h"/>
                                          </p:val>
                                        </p:tav>
                                      </p:tavLst>
                                    </p:anim>
                                    <p:anim calcmode="lin" valueType="num">
                                      <p:cBhvr>
                                        <p:cTn id="55" dur="325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3249"/>
                                          </p:stCondLst>
                                        </p:cTn>
                                        <p:tgtEl>
                                          <p:spTgt spid="23"/>
                                        </p:tgtEl>
                                        <p:attrNameLst>
                                          <p:attrName>style.visibility</p:attrName>
                                        </p:attrNameLst>
                                      </p:cBhvr>
                                      <p:to>
                                        <p:strVal val="hidden"/>
                                      </p:to>
                                    </p:set>
                                  </p:childTnLst>
                                </p:cTn>
                              </p:par>
                              <p:par>
                                <p:cTn id="57" presetID="19" presetClass="exit" presetSubtype="10" fill="hold" nodeType="withEffect">
                                  <p:stCondLst>
                                    <p:cond delay="0"/>
                                  </p:stCondLst>
                                  <p:childTnLst>
                                    <p:anim calcmode="lin" valueType="num">
                                      <p:cBhvr>
                                        <p:cTn id="58" dur="3250"/>
                                        <p:tgtEl>
                                          <p:spTgt spid="30"/>
                                        </p:tgtEl>
                                        <p:attrNameLst>
                                          <p:attrName>ppt_h</p:attrName>
                                        </p:attrNameLst>
                                      </p:cBhvr>
                                      <p:tavLst>
                                        <p:tav tm="0">
                                          <p:val>
                                            <p:strVal val="ppt_h"/>
                                          </p:val>
                                        </p:tav>
                                        <p:tav tm="100000">
                                          <p:val>
                                            <p:strVal val="ppt_h"/>
                                          </p:val>
                                        </p:tav>
                                      </p:tavLst>
                                    </p:anim>
                                    <p:anim calcmode="lin" valueType="num">
                                      <p:cBhvr>
                                        <p:cTn id="59" dur="325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 dur="1" fill="hold">
                                          <p:stCondLst>
                                            <p:cond delay="3249"/>
                                          </p:stCondLst>
                                        </p:cTn>
                                        <p:tgtEl>
                                          <p:spTgt spid="30"/>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250"/>
                                        <p:tgtEl>
                                          <p:spTgt spid="37"/>
                                        </p:tgtEl>
                                        <p:attrNameLst>
                                          <p:attrName>ppt_h</p:attrName>
                                        </p:attrNameLst>
                                      </p:cBhvr>
                                      <p:tavLst>
                                        <p:tav tm="0">
                                          <p:val>
                                            <p:strVal val="ppt_h"/>
                                          </p:val>
                                        </p:tav>
                                        <p:tav tm="100000">
                                          <p:val>
                                            <p:strVal val="ppt_h"/>
                                          </p:val>
                                        </p:tav>
                                      </p:tavLst>
                                    </p:anim>
                                    <p:anim calcmode="lin" valueType="num">
                                      <p:cBhvr>
                                        <p:cTn id="63" dur="325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3249"/>
                                          </p:stCondLst>
                                        </p:cTn>
                                        <p:tgtEl>
                                          <p:spTgt spid="37"/>
                                        </p:tgtEl>
                                        <p:attrNameLst>
                                          <p:attrName>style.visibility</p:attrName>
                                        </p:attrNameLst>
                                      </p:cBhvr>
                                      <p:to>
                                        <p:strVal val="hidden"/>
                                      </p:to>
                                    </p:set>
                                  </p:childTnLst>
                                </p:cTn>
                              </p:par>
                              <p:par>
                                <p:cTn id="65" presetID="19" presetClass="exit" presetSubtype="10" fill="hold" nodeType="withEffect">
                                  <p:stCondLst>
                                    <p:cond delay="0"/>
                                  </p:stCondLst>
                                  <p:childTnLst>
                                    <p:anim calcmode="lin" valueType="num">
                                      <p:cBhvr>
                                        <p:cTn id="66" dur="3250"/>
                                        <p:tgtEl>
                                          <p:spTgt spid="44"/>
                                        </p:tgtEl>
                                        <p:attrNameLst>
                                          <p:attrName>ppt_h</p:attrName>
                                        </p:attrNameLst>
                                      </p:cBhvr>
                                      <p:tavLst>
                                        <p:tav tm="0">
                                          <p:val>
                                            <p:strVal val="ppt_h"/>
                                          </p:val>
                                        </p:tav>
                                        <p:tav tm="100000">
                                          <p:val>
                                            <p:strVal val="ppt_h"/>
                                          </p:val>
                                        </p:tav>
                                      </p:tavLst>
                                    </p:anim>
                                    <p:anim calcmode="lin" valueType="num">
                                      <p:cBhvr>
                                        <p:cTn id="67" dur="325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 dur="1" fill="hold">
                                          <p:stCondLst>
                                            <p:cond delay="3249"/>
                                          </p:stCondLst>
                                        </p:cTn>
                                        <p:tgtEl>
                                          <p:spTgt spid="44"/>
                                        </p:tgtEl>
                                        <p:attrNameLst>
                                          <p:attrName>style.visibility</p:attrName>
                                        </p:attrNameLst>
                                      </p:cBhvr>
                                      <p:to>
                                        <p:strVal val="hidden"/>
                                      </p:to>
                                    </p:set>
                                  </p:childTnLst>
                                </p:cTn>
                              </p:par>
                              <p:par>
                                <p:cTn id="69" presetID="19" presetClass="exit" presetSubtype="10" fill="hold" nodeType="withEffect">
                                  <p:stCondLst>
                                    <p:cond delay="0"/>
                                  </p:stCondLst>
                                  <p:childTnLst>
                                    <p:anim calcmode="lin" valueType="num">
                                      <p:cBhvr>
                                        <p:cTn id="70" dur="3250"/>
                                        <p:tgtEl>
                                          <p:spTgt spid="51"/>
                                        </p:tgtEl>
                                        <p:attrNameLst>
                                          <p:attrName>ppt_h</p:attrName>
                                        </p:attrNameLst>
                                      </p:cBhvr>
                                      <p:tavLst>
                                        <p:tav tm="0">
                                          <p:val>
                                            <p:strVal val="ppt_h"/>
                                          </p:val>
                                        </p:tav>
                                        <p:tav tm="100000">
                                          <p:val>
                                            <p:strVal val="ppt_h"/>
                                          </p:val>
                                        </p:tav>
                                      </p:tavLst>
                                    </p:anim>
                                    <p:anim calcmode="lin" valueType="num">
                                      <p:cBhvr>
                                        <p:cTn id="71" dur="325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3249"/>
                                          </p:stCondLst>
                                        </p:cTn>
                                        <p:tgtEl>
                                          <p:spTgt spid="51"/>
                                        </p:tgtEl>
                                        <p:attrNameLst>
                                          <p:attrName>style.visibility</p:attrName>
                                        </p:attrNameLst>
                                      </p:cBhvr>
                                      <p:to>
                                        <p:strVal val="hidden"/>
                                      </p:to>
                                    </p:set>
                                  </p:childTnLst>
                                </p:cTn>
                              </p:par>
                              <p:par>
                                <p:cTn id="73" presetID="19" presetClass="exit" presetSubtype="10" fill="hold" nodeType="withEffect">
                                  <p:stCondLst>
                                    <p:cond delay="0"/>
                                  </p:stCondLst>
                                  <p:childTnLst>
                                    <p:anim calcmode="lin" valueType="num">
                                      <p:cBhvr>
                                        <p:cTn id="74" dur="3250"/>
                                        <p:tgtEl>
                                          <p:spTgt spid="58"/>
                                        </p:tgtEl>
                                        <p:attrNameLst>
                                          <p:attrName>ppt_h</p:attrName>
                                        </p:attrNameLst>
                                      </p:cBhvr>
                                      <p:tavLst>
                                        <p:tav tm="0">
                                          <p:val>
                                            <p:strVal val="ppt_h"/>
                                          </p:val>
                                        </p:tav>
                                        <p:tav tm="100000">
                                          <p:val>
                                            <p:strVal val="ppt_h"/>
                                          </p:val>
                                        </p:tav>
                                      </p:tavLst>
                                    </p:anim>
                                    <p:anim calcmode="lin" valueType="num">
                                      <p:cBhvr>
                                        <p:cTn id="75" dur="325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3249"/>
                                          </p:stCondLst>
                                        </p:cTn>
                                        <p:tgtEl>
                                          <p:spTgt spid="58"/>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65"/>
                                        </p:tgtEl>
                                        <p:attrNameLst>
                                          <p:attrName>ppt_x</p:attrName>
                                        </p:attrNameLst>
                                      </p:cBhvr>
                                      <p:tavLst>
                                        <p:tav tm="0">
                                          <p:val>
                                            <p:strVal val="ppt_x"/>
                                          </p:val>
                                        </p:tav>
                                        <p:tav tm="100000">
                                          <p:val>
                                            <p:strVal val="0-ppt_w/2"/>
                                          </p:val>
                                        </p:tav>
                                      </p:tavLst>
                                    </p:anim>
                                    <p:anim calcmode="lin" valueType="num">
                                      <p:cBhvr additive="base">
                                        <p:cTn id="79" dur="3000"/>
                                        <p:tgtEl>
                                          <p:spTgt spid="65"/>
                                        </p:tgtEl>
                                        <p:attrNameLst>
                                          <p:attrName>ppt_y</p:attrName>
                                        </p:attrNameLst>
                                      </p:cBhvr>
                                      <p:tavLst>
                                        <p:tav tm="0">
                                          <p:val>
                                            <p:strVal val="ppt_y"/>
                                          </p:val>
                                        </p:tav>
                                        <p:tav tm="100000">
                                          <p:val>
                                            <p:strVal val="ppt_y"/>
                                          </p:val>
                                        </p:tav>
                                      </p:tavLst>
                                    </p:anim>
                                    <p:set>
                                      <p:cBhvr>
                                        <p:cTn id="80" dur="1" fill="hold">
                                          <p:stCondLst>
                                            <p:cond delay="2999"/>
                                          </p:stCondLst>
                                        </p:cTn>
                                        <p:tgtEl>
                                          <p:spTgt spid="65"/>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71"/>
                                        </p:tgtEl>
                                        <p:attrNameLst>
                                          <p:attrName>ppt_x</p:attrName>
                                        </p:attrNameLst>
                                      </p:cBhvr>
                                      <p:tavLst>
                                        <p:tav tm="0">
                                          <p:val>
                                            <p:strVal val="ppt_x"/>
                                          </p:val>
                                        </p:tav>
                                        <p:tav tm="100000">
                                          <p:val>
                                            <p:strVal val="0-ppt_w/2"/>
                                          </p:val>
                                        </p:tav>
                                      </p:tavLst>
                                    </p:anim>
                                    <p:anim calcmode="lin" valueType="num">
                                      <p:cBhvr additive="base">
                                        <p:cTn id="83" dur="3000"/>
                                        <p:tgtEl>
                                          <p:spTgt spid="71"/>
                                        </p:tgtEl>
                                        <p:attrNameLst>
                                          <p:attrName>ppt_y</p:attrName>
                                        </p:attrNameLst>
                                      </p:cBhvr>
                                      <p:tavLst>
                                        <p:tav tm="0">
                                          <p:val>
                                            <p:strVal val="ppt_y"/>
                                          </p:val>
                                        </p:tav>
                                        <p:tav tm="100000">
                                          <p:val>
                                            <p:strVal val="ppt_y"/>
                                          </p:val>
                                        </p:tav>
                                      </p:tavLst>
                                    </p:anim>
                                    <p:set>
                                      <p:cBhvr>
                                        <p:cTn id="84" dur="1" fill="hold">
                                          <p:stCondLst>
                                            <p:cond delay="2999"/>
                                          </p:stCondLst>
                                        </p:cTn>
                                        <p:tgtEl>
                                          <p:spTgt spid="71"/>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77"/>
                                        </p:tgtEl>
                                        <p:attrNameLst>
                                          <p:attrName>ppt_x</p:attrName>
                                        </p:attrNameLst>
                                      </p:cBhvr>
                                      <p:tavLst>
                                        <p:tav tm="0">
                                          <p:val>
                                            <p:strVal val="ppt_x"/>
                                          </p:val>
                                        </p:tav>
                                        <p:tav tm="100000">
                                          <p:val>
                                            <p:strVal val="0-ppt_w/2"/>
                                          </p:val>
                                        </p:tav>
                                      </p:tavLst>
                                    </p:anim>
                                    <p:anim calcmode="lin" valueType="num">
                                      <p:cBhvr additive="base">
                                        <p:cTn id="87" dur="3000"/>
                                        <p:tgtEl>
                                          <p:spTgt spid="77"/>
                                        </p:tgtEl>
                                        <p:attrNameLst>
                                          <p:attrName>ppt_y</p:attrName>
                                        </p:attrNameLst>
                                      </p:cBhvr>
                                      <p:tavLst>
                                        <p:tav tm="0">
                                          <p:val>
                                            <p:strVal val="ppt_y"/>
                                          </p:val>
                                        </p:tav>
                                        <p:tav tm="100000">
                                          <p:val>
                                            <p:strVal val="ppt_y"/>
                                          </p:val>
                                        </p:tav>
                                      </p:tavLst>
                                    </p:anim>
                                    <p:set>
                                      <p:cBhvr>
                                        <p:cTn id="88" dur="1" fill="hold">
                                          <p:stCondLst>
                                            <p:cond delay="2999"/>
                                          </p:stCondLst>
                                        </p:cTn>
                                        <p:tgtEl>
                                          <p:spTgt spid="77"/>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83"/>
                                        </p:tgtEl>
                                        <p:attrNameLst>
                                          <p:attrName>ppt_x</p:attrName>
                                        </p:attrNameLst>
                                      </p:cBhvr>
                                      <p:tavLst>
                                        <p:tav tm="0">
                                          <p:val>
                                            <p:strVal val="ppt_x"/>
                                          </p:val>
                                        </p:tav>
                                        <p:tav tm="100000">
                                          <p:val>
                                            <p:strVal val="0-ppt_w/2"/>
                                          </p:val>
                                        </p:tav>
                                      </p:tavLst>
                                    </p:anim>
                                    <p:anim calcmode="lin" valueType="num">
                                      <p:cBhvr additive="base">
                                        <p:cTn id="91" dur="3000"/>
                                        <p:tgtEl>
                                          <p:spTgt spid="83"/>
                                        </p:tgtEl>
                                        <p:attrNameLst>
                                          <p:attrName>ppt_y</p:attrName>
                                        </p:attrNameLst>
                                      </p:cBhvr>
                                      <p:tavLst>
                                        <p:tav tm="0">
                                          <p:val>
                                            <p:strVal val="ppt_y"/>
                                          </p:val>
                                        </p:tav>
                                        <p:tav tm="100000">
                                          <p:val>
                                            <p:strVal val="ppt_y"/>
                                          </p:val>
                                        </p:tav>
                                      </p:tavLst>
                                    </p:anim>
                                    <p:set>
                                      <p:cBhvr>
                                        <p:cTn id="92" dur="1" fill="hold">
                                          <p:stCondLst>
                                            <p:cond delay="2999"/>
                                          </p:stCondLst>
                                        </p:cTn>
                                        <p:tgtEl>
                                          <p:spTgt spid="83"/>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89"/>
                                        </p:tgtEl>
                                        <p:attrNameLst>
                                          <p:attrName>ppt_x</p:attrName>
                                        </p:attrNameLst>
                                      </p:cBhvr>
                                      <p:tavLst>
                                        <p:tav tm="0">
                                          <p:val>
                                            <p:strVal val="ppt_x"/>
                                          </p:val>
                                        </p:tav>
                                        <p:tav tm="100000">
                                          <p:val>
                                            <p:strVal val="0-ppt_w/2"/>
                                          </p:val>
                                        </p:tav>
                                      </p:tavLst>
                                    </p:anim>
                                    <p:anim calcmode="lin" valueType="num">
                                      <p:cBhvr additive="base">
                                        <p:cTn id="95" dur="3000"/>
                                        <p:tgtEl>
                                          <p:spTgt spid="89"/>
                                        </p:tgtEl>
                                        <p:attrNameLst>
                                          <p:attrName>ppt_y</p:attrName>
                                        </p:attrNameLst>
                                      </p:cBhvr>
                                      <p:tavLst>
                                        <p:tav tm="0">
                                          <p:val>
                                            <p:strVal val="ppt_y"/>
                                          </p:val>
                                        </p:tav>
                                        <p:tav tm="100000">
                                          <p:val>
                                            <p:strVal val="ppt_y"/>
                                          </p:val>
                                        </p:tav>
                                      </p:tavLst>
                                    </p:anim>
                                    <p:set>
                                      <p:cBhvr>
                                        <p:cTn id="96" dur="1" fill="hold">
                                          <p:stCondLst>
                                            <p:cond delay="2999"/>
                                          </p:stCondLst>
                                        </p:cTn>
                                        <p:tgtEl>
                                          <p:spTgt spid="89"/>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95"/>
                                        </p:tgtEl>
                                        <p:attrNameLst>
                                          <p:attrName>ppt_x</p:attrName>
                                        </p:attrNameLst>
                                      </p:cBhvr>
                                      <p:tavLst>
                                        <p:tav tm="0">
                                          <p:val>
                                            <p:strVal val="ppt_x"/>
                                          </p:val>
                                        </p:tav>
                                        <p:tav tm="100000">
                                          <p:val>
                                            <p:strVal val="0-ppt_w/2"/>
                                          </p:val>
                                        </p:tav>
                                      </p:tavLst>
                                    </p:anim>
                                    <p:anim calcmode="lin" valueType="num">
                                      <p:cBhvr additive="base">
                                        <p:cTn id="99" dur="3000"/>
                                        <p:tgtEl>
                                          <p:spTgt spid="95"/>
                                        </p:tgtEl>
                                        <p:attrNameLst>
                                          <p:attrName>ppt_y</p:attrName>
                                        </p:attrNameLst>
                                      </p:cBhvr>
                                      <p:tavLst>
                                        <p:tav tm="0">
                                          <p:val>
                                            <p:strVal val="ppt_y"/>
                                          </p:val>
                                        </p:tav>
                                        <p:tav tm="100000">
                                          <p:val>
                                            <p:strVal val="ppt_y"/>
                                          </p:val>
                                        </p:tav>
                                      </p:tavLst>
                                    </p:anim>
                                    <p:set>
                                      <p:cBhvr>
                                        <p:cTn id="100" dur="1" fill="hold">
                                          <p:stCondLst>
                                            <p:cond delay="2999"/>
                                          </p:stCondLst>
                                        </p:cTn>
                                        <p:tgtEl>
                                          <p:spTgt spid="95"/>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01"/>
                                        </p:tgtEl>
                                        <p:attrNameLst>
                                          <p:attrName>ppt_x</p:attrName>
                                        </p:attrNameLst>
                                      </p:cBhvr>
                                      <p:tavLst>
                                        <p:tav tm="0">
                                          <p:val>
                                            <p:strVal val="ppt_x"/>
                                          </p:val>
                                        </p:tav>
                                        <p:tav tm="100000">
                                          <p:val>
                                            <p:strVal val="0-ppt_w/2"/>
                                          </p:val>
                                        </p:tav>
                                      </p:tavLst>
                                    </p:anim>
                                    <p:anim calcmode="lin" valueType="num">
                                      <p:cBhvr additive="base">
                                        <p:cTn id="103" dur="3000"/>
                                        <p:tgtEl>
                                          <p:spTgt spid="101"/>
                                        </p:tgtEl>
                                        <p:attrNameLst>
                                          <p:attrName>ppt_y</p:attrName>
                                        </p:attrNameLst>
                                      </p:cBhvr>
                                      <p:tavLst>
                                        <p:tav tm="0">
                                          <p:val>
                                            <p:strVal val="ppt_y"/>
                                          </p:val>
                                        </p:tav>
                                        <p:tav tm="100000">
                                          <p:val>
                                            <p:strVal val="ppt_y"/>
                                          </p:val>
                                        </p:tav>
                                      </p:tavLst>
                                    </p:anim>
                                    <p:set>
                                      <p:cBhvr>
                                        <p:cTn id="104" dur="1" fill="hold">
                                          <p:stCondLst>
                                            <p:cond delay="2999"/>
                                          </p:stCondLst>
                                        </p:cTn>
                                        <p:tgtEl>
                                          <p:spTgt spid="101"/>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07"/>
                                        </p:tgtEl>
                                        <p:attrNameLst>
                                          <p:attrName>ppt_x</p:attrName>
                                        </p:attrNameLst>
                                      </p:cBhvr>
                                      <p:tavLst>
                                        <p:tav tm="0">
                                          <p:val>
                                            <p:strVal val="ppt_x"/>
                                          </p:val>
                                        </p:tav>
                                        <p:tav tm="100000">
                                          <p:val>
                                            <p:strVal val="0-ppt_w/2"/>
                                          </p:val>
                                        </p:tav>
                                      </p:tavLst>
                                    </p:anim>
                                    <p:anim calcmode="lin" valueType="num">
                                      <p:cBhvr additive="base">
                                        <p:cTn id="107" dur="3000"/>
                                        <p:tgtEl>
                                          <p:spTgt spid="107"/>
                                        </p:tgtEl>
                                        <p:attrNameLst>
                                          <p:attrName>ppt_y</p:attrName>
                                        </p:attrNameLst>
                                      </p:cBhvr>
                                      <p:tavLst>
                                        <p:tav tm="0">
                                          <p:val>
                                            <p:strVal val="ppt_y"/>
                                          </p:val>
                                        </p:tav>
                                        <p:tav tm="100000">
                                          <p:val>
                                            <p:strVal val="ppt_y"/>
                                          </p:val>
                                        </p:tav>
                                      </p:tavLst>
                                    </p:anim>
                                    <p:set>
                                      <p:cBhvr>
                                        <p:cTn id="108" dur="1" fill="hold">
                                          <p:stCondLst>
                                            <p:cond delay="2999"/>
                                          </p:stCondLst>
                                        </p:cTn>
                                        <p:tgtEl>
                                          <p:spTgt spid="107"/>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113"/>
                                        </p:tgtEl>
                                        <p:attrNameLst>
                                          <p:attrName>ppt_x</p:attrName>
                                        </p:attrNameLst>
                                      </p:cBhvr>
                                      <p:tavLst>
                                        <p:tav tm="0">
                                          <p:val>
                                            <p:strVal val="ppt_x"/>
                                          </p:val>
                                        </p:tav>
                                        <p:tav tm="100000">
                                          <p:val>
                                            <p:strVal val="0-ppt_w/2"/>
                                          </p:val>
                                        </p:tav>
                                      </p:tavLst>
                                    </p:anim>
                                    <p:anim calcmode="lin" valueType="num">
                                      <p:cBhvr additive="base">
                                        <p:cTn id="111" dur="3000"/>
                                        <p:tgtEl>
                                          <p:spTgt spid="113"/>
                                        </p:tgtEl>
                                        <p:attrNameLst>
                                          <p:attrName>ppt_y</p:attrName>
                                        </p:attrNameLst>
                                      </p:cBhvr>
                                      <p:tavLst>
                                        <p:tav tm="0">
                                          <p:val>
                                            <p:strVal val="ppt_y"/>
                                          </p:val>
                                        </p:tav>
                                        <p:tav tm="100000">
                                          <p:val>
                                            <p:strVal val="ppt_y"/>
                                          </p:val>
                                        </p:tav>
                                      </p:tavLst>
                                    </p:anim>
                                    <p:set>
                                      <p:cBhvr>
                                        <p:cTn id="112" dur="1" fill="hold">
                                          <p:stCondLst>
                                            <p:cond delay="2999"/>
                                          </p:stCondLst>
                                        </p:cTn>
                                        <p:tgtEl>
                                          <p:spTgt spid="113"/>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750"/>
                                        <p:tgtEl>
                                          <p:spTgt spid="65"/>
                                        </p:tgtEl>
                                        <p:attrNameLst>
                                          <p:attrName>ppt_h</p:attrName>
                                        </p:attrNameLst>
                                      </p:cBhvr>
                                      <p:tavLst>
                                        <p:tav tm="0">
                                          <p:val>
                                            <p:strVal val="ppt_h"/>
                                          </p:val>
                                        </p:tav>
                                        <p:tav tm="100000">
                                          <p:val>
                                            <p:strVal val="ppt_h"/>
                                          </p:val>
                                        </p:tav>
                                      </p:tavLst>
                                    </p:anim>
                                    <p:anim calcmode="lin" valueType="num">
                                      <p:cBhvr>
                                        <p:cTn id="115" dur="375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3749"/>
                                          </p:stCondLst>
                                        </p:cTn>
                                        <p:tgtEl>
                                          <p:spTgt spid="65"/>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750"/>
                                        <p:tgtEl>
                                          <p:spTgt spid="71"/>
                                        </p:tgtEl>
                                        <p:attrNameLst>
                                          <p:attrName>ppt_h</p:attrName>
                                        </p:attrNameLst>
                                      </p:cBhvr>
                                      <p:tavLst>
                                        <p:tav tm="0">
                                          <p:val>
                                            <p:strVal val="ppt_h"/>
                                          </p:val>
                                        </p:tav>
                                        <p:tav tm="100000">
                                          <p:val>
                                            <p:strVal val="ppt_h"/>
                                          </p:val>
                                        </p:tav>
                                      </p:tavLst>
                                    </p:anim>
                                    <p:anim calcmode="lin" valueType="num">
                                      <p:cBhvr>
                                        <p:cTn id="119" dur="375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3749"/>
                                          </p:stCondLst>
                                        </p:cTn>
                                        <p:tgtEl>
                                          <p:spTgt spid="71"/>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750"/>
                                        <p:tgtEl>
                                          <p:spTgt spid="77"/>
                                        </p:tgtEl>
                                        <p:attrNameLst>
                                          <p:attrName>ppt_h</p:attrName>
                                        </p:attrNameLst>
                                      </p:cBhvr>
                                      <p:tavLst>
                                        <p:tav tm="0">
                                          <p:val>
                                            <p:strVal val="ppt_h"/>
                                          </p:val>
                                        </p:tav>
                                        <p:tav tm="100000">
                                          <p:val>
                                            <p:strVal val="ppt_h"/>
                                          </p:val>
                                        </p:tav>
                                      </p:tavLst>
                                    </p:anim>
                                    <p:anim calcmode="lin" valueType="num">
                                      <p:cBhvr>
                                        <p:cTn id="123" dur="375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3749"/>
                                          </p:stCondLst>
                                        </p:cTn>
                                        <p:tgtEl>
                                          <p:spTgt spid="77"/>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750"/>
                                        <p:tgtEl>
                                          <p:spTgt spid="83"/>
                                        </p:tgtEl>
                                        <p:attrNameLst>
                                          <p:attrName>ppt_h</p:attrName>
                                        </p:attrNameLst>
                                      </p:cBhvr>
                                      <p:tavLst>
                                        <p:tav tm="0">
                                          <p:val>
                                            <p:strVal val="ppt_h"/>
                                          </p:val>
                                        </p:tav>
                                        <p:tav tm="100000">
                                          <p:val>
                                            <p:strVal val="ppt_h"/>
                                          </p:val>
                                        </p:tav>
                                      </p:tavLst>
                                    </p:anim>
                                    <p:anim calcmode="lin" valueType="num">
                                      <p:cBhvr>
                                        <p:cTn id="127" dur="375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3749"/>
                                          </p:stCondLst>
                                        </p:cTn>
                                        <p:tgtEl>
                                          <p:spTgt spid="83"/>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750"/>
                                        <p:tgtEl>
                                          <p:spTgt spid="89"/>
                                        </p:tgtEl>
                                        <p:attrNameLst>
                                          <p:attrName>ppt_h</p:attrName>
                                        </p:attrNameLst>
                                      </p:cBhvr>
                                      <p:tavLst>
                                        <p:tav tm="0">
                                          <p:val>
                                            <p:strVal val="ppt_h"/>
                                          </p:val>
                                        </p:tav>
                                        <p:tav tm="100000">
                                          <p:val>
                                            <p:strVal val="ppt_h"/>
                                          </p:val>
                                        </p:tav>
                                      </p:tavLst>
                                    </p:anim>
                                    <p:anim calcmode="lin" valueType="num">
                                      <p:cBhvr>
                                        <p:cTn id="131" dur="375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3749"/>
                                          </p:stCondLst>
                                        </p:cTn>
                                        <p:tgtEl>
                                          <p:spTgt spid="89"/>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750"/>
                                        <p:tgtEl>
                                          <p:spTgt spid="95"/>
                                        </p:tgtEl>
                                        <p:attrNameLst>
                                          <p:attrName>ppt_h</p:attrName>
                                        </p:attrNameLst>
                                      </p:cBhvr>
                                      <p:tavLst>
                                        <p:tav tm="0">
                                          <p:val>
                                            <p:strVal val="ppt_h"/>
                                          </p:val>
                                        </p:tav>
                                        <p:tav tm="100000">
                                          <p:val>
                                            <p:strVal val="ppt_h"/>
                                          </p:val>
                                        </p:tav>
                                      </p:tavLst>
                                    </p:anim>
                                    <p:anim calcmode="lin" valueType="num">
                                      <p:cBhvr>
                                        <p:cTn id="135" dur="3750"/>
                                        <p:tgtEl>
                                          <p:spTgt spid="9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3749"/>
                                          </p:stCondLst>
                                        </p:cTn>
                                        <p:tgtEl>
                                          <p:spTgt spid="95"/>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750"/>
                                        <p:tgtEl>
                                          <p:spTgt spid="101"/>
                                        </p:tgtEl>
                                        <p:attrNameLst>
                                          <p:attrName>ppt_h</p:attrName>
                                        </p:attrNameLst>
                                      </p:cBhvr>
                                      <p:tavLst>
                                        <p:tav tm="0">
                                          <p:val>
                                            <p:strVal val="ppt_h"/>
                                          </p:val>
                                        </p:tav>
                                        <p:tav tm="100000">
                                          <p:val>
                                            <p:strVal val="ppt_h"/>
                                          </p:val>
                                        </p:tav>
                                      </p:tavLst>
                                    </p:anim>
                                    <p:anim calcmode="lin" valueType="num">
                                      <p:cBhvr>
                                        <p:cTn id="139" dur="3750"/>
                                        <p:tgtEl>
                                          <p:spTgt spid="10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3749"/>
                                          </p:stCondLst>
                                        </p:cTn>
                                        <p:tgtEl>
                                          <p:spTgt spid="101"/>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750"/>
                                        <p:tgtEl>
                                          <p:spTgt spid="107"/>
                                        </p:tgtEl>
                                        <p:attrNameLst>
                                          <p:attrName>ppt_h</p:attrName>
                                        </p:attrNameLst>
                                      </p:cBhvr>
                                      <p:tavLst>
                                        <p:tav tm="0">
                                          <p:val>
                                            <p:strVal val="ppt_h"/>
                                          </p:val>
                                        </p:tav>
                                        <p:tav tm="100000">
                                          <p:val>
                                            <p:strVal val="ppt_h"/>
                                          </p:val>
                                        </p:tav>
                                      </p:tavLst>
                                    </p:anim>
                                    <p:anim calcmode="lin" valueType="num">
                                      <p:cBhvr>
                                        <p:cTn id="143" dur="3750"/>
                                        <p:tgtEl>
                                          <p:spTgt spid="10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3749"/>
                                          </p:stCondLst>
                                        </p:cTn>
                                        <p:tgtEl>
                                          <p:spTgt spid="107"/>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750"/>
                                        <p:tgtEl>
                                          <p:spTgt spid="113"/>
                                        </p:tgtEl>
                                        <p:attrNameLst>
                                          <p:attrName>ppt_h</p:attrName>
                                        </p:attrNameLst>
                                      </p:cBhvr>
                                      <p:tavLst>
                                        <p:tav tm="0">
                                          <p:val>
                                            <p:strVal val="ppt_h"/>
                                          </p:val>
                                        </p:tav>
                                        <p:tav tm="100000">
                                          <p:val>
                                            <p:strVal val="ppt_h"/>
                                          </p:val>
                                        </p:tav>
                                      </p:tavLst>
                                    </p:anim>
                                    <p:anim calcmode="lin" valueType="num">
                                      <p:cBhvr>
                                        <p:cTn id="147" dur="3750"/>
                                        <p:tgtEl>
                                          <p:spTgt spid="1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3749"/>
                                          </p:stCondLst>
                                        </p:cTn>
                                        <p:tgtEl>
                                          <p:spTgt spid="113"/>
                                        </p:tgtEl>
                                        <p:attrNameLst>
                                          <p:attrName>style.visibility</p:attrName>
                                        </p:attrNameLst>
                                      </p:cBhvr>
                                      <p:to>
                                        <p:strVal val="hidden"/>
                                      </p:to>
                                    </p:set>
                                  </p:childTnLst>
                                </p:cTn>
                              </p:par>
                              <p:par>
                                <p:cTn id="149" presetID="23" presetClass="exit" presetSubtype="272" fill="hold" nodeType="withEffect">
                                  <p:stCondLst>
                                    <p:cond delay="0"/>
                                  </p:stCondLst>
                                  <p:childTnLst>
                                    <p:anim calcmode="lin" valueType="num">
                                      <p:cBhvr>
                                        <p:cTn id="150" dur="4000"/>
                                        <p:tgtEl>
                                          <p:spTgt spid="133"/>
                                        </p:tgtEl>
                                        <p:attrNameLst>
                                          <p:attrName>ppt_w</p:attrName>
                                        </p:attrNameLst>
                                      </p:cBhvr>
                                      <p:tavLst>
                                        <p:tav tm="0">
                                          <p:val>
                                            <p:strVal val="ppt_w"/>
                                          </p:val>
                                        </p:tav>
                                        <p:tav tm="100000">
                                          <p:val>
                                            <p:strVal val="4/3*ppt_w"/>
                                          </p:val>
                                        </p:tav>
                                      </p:tavLst>
                                    </p:anim>
                                    <p:anim calcmode="lin" valueType="num">
                                      <p:cBhvr>
                                        <p:cTn id="151" dur="4000"/>
                                        <p:tgtEl>
                                          <p:spTgt spid="133"/>
                                        </p:tgtEl>
                                        <p:attrNameLst>
                                          <p:attrName>ppt_h</p:attrName>
                                        </p:attrNameLst>
                                      </p:cBhvr>
                                      <p:tavLst>
                                        <p:tav tm="0">
                                          <p:val>
                                            <p:strVal val="ppt_h"/>
                                          </p:val>
                                        </p:tav>
                                        <p:tav tm="100000">
                                          <p:val>
                                            <p:strVal val="4/3*ppt_h"/>
                                          </p:val>
                                        </p:tav>
                                      </p:tavLst>
                                    </p:anim>
                                    <p:set>
                                      <p:cBhvr>
                                        <p:cTn id="152" dur="1" fill="hold">
                                          <p:stCondLst>
                                            <p:cond delay="3999"/>
                                          </p:stCondLst>
                                        </p:cTn>
                                        <p:tgtEl>
                                          <p:spTgt spid="133"/>
                                        </p:tgtEl>
                                        <p:attrNameLst>
                                          <p:attrName>style.visibility</p:attrName>
                                        </p:attrNameLst>
                                      </p:cBhvr>
                                      <p:to>
                                        <p:strVal val="hidden"/>
                                      </p:to>
                                    </p:set>
                                  </p:childTnLst>
                                </p:cTn>
                              </p:par>
                              <p:par>
                                <p:cTn id="153" presetID="23" presetClass="entr" presetSubtype="272" fill="hold" nodeType="withEffect">
                                  <p:stCondLst>
                                    <p:cond delay="500"/>
                                  </p:stCondLst>
                                  <p:childTnLst>
                                    <p:set>
                                      <p:cBhvr>
                                        <p:cTn id="154" dur="1" fill="hold">
                                          <p:stCondLst>
                                            <p:cond delay="0"/>
                                          </p:stCondLst>
                                        </p:cTn>
                                        <p:tgtEl>
                                          <p:spTgt spid="3"/>
                                        </p:tgtEl>
                                        <p:attrNameLst>
                                          <p:attrName>style.visibility</p:attrName>
                                        </p:attrNameLst>
                                      </p:cBhvr>
                                      <p:to>
                                        <p:strVal val="visible"/>
                                      </p:to>
                                    </p:set>
                                    <p:anim calcmode="lin" valueType="num">
                                      <p:cBhvr>
                                        <p:cTn id="155" dur="2500" fill="hold"/>
                                        <p:tgtEl>
                                          <p:spTgt spid="3"/>
                                        </p:tgtEl>
                                        <p:attrNameLst>
                                          <p:attrName>ppt_w</p:attrName>
                                        </p:attrNameLst>
                                      </p:cBhvr>
                                      <p:tavLst>
                                        <p:tav tm="0">
                                          <p:val>
                                            <p:strVal val="2/3*#ppt_w"/>
                                          </p:val>
                                        </p:tav>
                                        <p:tav tm="100000">
                                          <p:val>
                                            <p:strVal val="#ppt_w"/>
                                          </p:val>
                                        </p:tav>
                                      </p:tavLst>
                                    </p:anim>
                                    <p:anim calcmode="lin" valueType="num">
                                      <p:cBhvr>
                                        <p:cTn id="156" dur="2500" fill="hold"/>
                                        <p:tgtEl>
                                          <p:spTgt spid="3"/>
                                        </p:tgtEl>
                                        <p:attrNameLst>
                                          <p:attrName>ppt_h</p:attrName>
                                        </p:attrNameLst>
                                      </p:cBhvr>
                                      <p:tavLst>
                                        <p:tav tm="0">
                                          <p:val>
                                            <p:strVal val="2/3*#ppt_h"/>
                                          </p:val>
                                        </p:tav>
                                        <p:tav tm="100000">
                                          <p:val>
                                            <p:strVal val="#ppt_h"/>
                                          </p:val>
                                        </p:tav>
                                      </p:tavLst>
                                    </p:anim>
                                  </p:childTnLst>
                                </p:cTn>
                              </p:par>
                              <p:par>
                                <p:cTn id="157" presetID="16" presetClass="entr" presetSubtype="37" fill="hold" nodeType="withEffect">
                                  <p:stCondLst>
                                    <p:cond delay="500"/>
                                  </p:stCondLst>
                                  <p:childTnLst>
                                    <p:set>
                                      <p:cBhvr>
                                        <p:cTn id="158" dur="1" fill="hold">
                                          <p:stCondLst>
                                            <p:cond delay="0"/>
                                          </p:stCondLst>
                                        </p:cTn>
                                        <p:tgtEl>
                                          <p:spTgt spid="3"/>
                                        </p:tgtEl>
                                        <p:attrNameLst>
                                          <p:attrName>style.visibility</p:attrName>
                                        </p:attrNameLst>
                                      </p:cBhvr>
                                      <p:to>
                                        <p:strVal val="visible"/>
                                      </p:to>
                                    </p:set>
                                    <p:animEffect transition="in" filter="barn(outVertical)">
                                      <p:cBhvr>
                                        <p:cTn id="159" dur="2500"/>
                                        <p:tgtEl>
                                          <p:spTgt spid="3"/>
                                        </p:tgtEl>
                                      </p:cBhvr>
                                    </p:animEffect>
                                  </p:childTnLst>
                                </p:cTn>
                              </p:par>
                              <p:par>
                                <p:cTn id="160" presetID="23" presetClass="entr" presetSubtype="528" fill="hold" nodeType="withEffect">
                                  <p:stCondLst>
                                    <p:cond delay="750"/>
                                  </p:stCondLst>
                                  <p:childTnLst>
                                    <p:set>
                                      <p:cBhvr>
                                        <p:cTn id="161" dur="1" fill="hold">
                                          <p:stCondLst>
                                            <p:cond delay="0"/>
                                          </p:stCondLst>
                                        </p:cTn>
                                        <p:tgtEl>
                                          <p:spTgt spid="10"/>
                                        </p:tgtEl>
                                        <p:attrNameLst>
                                          <p:attrName>style.visibility</p:attrName>
                                        </p:attrNameLst>
                                      </p:cBhvr>
                                      <p:to>
                                        <p:strVal val="visible"/>
                                      </p:to>
                                    </p:set>
                                    <p:anim calcmode="lin" valueType="num">
                                      <p:cBhvr>
                                        <p:cTn id="162" dur="2250" fill="hold"/>
                                        <p:tgtEl>
                                          <p:spTgt spid="10"/>
                                        </p:tgtEl>
                                        <p:attrNameLst>
                                          <p:attrName>ppt_w</p:attrName>
                                        </p:attrNameLst>
                                      </p:cBhvr>
                                      <p:tavLst>
                                        <p:tav tm="0">
                                          <p:val>
                                            <p:fltVal val="0"/>
                                          </p:val>
                                        </p:tav>
                                        <p:tav tm="100000">
                                          <p:val>
                                            <p:strVal val="#ppt_w"/>
                                          </p:val>
                                        </p:tav>
                                      </p:tavLst>
                                    </p:anim>
                                    <p:anim calcmode="lin" valueType="num">
                                      <p:cBhvr>
                                        <p:cTn id="163" dur="2250" fill="hold"/>
                                        <p:tgtEl>
                                          <p:spTgt spid="10"/>
                                        </p:tgtEl>
                                        <p:attrNameLst>
                                          <p:attrName>ppt_h</p:attrName>
                                        </p:attrNameLst>
                                      </p:cBhvr>
                                      <p:tavLst>
                                        <p:tav tm="0">
                                          <p:val>
                                            <p:fltVal val="0"/>
                                          </p:val>
                                        </p:tav>
                                        <p:tav tm="100000">
                                          <p:val>
                                            <p:strVal val="#ppt_h"/>
                                          </p:val>
                                        </p:tav>
                                      </p:tavLst>
                                    </p:anim>
                                    <p:anim calcmode="lin" valueType="num">
                                      <p:cBhvr>
                                        <p:cTn id="164" dur="2250" fill="hold"/>
                                        <p:tgtEl>
                                          <p:spTgt spid="10"/>
                                        </p:tgtEl>
                                        <p:attrNameLst>
                                          <p:attrName>ppt_x</p:attrName>
                                        </p:attrNameLst>
                                      </p:cBhvr>
                                      <p:tavLst>
                                        <p:tav tm="0">
                                          <p:val>
                                            <p:fltVal val="0.5"/>
                                          </p:val>
                                        </p:tav>
                                        <p:tav tm="100000">
                                          <p:val>
                                            <p:strVal val="#ppt_x"/>
                                          </p:val>
                                        </p:tav>
                                      </p:tavLst>
                                    </p:anim>
                                    <p:anim calcmode="lin" valueType="num">
                                      <p:cBhvr>
                                        <p:cTn id="165" dur="2250" fill="hold"/>
                                        <p:tgtEl>
                                          <p:spTgt spid="10"/>
                                        </p:tgtEl>
                                        <p:attrNameLst>
                                          <p:attrName>ppt_y</p:attrName>
                                        </p:attrNameLst>
                                      </p:cBhvr>
                                      <p:tavLst>
                                        <p:tav tm="0">
                                          <p:val>
                                            <p:fltVal val="0.5"/>
                                          </p:val>
                                        </p:tav>
                                        <p:tav tm="100000">
                                          <p:val>
                                            <p:strVal val="#ppt_y"/>
                                          </p:val>
                                        </p:tav>
                                      </p:tavLst>
                                    </p:anim>
                                  </p:childTnLst>
                                </p:cTn>
                              </p:par>
                              <p:par>
                                <p:cTn id="166" presetID="9" presetClass="emph" presetSubtype="0" nodeType="withEffect">
                                  <p:stCondLst>
                                    <p:cond delay="0"/>
                                  </p:stCondLst>
                                  <p:childTnLst>
                                    <p:set>
                                      <p:cBhvr rctx="PPT">
                                        <p:cTn id="167" dur="indefinite"/>
                                        <p:tgtEl>
                                          <p:spTgt spid="120"/>
                                        </p:tgtEl>
                                        <p:attrNameLst>
                                          <p:attrName>style.opacity</p:attrName>
                                        </p:attrNameLst>
                                      </p:cBhvr>
                                      <p:to>
                                        <p:strVal val="0"/>
                                      </p:to>
                                    </p:set>
                                    <p:animEffect filter="image" prLst="opacity: 0">
                                      <p:cBhvr rctx="IE">
                                        <p:cTn id="168" dur="indefinite"/>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14 Grupo"/>
          <p:cNvGrpSpPr/>
          <p:nvPr/>
        </p:nvGrpSpPr>
        <p:grpSpPr>
          <a:xfrm>
            <a:off x="0" y="-22877"/>
            <a:ext cx="9144000" cy="5178075"/>
            <a:chOff x="0" y="0"/>
            <a:chExt cx="9144000" cy="2571750"/>
          </a:xfrm>
        </p:grpSpPr>
        <p:sp>
          <p:nvSpPr>
            <p:cNvPr id="16" name="15 Rectángulo"/>
            <p:cNvSpPr/>
            <p:nvPr/>
          </p:nvSpPr>
          <p:spPr>
            <a:xfrm rot="10800000">
              <a:off x="0" y="0"/>
              <a:ext cx="4572000" cy="2571750"/>
            </a:xfrm>
            <a:prstGeom prst="rect">
              <a:avLst/>
            </a:prstGeom>
            <a:gradFill flip="none" rotWithShape="1">
              <a:gsLst>
                <a:gs pos="84000">
                  <a:srgbClr val="FFC000">
                    <a:lumMod val="5000"/>
                    <a:lumOff val="95000"/>
                  </a:srgbClr>
                </a:gs>
                <a:gs pos="8000">
                  <a:srgbClr val="FFC000">
                    <a:lumMod val="4000"/>
                    <a:lumOff val="96000"/>
                  </a:srgbClr>
                </a:gs>
                <a:gs pos="24000">
                  <a:schemeClr val="accent2">
                    <a:lumMod val="6000"/>
                  </a:schemeClr>
                </a:gs>
                <a:gs pos="98000">
                  <a:schemeClr val="accent2">
                    <a:lumMod val="12000"/>
                  </a:schemeClr>
                </a:gs>
                <a:gs pos="70000">
                  <a:schemeClr val="accent2">
                    <a:lumMod val="12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flipH="1">
              <a:off x="4572000" y="0"/>
              <a:ext cx="4572000" cy="2571750"/>
            </a:xfrm>
            <a:prstGeom prst="rect">
              <a:avLst/>
            </a:prstGeom>
            <a:gradFill flip="none" rotWithShape="1">
              <a:gsLst>
                <a:gs pos="84000">
                  <a:srgbClr val="FFC000">
                    <a:lumMod val="5000"/>
                    <a:lumOff val="95000"/>
                  </a:srgbClr>
                </a:gs>
                <a:gs pos="8000">
                  <a:srgbClr val="FFC000">
                    <a:lumMod val="4000"/>
                    <a:lumOff val="96000"/>
                  </a:srgbClr>
                </a:gs>
                <a:gs pos="24000">
                  <a:schemeClr val="accent2">
                    <a:lumMod val="6000"/>
                  </a:schemeClr>
                </a:gs>
                <a:gs pos="98000">
                  <a:schemeClr val="accent2">
                    <a:lumMod val="12000"/>
                  </a:schemeClr>
                </a:gs>
                <a:gs pos="70000">
                  <a:schemeClr val="accent2">
                    <a:lumMod val="12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 name="1 Imagen"/>
          <p:cNvPicPr>
            <a:picLocks noChangeAspect="1"/>
          </p:cNvPicPr>
          <p:nvPr/>
        </p:nvPicPr>
        <p:blipFill rotWithShape="1">
          <a:blip r:embed="rId3">
            <a:extLst>
              <a:ext uri="{28A0092B-C50C-407E-A947-70E740481C1C}">
                <a14:useLocalDpi xmlns:a14="http://schemas.microsoft.com/office/drawing/2010/main" val="0"/>
              </a:ext>
            </a:extLst>
          </a:blip>
          <a:srcRect t="-2" b="-97221"/>
          <a:stretch/>
        </p:blipFill>
        <p:spPr>
          <a:xfrm>
            <a:off x="0" y="-9717"/>
            <a:ext cx="9144000" cy="10144125"/>
          </a:xfrm>
          <a:prstGeom prst="rect">
            <a:avLst/>
          </a:prstGeom>
        </p:spPr>
      </p:pic>
      <p:sp>
        <p:nvSpPr>
          <p:cNvPr id="19" name="18 Arco de bloque"/>
          <p:cNvSpPr/>
          <p:nvPr/>
        </p:nvSpPr>
        <p:spPr>
          <a:xfrm rot="10800000" flipH="1" flipV="1">
            <a:off x="-80485" y="1698067"/>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10800000" flipH="1" flipV="1">
            <a:off x="-116485" y="2922067"/>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10800000" flipH="1" flipV="1">
            <a:off x="-116749" y="4197809"/>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rco de bloque"/>
          <p:cNvSpPr/>
          <p:nvPr/>
        </p:nvSpPr>
        <p:spPr>
          <a:xfrm rot="10800000" flipV="1">
            <a:off x="7488066" y="1584176"/>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rco de bloque"/>
          <p:cNvSpPr/>
          <p:nvPr/>
        </p:nvSpPr>
        <p:spPr>
          <a:xfrm rot="10800000" flipV="1">
            <a:off x="7524066" y="2808176"/>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rco de bloque"/>
          <p:cNvSpPr/>
          <p:nvPr/>
        </p:nvSpPr>
        <p:spPr>
          <a:xfrm rot="10800000" flipV="1">
            <a:off x="7524330" y="4083918"/>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rco de bloque"/>
          <p:cNvSpPr/>
          <p:nvPr/>
        </p:nvSpPr>
        <p:spPr>
          <a:xfrm rot="10800000" flipH="1" flipV="1">
            <a:off x="999636" y="942523"/>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rot="10800000" flipH="1" flipV="1">
            <a:off x="963636" y="2166523"/>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rot="10800000" flipH="1" flipV="1">
            <a:off x="963372" y="3442265"/>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rot="10800000" flipH="1" flipV="1">
            <a:off x="1995986" y="283327"/>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rot="10800000" flipH="1" flipV="1">
            <a:off x="1959986" y="1507327"/>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rot="10800000" flipH="1" flipV="1">
            <a:off x="1959722" y="2783069"/>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rot="10800000" flipV="1">
            <a:off x="6551962" y="935043"/>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rot="10800000" flipV="1">
            <a:off x="6587962" y="2159043"/>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rot="10800000" flipV="1">
            <a:off x="6588226" y="3434785"/>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rot="10800000" flipV="1">
            <a:off x="5530501" y="264278"/>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rco de bloque"/>
          <p:cNvSpPr/>
          <p:nvPr/>
        </p:nvSpPr>
        <p:spPr>
          <a:xfrm rot="10800000" flipV="1">
            <a:off x="5566501" y="1488278"/>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rco de bloque"/>
          <p:cNvSpPr/>
          <p:nvPr/>
        </p:nvSpPr>
        <p:spPr>
          <a:xfrm rot="10800000" flipV="1">
            <a:off x="5566765" y="2764020"/>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rot="10800000" flipH="1" flipV="1">
            <a:off x="3015859" y="-462172"/>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rot="10800000" flipH="1" flipV="1">
            <a:off x="2979859" y="761828"/>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rot="10800000" flipH="1" flipV="1">
            <a:off x="2979595" y="2037570"/>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rco de bloque"/>
          <p:cNvSpPr/>
          <p:nvPr/>
        </p:nvSpPr>
        <p:spPr>
          <a:xfrm rot="10740000" flipV="1">
            <a:off x="4537791" y="-504990"/>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rco de bloque"/>
          <p:cNvSpPr/>
          <p:nvPr/>
        </p:nvSpPr>
        <p:spPr>
          <a:xfrm rot="10800000" flipV="1">
            <a:off x="4571736" y="719944"/>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rco de bloque"/>
          <p:cNvSpPr/>
          <p:nvPr/>
        </p:nvSpPr>
        <p:spPr>
          <a:xfrm rot="10800000" flipV="1">
            <a:off x="4572000" y="1995686"/>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rot="10800000" flipH="1" flipV="1">
            <a:off x="-991159" y="2429889"/>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rot="10800000" flipH="1" flipV="1">
            <a:off x="-1027159" y="3653889"/>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rot="10800000" flipH="1" flipV="1">
            <a:off x="-1027423" y="4929631"/>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rco de bloque"/>
          <p:cNvSpPr/>
          <p:nvPr/>
        </p:nvSpPr>
        <p:spPr>
          <a:xfrm rot="10800000" flipV="1">
            <a:off x="8449103" y="2388006"/>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rot="10800000" flipV="1">
            <a:off x="8485103" y="3612006"/>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rco de bloque"/>
          <p:cNvSpPr/>
          <p:nvPr/>
        </p:nvSpPr>
        <p:spPr>
          <a:xfrm rot="10800000" flipV="1">
            <a:off x="8485367" y="4887748"/>
            <a:ext cx="1576726" cy="1548000"/>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12700" cap="sq" cmpd="sng">
            <a:gradFill>
              <a:gsLst>
                <a:gs pos="0">
                  <a:srgbClr val="FF3399"/>
                </a:gs>
                <a:gs pos="25000">
                  <a:srgbClr val="FF6633"/>
                </a:gs>
                <a:gs pos="50000">
                  <a:srgbClr val="FFFF00"/>
                </a:gs>
                <a:gs pos="75000">
                  <a:srgbClr val="92D050"/>
                </a:gs>
              </a:gsLst>
              <a:lin ang="5400000" scaled="0"/>
            </a:gradFill>
            <a:prstDash val="sysDot"/>
          </a:ln>
          <a:effectLst>
            <a:reflection blurRad="6350" stA="50000" endA="300" endPos="90000" dir="5400000" sy="-100000" algn="bl" rotWithShape="0"/>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1" name="50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4664" y="-524594"/>
            <a:ext cx="12161352" cy="6840760"/>
          </a:xfrm>
          <a:prstGeom prst="rect">
            <a:avLst/>
          </a:prstGeom>
        </p:spPr>
      </p:pic>
    </p:spTree>
    <p:extLst>
      <p:ext uri="{BB962C8B-B14F-4D97-AF65-F5344CB8AC3E}">
        <p14:creationId xmlns:p14="http://schemas.microsoft.com/office/powerpoint/2010/main" val="2723056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250" fill="hold"/>
                                        <p:tgtEl>
                                          <p:spTgt spid="3"/>
                                        </p:tgtEl>
                                        <p:attrNameLst>
                                          <p:attrName>ppt_x</p:attrName>
                                        </p:attrNameLst>
                                      </p:cBhvr>
                                      <p:tavLst>
                                        <p:tav tm="0">
                                          <p:val>
                                            <p:strVal val="1+#ppt_w/2"/>
                                          </p:val>
                                        </p:tav>
                                        <p:tav tm="100000">
                                          <p:val>
                                            <p:strVal val="#ppt_x"/>
                                          </p:val>
                                        </p:tav>
                                      </p:tavLst>
                                    </p:anim>
                                    <p:anim calcmode="lin" valueType="num">
                                      <p:cBhvr additive="base">
                                        <p:cTn id="11" dur="225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250" fill="hold"/>
                                        <p:tgtEl>
                                          <p:spTgt spid="4"/>
                                        </p:tgtEl>
                                        <p:attrNameLst>
                                          <p:attrName>ppt_x</p:attrName>
                                        </p:attrNameLst>
                                      </p:cBhvr>
                                      <p:tavLst>
                                        <p:tav tm="0">
                                          <p:val>
                                            <p:strVal val="1+#ppt_w/2"/>
                                          </p:val>
                                        </p:tav>
                                        <p:tav tm="100000">
                                          <p:val>
                                            <p:strVal val="#ppt_x"/>
                                          </p:val>
                                        </p:tav>
                                      </p:tavLst>
                                    </p:anim>
                                    <p:anim calcmode="lin" valueType="num">
                                      <p:cBhvr additive="base">
                                        <p:cTn id="15" dur="225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250" fill="hold"/>
                                        <p:tgtEl>
                                          <p:spTgt spid="5"/>
                                        </p:tgtEl>
                                        <p:attrNameLst>
                                          <p:attrName>ppt_x</p:attrName>
                                        </p:attrNameLst>
                                      </p:cBhvr>
                                      <p:tavLst>
                                        <p:tav tm="0">
                                          <p:val>
                                            <p:strVal val="1+#ppt_w/2"/>
                                          </p:val>
                                        </p:tav>
                                        <p:tav tm="100000">
                                          <p:val>
                                            <p:strVal val="#ppt_x"/>
                                          </p:val>
                                        </p:tav>
                                      </p:tavLst>
                                    </p:anim>
                                    <p:anim calcmode="lin" valueType="num">
                                      <p:cBhvr additive="base">
                                        <p:cTn id="19" dur="2250" fill="hold"/>
                                        <p:tgtEl>
                                          <p:spTgt spid="5"/>
                                        </p:tgtEl>
                                        <p:attrNameLst>
                                          <p:attrName>ppt_y</p:attrName>
                                        </p:attrNameLst>
                                      </p:cBhvr>
                                      <p:tavLst>
                                        <p:tav tm="0">
                                          <p:val>
                                            <p:strVal val="1+#ppt_h/2"/>
                                          </p:val>
                                        </p:tav>
                                        <p:tav tm="100000">
                                          <p:val>
                                            <p:strVal val="#ppt_y"/>
                                          </p:val>
                                        </p:tav>
                                      </p:tavLst>
                                    </p:anim>
                                  </p:childTnLst>
                                </p:cTn>
                              </p:par>
                              <p:par>
                                <p:cTn id="20" presetID="8" presetClass="emph" presetSubtype="0" fill="hold" grpId="1" nodeType="withEffect">
                                  <p:stCondLst>
                                    <p:cond delay="0"/>
                                  </p:stCondLst>
                                  <p:childTnLst>
                                    <p:animRot by="21600000">
                                      <p:cBhvr>
                                        <p:cTn id="21" dur="2250" fill="hold"/>
                                        <p:tgtEl>
                                          <p:spTgt spid="3"/>
                                        </p:tgtEl>
                                        <p:attrNameLst>
                                          <p:attrName>r</p:attrName>
                                        </p:attrNameLst>
                                      </p:cBhvr>
                                    </p:animRot>
                                  </p:childTnLst>
                                </p:cTn>
                              </p:par>
                              <p:par>
                                <p:cTn id="22" presetID="8" presetClass="emph" presetSubtype="0" fill="hold" grpId="1" nodeType="withEffect">
                                  <p:stCondLst>
                                    <p:cond delay="0"/>
                                  </p:stCondLst>
                                  <p:childTnLst>
                                    <p:animRot by="21600000">
                                      <p:cBhvr>
                                        <p:cTn id="23" dur="2250" fill="hold"/>
                                        <p:tgtEl>
                                          <p:spTgt spid="4"/>
                                        </p:tgtEl>
                                        <p:attrNameLst>
                                          <p:attrName>r</p:attrName>
                                        </p:attrNameLst>
                                      </p:cBhvr>
                                    </p:animRot>
                                  </p:childTnLst>
                                </p:cTn>
                              </p:par>
                              <p:par>
                                <p:cTn id="24" presetID="8" presetClass="emph" presetSubtype="0" fill="hold" grpId="1" nodeType="withEffect">
                                  <p:stCondLst>
                                    <p:cond delay="0"/>
                                  </p:stCondLst>
                                  <p:childTnLst>
                                    <p:animRot by="21600000">
                                      <p:cBhvr>
                                        <p:cTn id="25" dur="2250" fill="hold"/>
                                        <p:tgtEl>
                                          <p:spTgt spid="5"/>
                                        </p:tgtEl>
                                        <p:attrNameLst>
                                          <p:attrName>r</p:attrName>
                                        </p:attrNameLst>
                                      </p:cBhvr>
                                    </p:animRot>
                                  </p:childTnLst>
                                </p:cTn>
                              </p:par>
                              <p:par>
                                <p:cTn id="26" presetID="2" presetClass="entr" presetSubtype="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2250" fill="hold"/>
                                        <p:tgtEl>
                                          <p:spTgt spid="19"/>
                                        </p:tgtEl>
                                        <p:attrNameLst>
                                          <p:attrName>ppt_x</p:attrName>
                                        </p:attrNameLst>
                                      </p:cBhvr>
                                      <p:tavLst>
                                        <p:tav tm="0">
                                          <p:val>
                                            <p:strVal val="1+#ppt_w/2"/>
                                          </p:val>
                                        </p:tav>
                                        <p:tav tm="100000">
                                          <p:val>
                                            <p:strVal val="#ppt_x"/>
                                          </p:val>
                                        </p:tav>
                                      </p:tavLst>
                                    </p:anim>
                                    <p:anim calcmode="lin" valueType="num">
                                      <p:cBhvr additive="base">
                                        <p:cTn id="29" dur="2250" fill="hold"/>
                                        <p:tgtEl>
                                          <p:spTgt spid="19"/>
                                        </p:tgtEl>
                                        <p:attrNameLst>
                                          <p:attrName>ppt_y</p:attrName>
                                        </p:attrNameLst>
                                      </p:cBhvr>
                                      <p:tavLst>
                                        <p:tav tm="0">
                                          <p:val>
                                            <p:strVal val="1+#ppt_h/2"/>
                                          </p:val>
                                        </p:tav>
                                        <p:tav tm="100000">
                                          <p:val>
                                            <p:strVal val="#ppt_y"/>
                                          </p:val>
                                        </p:tav>
                                      </p:tavLst>
                                    </p:anim>
                                  </p:childTnLst>
                                </p:cTn>
                              </p:par>
                              <p:par>
                                <p:cTn id="30" presetID="2" presetClass="entr" presetSubtype="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2250" fill="hold"/>
                                        <p:tgtEl>
                                          <p:spTgt spid="20"/>
                                        </p:tgtEl>
                                        <p:attrNameLst>
                                          <p:attrName>ppt_x</p:attrName>
                                        </p:attrNameLst>
                                      </p:cBhvr>
                                      <p:tavLst>
                                        <p:tav tm="0">
                                          <p:val>
                                            <p:strVal val="1+#ppt_w/2"/>
                                          </p:val>
                                        </p:tav>
                                        <p:tav tm="100000">
                                          <p:val>
                                            <p:strVal val="#ppt_x"/>
                                          </p:val>
                                        </p:tav>
                                      </p:tavLst>
                                    </p:anim>
                                    <p:anim calcmode="lin" valueType="num">
                                      <p:cBhvr additive="base">
                                        <p:cTn id="33" dur="2250" fill="hold"/>
                                        <p:tgtEl>
                                          <p:spTgt spid="20"/>
                                        </p:tgtEl>
                                        <p:attrNameLst>
                                          <p:attrName>ppt_y</p:attrName>
                                        </p:attrNameLst>
                                      </p:cBhvr>
                                      <p:tavLst>
                                        <p:tav tm="0">
                                          <p:val>
                                            <p:strVal val="1+#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2250" fill="hold"/>
                                        <p:tgtEl>
                                          <p:spTgt spid="21"/>
                                        </p:tgtEl>
                                        <p:attrNameLst>
                                          <p:attrName>ppt_x</p:attrName>
                                        </p:attrNameLst>
                                      </p:cBhvr>
                                      <p:tavLst>
                                        <p:tav tm="0">
                                          <p:val>
                                            <p:strVal val="1+#ppt_w/2"/>
                                          </p:val>
                                        </p:tav>
                                        <p:tav tm="100000">
                                          <p:val>
                                            <p:strVal val="#ppt_x"/>
                                          </p:val>
                                        </p:tav>
                                      </p:tavLst>
                                    </p:anim>
                                    <p:anim calcmode="lin" valueType="num">
                                      <p:cBhvr additive="base">
                                        <p:cTn id="37" dur="2250" fill="hold"/>
                                        <p:tgtEl>
                                          <p:spTgt spid="21"/>
                                        </p:tgtEl>
                                        <p:attrNameLst>
                                          <p:attrName>ppt_y</p:attrName>
                                        </p:attrNameLst>
                                      </p:cBhvr>
                                      <p:tavLst>
                                        <p:tav tm="0">
                                          <p:val>
                                            <p:strVal val="1+#ppt_h/2"/>
                                          </p:val>
                                        </p:tav>
                                        <p:tav tm="100000">
                                          <p:val>
                                            <p:strVal val="#ppt_y"/>
                                          </p:val>
                                        </p:tav>
                                      </p:tavLst>
                                    </p:anim>
                                  </p:childTnLst>
                                </p:cTn>
                              </p:par>
                              <p:par>
                                <p:cTn id="38" presetID="8" presetClass="emph" presetSubtype="0" fill="hold" grpId="1" nodeType="withEffect">
                                  <p:stCondLst>
                                    <p:cond delay="0"/>
                                  </p:stCondLst>
                                  <p:childTnLst>
                                    <p:animRot by="21600000">
                                      <p:cBhvr>
                                        <p:cTn id="39" dur="2250" fill="hold"/>
                                        <p:tgtEl>
                                          <p:spTgt spid="19"/>
                                        </p:tgtEl>
                                        <p:attrNameLst>
                                          <p:attrName>r</p:attrName>
                                        </p:attrNameLst>
                                      </p:cBhvr>
                                    </p:animRot>
                                  </p:childTnLst>
                                </p:cTn>
                              </p:par>
                              <p:par>
                                <p:cTn id="40" presetID="8" presetClass="emph" presetSubtype="0" fill="hold" grpId="1" nodeType="withEffect">
                                  <p:stCondLst>
                                    <p:cond delay="0"/>
                                  </p:stCondLst>
                                  <p:childTnLst>
                                    <p:animRot by="21600000">
                                      <p:cBhvr>
                                        <p:cTn id="41" dur="2250" fill="hold"/>
                                        <p:tgtEl>
                                          <p:spTgt spid="20"/>
                                        </p:tgtEl>
                                        <p:attrNameLst>
                                          <p:attrName>r</p:attrName>
                                        </p:attrNameLst>
                                      </p:cBhvr>
                                    </p:animRot>
                                  </p:childTnLst>
                                </p:cTn>
                              </p:par>
                              <p:par>
                                <p:cTn id="42" presetID="8" presetClass="emph" presetSubtype="0" fill="hold" grpId="1" nodeType="withEffect">
                                  <p:stCondLst>
                                    <p:cond delay="0"/>
                                  </p:stCondLst>
                                  <p:childTnLst>
                                    <p:animRot by="21600000">
                                      <p:cBhvr>
                                        <p:cTn id="43" dur="2250" fill="hold"/>
                                        <p:tgtEl>
                                          <p:spTgt spid="21"/>
                                        </p:tgtEl>
                                        <p:attrNameLst>
                                          <p:attrName>r</p:attrName>
                                        </p:attrNameLst>
                                      </p:cBhvr>
                                    </p:animRot>
                                  </p:childTnLst>
                                </p:cTn>
                              </p:par>
                              <p:par>
                                <p:cTn id="44" presetID="2" presetClass="entr" presetSubtype="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2250" fill="hold"/>
                                        <p:tgtEl>
                                          <p:spTgt spid="27"/>
                                        </p:tgtEl>
                                        <p:attrNameLst>
                                          <p:attrName>ppt_x</p:attrName>
                                        </p:attrNameLst>
                                      </p:cBhvr>
                                      <p:tavLst>
                                        <p:tav tm="0">
                                          <p:val>
                                            <p:strVal val="1+#ppt_w/2"/>
                                          </p:val>
                                        </p:tav>
                                        <p:tav tm="100000">
                                          <p:val>
                                            <p:strVal val="#ppt_x"/>
                                          </p:val>
                                        </p:tav>
                                      </p:tavLst>
                                    </p:anim>
                                    <p:anim calcmode="lin" valueType="num">
                                      <p:cBhvr additive="base">
                                        <p:cTn id="47" dur="2250" fill="hold"/>
                                        <p:tgtEl>
                                          <p:spTgt spid="2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2250" fill="hold"/>
                                        <p:tgtEl>
                                          <p:spTgt spid="28"/>
                                        </p:tgtEl>
                                        <p:attrNameLst>
                                          <p:attrName>ppt_x</p:attrName>
                                        </p:attrNameLst>
                                      </p:cBhvr>
                                      <p:tavLst>
                                        <p:tav tm="0">
                                          <p:val>
                                            <p:strVal val="1+#ppt_w/2"/>
                                          </p:val>
                                        </p:tav>
                                        <p:tav tm="100000">
                                          <p:val>
                                            <p:strVal val="#ppt_x"/>
                                          </p:val>
                                        </p:tav>
                                      </p:tavLst>
                                    </p:anim>
                                    <p:anim calcmode="lin" valueType="num">
                                      <p:cBhvr additive="base">
                                        <p:cTn id="51" dur="2250" fill="hold"/>
                                        <p:tgtEl>
                                          <p:spTgt spid="2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2250" fill="hold"/>
                                        <p:tgtEl>
                                          <p:spTgt spid="29"/>
                                        </p:tgtEl>
                                        <p:attrNameLst>
                                          <p:attrName>ppt_x</p:attrName>
                                        </p:attrNameLst>
                                      </p:cBhvr>
                                      <p:tavLst>
                                        <p:tav tm="0">
                                          <p:val>
                                            <p:strVal val="1+#ppt_w/2"/>
                                          </p:val>
                                        </p:tav>
                                        <p:tav tm="100000">
                                          <p:val>
                                            <p:strVal val="#ppt_x"/>
                                          </p:val>
                                        </p:tav>
                                      </p:tavLst>
                                    </p:anim>
                                    <p:anim calcmode="lin" valueType="num">
                                      <p:cBhvr additive="base">
                                        <p:cTn id="55" dur="2250" fill="hold"/>
                                        <p:tgtEl>
                                          <p:spTgt spid="29"/>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2250" fill="hold"/>
                                        <p:tgtEl>
                                          <p:spTgt spid="27"/>
                                        </p:tgtEl>
                                        <p:attrNameLst>
                                          <p:attrName>r</p:attrName>
                                        </p:attrNameLst>
                                      </p:cBhvr>
                                    </p:animRot>
                                  </p:childTnLst>
                                </p:cTn>
                              </p:par>
                              <p:par>
                                <p:cTn id="58" presetID="8" presetClass="emph" presetSubtype="0" fill="hold" grpId="1" nodeType="withEffect">
                                  <p:stCondLst>
                                    <p:cond delay="0"/>
                                  </p:stCondLst>
                                  <p:childTnLst>
                                    <p:animRot by="21600000">
                                      <p:cBhvr>
                                        <p:cTn id="59" dur="2250" fill="hold"/>
                                        <p:tgtEl>
                                          <p:spTgt spid="28"/>
                                        </p:tgtEl>
                                        <p:attrNameLst>
                                          <p:attrName>r</p:attrName>
                                        </p:attrNameLst>
                                      </p:cBhvr>
                                    </p:animRot>
                                  </p:childTnLst>
                                </p:cTn>
                              </p:par>
                              <p:par>
                                <p:cTn id="60" presetID="8" presetClass="emph" presetSubtype="0" fill="hold" grpId="1" nodeType="withEffect">
                                  <p:stCondLst>
                                    <p:cond delay="0"/>
                                  </p:stCondLst>
                                  <p:childTnLst>
                                    <p:animRot by="21600000">
                                      <p:cBhvr>
                                        <p:cTn id="61" dur="2250" fill="hold"/>
                                        <p:tgtEl>
                                          <p:spTgt spid="29"/>
                                        </p:tgtEl>
                                        <p:attrNameLst>
                                          <p:attrName>r</p:attrName>
                                        </p:attrNameLst>
                                      </p:cBhvr>
                                    </p:animRot>
                                  </p:childTnLst>
                                </p:cTn>
                              </p:par>
                              <p:par>
                                <p:cTn id="62" presetID="2" presetClass="entr" presetSubtype="6"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additive="base">
                                        <p:cTn id="64" dur="2250" fill="hold"/>
                                        <p:tgtEl>
                                          <p:spTgt spid="31"/>
                                        </p:tgtEl>
                                        <p:attrNameLst>
                                          <p:attrName>ppt_x</p:attrName>
                                        </p:attrNameLst>
                                      </p:cBhvr>
                                      <p:tavLst>
                                        <p:tav tm="0">
                                          <p:val>
                                            <p:strVal val="1+#ppt_w/2"/>
                                          </p:val>
                                        </p:tav>
                                        <p:tav tm="100000">
                                          <p:val>
                                            <p:strVal val="#ppt_x"/>
                                          </p:val>
                                        </p:tav>
                                      </p:tavLst>
                                    </p:anim>
                                    <p:anim calcmode="lin" valueType="num">
                                      <p:cBhvr additive="base">
                                        <p:cTn id="65" dur="2250" fill="hold"/>
                                        <p:tgtEl>
                                          <p:spTgt spid="31"/>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additive="base">
                                        <p:cTn id="68" dur="2250" fill="hold"/>
                                        <p:tgtEl>
                                          <p:spTgt spid="32"/>
                                        </p:tgtEl>
                                        <p:attrNameLst>
                                          <p:attrName>ppt_x</p:attrName>
                                        </p:attrNameLst>
                                      </p:cBhvr>
                                      <p:tavLst>
                                        <p:tav tm="0">
                                          <p:val>
                                            <p:strVal val="1+#ppt_w/2"/>
                                          </p:val>
                                        </p:tav>
                                        <p:tav tm="100000">
                                          <p:val>
                                            <p:strVal val="#ppt_x"/>
                                          </p:val>
                                        </p:tav>
                                      </p:tavLst>
                                    </p:anim>
                                    <p:anim calcmode="lin" valueType="num">
                                      <p:cBhvr additive="base">
                                        <p:cTn id="69" dur="2250" fill="hold"/>
                                        <p:tgtEl>
                                          <p:spTgt spid="32"/>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additive="base">
                                        <p:cTn id="72" dur="2250" fill="hold"/>
                                        <p:tgtEl>
                                          <p:spTgt spid="33"/>
                                        </p:tgtEl>
                                        <p:attrNameLst>
                                          <p:attrName>ppt_x</p:attrName>
                                        </p:attrNameLst>
                                      </p:cBhvr>
                                      <p:tavLst>
                                        <p:tav tm="0">
                                          <p:val>
                                            <p:strVal val="1+#ppt_w/2"/>
                                          </p:val>
                                        </p:tav>
                                        <p:tav tm="100000">
                                          <p:val>
                                            <p:strVal val="#ppt_x"/>
                                          </p:val>
                                        </p:tav>
                                      </p:tavLst>
                                    </p:anim>
                                    <p:anim calcmode="lin" valueType="num">
                                      <p:cBhvr additive="base">
                                        <p:cTn id="73" dur="2250" fill="hold"/>
                                        <p:tgtEl>
                                          <p:spTgt spid="33"/>
                                        </p:tgtEl>
                                        <p:attrNameLst>
                                          <p:attrName>ppt_y</p:attrName>
                                        </p:attrNameLst>
                                      </p:cBhvr>
                                      <p:tavLst>
                                        <p:tav tm="0">
                                          <p:val>
                                            <p:strVal val="1+#ppt_h/2"/>
                                          </p:val>
                                        </p:tav>
                                        <p:tav tm="100000">
                                          <p:val>
                                            <p:strVal val="#ppt_y"/>
                                          </p:val>
                                        </p:tav>
                                      </p:tavLst>
                                    </p:anim>
                                  </p:childTnLst>
                                </p:cTn>
                              </p:par>
                              <p:par>
                                <p:cTn id="74" presetID="8" presetClass="emph" presetSubtype="0" fill="hold" grpId="1" nodeType="withEffect">
                                  <p:stCondLst>
                                    <p:cond delay="0"/>
                                  </p:stCondLst>
                                  <p:childTnLst>
                                    <p:animRot by="21600000">
                                      <p:cBhvr>
                                        <p:cTn id="75" dur="2250" fill="hold"/>
                                        <p:tgtEl>
                                          <p:spTgt spid="31"/>
                                        </p:tgtEl>
                                        <p:attrNameLst>
                                          <p:attrName>r</p:attrName>
                                        </p:attrNameLst>
                                      </p:cBhvr>
                                    </p:animRot>
                                  </p:childTnLst>
                                </p:cTn>
                              </p:par>
                              <p:par>
                                <p:cTn id="76" presetID="8" presetClass="emph" presetSubtype="0" fill="hold" grpId="1" nodeType="withEffect">
                                  <p:stCondLst>
                                    <p:cond delay="0"/>
                                  </p:stCondLst>
                                  <p:childTnLst>
                                    <p:animRot by="21600000">
                                      <p:cBhvr>
                                        <p:cTn id="77" dur="2250" fill="hold"/>
                                        <p:tgtEl>
                                          <p:spTgt spid="32"/>
                                        </p:tgtEl>
                                        <p:attrNameLst>
                                          <p:attrName>r</p:attrName>
                                        </p:attrNameLst>
                                      </p:cBhvr>
                                    </p:animRot>
                                  </p:childTnLst>
                                </p:cTn>
                              </p:par>
                              <p:par>
                                <p:cTn id="78" presetID="8" presetClass="emph" presetSubtype="0" fill="hold" grpId="1" nodeType="withEffect">
                                  <p:stCondLst>
                                    <p:cond delay="0"/>
                                  </p:stCondLst>
                                  <p:childTnLst>
                                    <p:animRot by="21600000">
                                      <p:cBhvr>
                                        <p:cTn id="79" dur="2250" fill="hold"/>
                                        <p:tgtEl>
                                          <p:spTgt spid="33"/>
                                        </p:tgtEl>
                                        <p:attrNameLst>
                                          <p:attrName>r</p:attrName>
                                        </p:attrNameLst>
                                      </p:cBhvr>
                                    </p:animRot>
                                  </p:childTnLst>
                                </p:cTn>
                              </p:par>
                              <p:par>
                                <p:cTn id="80" presetID="2" presetClass="entr" presetSubtype="12"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2250" fill="hold"/>
                                        <p:tgtEl>
                                          <p:spTgt spid="35"/>
                                        </p:tgtEl>
                                        <p:attrNameLst>
                                          <p:attrName>ppt_x</p:attrName>
                                        </p:attrNameLst>
                                      </p:cBhvr>
                                      <p:tavLst>
                                        <p:tav tm="0">
                                          <p:val>
                                            <p:strVal val="0-#ppt_w/2"/>
                                          </p:val>
                                        </p:tav>
                                        <p:tav tm="100000">
                                          <p:val>
                                            <p:strVal val="#ppt_x"/>
                                          </p:val>
                                        </p:tav>
                                      </p:tavLst>
                                    </p:anim>
                                    <p:anim calcmode="lin" valueType="num">
                                      <p:cBhvr additive="base">
                                        <p:cTn id="83" dur="2250" fill="hold"/>
                                        <p:tgtEl>
                                          <p:spTgt spid="3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additive="base">
                                        <p:cTn id="86" dur="2250" fill="hold"/>
                                        <p:tgtEl>
                                          <p:spTgt spid="36"/>
                                        </p:tgtEl>
                                        <p:attrNameLst>
                                          <p:attrName>ppt_x</p:attrName>
                                        </p:attrNameLst>
                                      </p:cBhvr>
                                      <p:tavLst>
                                        <p:tav tm="0">
                                          <p:val>
                                            <p:strVal val="0-#ppt_w/2"/>
                                          </p:val>
                                        </p:tav>
                                        <p:tav tm="100000">
                                          <p:val>
                                            <p:strVal val="#ppt_x"/>
                                          </p:val>
                                        </p:tav>
                                      </p:tavLst>
                                    </p:anim>
                                    <p:anim calcmode="lin" valueType="num">
                                      <p:cBhvr additive="base">
                                        <p:cTn id="87" dur="2250" fill="hold"/>
                                        <p:tgtEl>
                                          <p:spTgt spid="36"/>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additive="base">
                                        <p:cTn id="90" dur="2250" fill="hold"/>
                                        <p:tgtEl>
                                          <p:spTgt spid="37"/>
                                        </p:tgtEl>
                                        <p:attrNameLst>
                                          <p:attrName>ppt_x</p:attrName>
                                        </p:attrNameLst>
                                      </p:cBhvr>
                                      <p:tavLst>
                                        <p:tav tm="0">
                                          <p:val>
                                            <p:strVal val="0-#ppt_w/2"/>
                                          </p:val>
                                        </p:tav>
                                        <p:tav tm="100000">
                                          <p:val>
                                            <p:strVal val="#ppt_x"/>
                                          </p:val>
                                        </p:tav>
                                      </p:tavLst>
                                    </p:anim>
                                    <p:anim calcmode="lin" valueType="num">
                                      <p:cBhvr additive="base">
                                        <p:cTn id="91" dur="2250" fill="hold"/>
                                        <p:tgtEl>
                                          <p:spTgt spid="3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39"/>
                                        </p:tgtEl>
                                        <p:attrNameLst>
                                          <p:attrName>style.visibility</p:attrName>
                                        </p:attrNameLst>
                                      </p:cBhvr>
                                      <p:to>
                                        <p:strVal val="visible"/>
                                      </p:to>
                                    </p:set>
                                    <p:anim calcmode="lin" valueType="num">
                                      <p:cBhvr additive="base">
                                        <p:cTn id="94" dur="2250" fill="hold"/>
                                        <p:tgtEl>
                                          <p:spTgt spid="39"/>
                                        </p:tgtEl>
                                        <p:attrNameLst>
                                          <p:attrName>ppt_x</p:attrName>
                                        </p:attrNameLst>
                                      </p:cBhvr>
                                      <p:tavLst>
                                        <p:tav tm="0">
                                          <p:val>
                                            <p:strVal val="0-#ppt_w/2"/>
                                          </p:val>
                                        </p:tav>
                                        <p:tav tm="100000">
                                          <p:val>
                                            <p:strVal val="#ppt_x"/>
                                          </p:val>
                                        </p:tav>
                                      </p:tavLst>
                                    </p:anim>
                                    <p:anim calcmode="lin" valueType="num">
                                      <p:cBhvr additive="base">
                                        <p:cTn id="95" dur="2250" fill="hold"/>
                                        <p:tgtEl>
                                          <p:spTgt spid="39"/>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40"/>
                                        </p:tgtEl>
                                        <p:attrNameLst>
                                          <p:attrName>style.visibility</p:attrName>
                                        </p:attrNameLst>
                                      </p:cBhvr>
                                      <p:to>
                                        <p:strVal val="visible"/>
                                      </p:to>
                                    </p:set>
                                    <p:anim calcmode="lin" valueType="num">
                                      <p:cBhvr additive="base">
                                        <p:cTn id="98" dur="2250" fill="hold"/>
                                        <p:tgtEl>
                                          <p:spTgt spid="40"/>
                                        </p:tgtEl>
                                        <p:attrNameLst>
                                          <p:attrName>ppt_x</p:attrName>
                                        </p:attrNameLst>
                                      </p:cBhvr>
                                      <p:tavLst>
                                        <p:tav tm="0">
                                          <p:val>
                                            <p:strVal val="0-#ppt_w/2"/>
                                          </p:val>
                                        </p:tav>
                                        <p:tav tm="100000">
                                          <p:val>
                                            <p:strVal val="#ppt_x"/>
                                          </p:val>
                                        </p:tav>
                                      </p:tavLst>
                                    </p:anim>
                                    <p:anim calcmode="lin" valueType="num">
                                      <p:cBhvr additive="base">
                                        <p:cTn id="99" dur="2250" fill="hold"/>
                                        <p:tgtEl>
                                          <p:spTgt spid="40"/>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41"/>
                                        </p:tgtEl>
                                        <p:attrNameLst>
                                          <p:attrName>style.visibility</p:attrName>
                                        </p:attrNameLst>
                                      </p:cBhvr>
                                      <p:to>
                                        <p:strVal val="visible"/>
                                      </p:to>
                                    </p:set>
                                    <p:anim calcmode="lin" valueType="num">
                                      <p:cBhvr additive="base">
                                        <p:cTn id="102" dur="2250" fill="hold"/>
                                        <p:tgtEl>
                                          <p:spTgt spid="41"/>
                                        </p:tgtEl>
                                        <p:attrNameLst>
                                          <p:attrName>ppt_x</p:attrName>
                                        </p:attrNameLst>
                                      </p:cBhvr>
                                      <p:tavLst>
                                        <p:tav tm="0">
                                          <p:val>
                                            <p:strVal val="0-#ppt_w/2"/>
                                          </p:val>
                                        </p:tav>
                                        <p:tav tm="100000">
                                          <p:val>
                                            <p:strVal val="#ppt_x"/>
                                          </p:val>
                                        </p:tav>
                                      </p:tavLst>
                                    </p:anim>
                                    <p:anim calcmode="lin" valueType="num">
                                      <p:cBhvr additive="base">
                                        <p:cTn id="103" dur="2250" fill="hold"/>
                                        <p:tgtEl>
                                          <p:spTgt spid="41"/>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43"/>
                                        </p:tgtEl>
                                        <p:attrNameLst>
                                          <p:attrName>style.visibility</p:attrName>
                                        </p:attrNameLst>
                                      </p:cBhvr>
                                      <p:to>
                                        <p:strVal val="visible"/>
                                      </p:to>
                                    </p:set>
                                    <p:anim calcmode="lin" valueType="num">
                                      <p:cBhvr additive="base">
                                        <p:cTn id="106" dur="2250" fill="hold"/>
                                        <p:tgtEl>
                                          <p:spTgt spid="43"/>
                                        </p:tgtEl>
                                        <p:attrNameLst>
                                          <p:attrName>ppt_x</p:attrName>
                                        </p:attrNameLst>
                                      </p:cBhvr>
                                      <p:tavLst>
                                        <p:tav tm="0">
                                          <p:val>
                                            <p:strVal val="0-#ppt_w/2"/>
                                          </p:val>
                                        </p:tav>
                                        <p:tav tm="100000">
                                          <p:val>
                                            <p:strVal val="#ppt_x"/>
                                          </p:val>
                                        </p:tav>
                                      </p:tavLst>
                                    </p:anim>
                                    <p:anim calcmode="lin" valueType="num">
                                      <p:cBhvr additive="base">
                                        <p:cTn id="107" dur="2250" fill="hold"/>
                                        <p:tgtEl>
                                          <p:spTgt spid="43"/>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44"/>
                                        </p:tgtEl>
                                        <p:attrNameLst>
                                          <p:attrName>style.visibility</p:attrName>
                                        </p:attrNameLst>
                                      </p:cBhvr>
                                      <p:to>
                                        <p:strVal val="visible"/>
                                      </p:to>
                                    </p:set>
                                    <p:anim calcmode="lin" valueType="num">
                                      <p:cBhvr additive="base">
                                        <p:cTn id="110" dur="2250" fill="hold"/>
                                        <p:tgtEl>
                                          <p:spTgt spid="44"/>
                                        </p:tgtEl>
                                        <p:attrNameLst>
                                          <p:attrName>ppt_x</p:attrName>
                                        </p:attrNameLst>
                                      </p:cBhvr>
                                      <p:tavLst>
                                        <p:tav tm="0">
                                          <p:val>
                                            <p:strVal val="0-#ppt_w/2"/>
                                          </p:val>
                                        </p:tav>
                                        <p:tav tm="100000">
                                          <p:val>
                                            <p:strVal val="#ppt_x"/>
                                          </p:val>
                                        </p:tav>
                                      </p:tavLst>
                                    </p:anim>
                                    <p:anim calcmode="lin" valueType="num">
                                      <p:cBhvr additive="base">
                                        <p:cTn id="111" dur="2250" fill="hold"/>
                                        <p:tgtEl>
                                          <p:spTgt spid="44"/>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45"/>
                                        </p:tgtEl>
                                        <p:attrNameLst>
                                          <p:attrName>style.visibility</p:attrName>
                                        </p:attrNameLst>
                                      </p:cBhvr>
                                      <p:to>
                                        <p:strVal val="visible"/>
                                      </p:to>
                                    </p:set>
                                    <p:anim calcmode="lin" valueType="num">
                                      <p:cBhvr additive="base">
                                        <p:cTn id="114" dur="2250" fill="hold"/>
                                        <p:tgtEl>
                                          <p:spTgt spid="45"/>
                                        </p:tgtEl>
                                        <p:attrNameLst>
                                          <p:attrName>ppt_x</p:attrName>
                                        </p:attrNameLst>
                                      </p:cBhvr>
                                      <p:tavLst>
                                        <p:tav tm="0">
                                          <p:val>
                                            <p:strVal val="0-#ppt_w/2"/>
                                          </p:val>
                                        </p:tav>
                                        <p:tav tm="100000">
                                          <p:val>
                                            <p:strVal val="#ppt_x"/>
                                          </p:val>
                                        </p:tav>
                                      </p:tavLst>
                                    </p:anim>
                                    <p:anim calcmode="lin" valueType="num">
                                      <p:cBhvr additive="base">
                                        <p:cTn id="115" dur="2250" fill="hold"/>
                                        <p:tgtEl>
                                          <p:spTgt spid="45"/>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additive="base">
                                        <p:cTn id="118" dur="2250" fill="hold"/>
                                        <p:tgtEl>
                                          <p:spTgt spid="47"/>
                                        </p:tgtEl>
                                        <p:attrNameLst>
                                          <p:attrName>ppt_x</p:attrName>
                                        </p:attrNameLst>
                                      </p:cBhvr>
                                      <p:tavLst>
                                        <p:tav tm="0">
                                          <p:val>
                                            <p:strVal val="0-#ppt_w/2"/>
                                          </p:val>
                                        </p:tav>
                                        <p:tav tm="100000">
                                          <p:val>
                                            <p:strVal val="#ppt_x"/>
                                          </p:val>
                                        </p:tav>
                                      </p:tavLst>
                                    </p:anim>
                                    <p:anim calcmode="lin" valueType="num">
                                      <p:cBhvr additive="base">
                                        <p:cTn id="119" dur="2250" fill="hold"/>
                                        <p:tgtEl>
                                          <p:spTgt spid="47"/>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48"/>
                                        </p:tgtEl>
                                        <p:attrNameLst>
                                          <p:attrName>style.visibility</p:attrName>
                                        </p:attrNameLst>
                                      </p:cBhvr>
                                      <p:to>
                                        <p:strVal val="visible"/>
                                      </p:to>
                                    </p:set>
                                    <p:anim calcmode="lin" valueType="num">
                                      <p:cBhvr additive="base">
                                        <p:cTn id="122" dur="2250" fill="hold"/>
                                        <p:tgtEl>
                                          <p:spTgt spid="48"/>
                                        </p:tgtEl>
                                        <p:attrNameLst>
                                          <p:attrName>ppt_x</p:attrName>
                                        </p:attrNameLst>
                                      </p:cBhvr>
                                      <p:tavLst>
                                        <p:tav tm="0">
                                          <p:val>
                                            <p:strVal val="0-#ppt_w/2"/>
                                          </p:val>
                                        </p:tav>
                                        <p:tav tm="100000">
                                          <p:val>
                                            <p:strVal val="#ppt_x"/>
                                          </p:val>
                                        </p:tav>
                                      </p:tavLst>
                                    </p:anim>
                                    <p:anim calcmode="lin" valueType="num">
                                      <p:cBhvr additive="base">
                                        <p:cTn id="123" dur="2250" fill="hold"/>
                                        <p:tgtEl>
                                          <p:spTgt spid="48"/>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49"/>
                                        </p:tgtEl>
                                        <p:attrNameLst>
                                          <p:attrName>style.visibility</p:attrName>
                                        </p:attrNameLst>
                                      </p:cBhvr>
                                      <p:to>
                                        <p:strVal val="visible"/>
                                      </p:to>
                                    </p:set>
                                    <p:anim calcmode="lin" valueType="num">
                                      <p:cBhvr additive="base">
                                        <p:cTn id="126" dur="2250" fill="hold"/>
                                        <p:tgtEl>
                                          <p:spTgt spid="49"/>
                                        </p:tgtEl>
                                        <p:attrNameLst>
                                          <p:attrName>ppt_x</p:attrName>
                                        </p:attrNameLst>
                                      </p:cBhvr>
                                      <p:tavLst>
                                        <p:tav tm="0">
                                          <p:val>
                                            <p:strVal val="0-#ppt_w/2"/>
                                          </p:val>
                                        </p:tav>
                                        <p:tav tm="100000">
                                          <p:val>
                                            <p:strVal val="#ppt_x"/>
                                          </p:val>
                                        </p:tav>
                                      </p:tavLst>
                                    </p:anim>
                                    <p:anim calcmode="lin" valueType="num">
                                      <p:cBhvr additive="base">
                                        <p:cTn id="127" dur="2250" fill="hold"/>
                                        <p:tgtEl>
                                          <p:spTgt spid="49"/>
                                        </p:tgtEl>
                                        <p:attrNameLst>
                                          <p:attrName>ppt_y</p:attrName>
                                        </p:attrNameLst>
                                      </p:cBhvr>
                                      <p:tavLst>
                                        <p:tav tm="0">
                                          <p:val>
                                            <p:strVal val="1+#ppt_h/2"/>
                                          </p:val>
                                        </p:tav>
                                        <p:tav tm="100000">
                                          <p:val>
                                            <p:strVal val="#ppt_y"/>
                                          </p:val>
                                        </p:tav>
                                      </p:tavLst>
                                    </p:anim>
                                  </p:childTnLst>
                                </p:cTn>
                              </p:par>
                              <p:par>
                                <p:cTn id="128" presetID="8" presetClass="emph" presetSubtype="0" fill="hold" grpId="1" nodeType="withEffect">
                                  <p:stCondLst>
                                    <p:cond delay="0"/>
                                  </p:stCondLst>
                                  <p:childTnLst>
                                    <p:animRot by="-21600000">
                                      <p:cBhvr>
                                        <p:cTn id="129" dur="2250" fill="hold"/>
                                        <p:tgtEl>
                                          <p:spTgt spid="35"/>
                                        </p:tgtEl>
                                        <p:attrNameLst>
                                          <p:attrName>r</p:attrName>
                                        </p:attrNameLst>
                                      </p:cBhvr>
                                    </p:animRot>
                                  </p:childTnLst>
                                </p:cTn>
                              </p:par>
                              <p:par>
                                <p:cTn id="130" presetID="8" presetClass="emph" presetSubtype="0" fill="hold" grpId="1" nodeType="withEffect">
                                  <p:stCondLst>
                                    <p:cond delay="0"/>
                                  </p:stCondLst>
                                  <p:childTnLst>
                                    <p:animRot by="-21600000">
                                      <p:cBhvr>
                                        <p:cTn id="131" dur="2250" fill="hold"/>
                                        <p:tgtEl>
                                          <p:spTgt spid="36"/>
                                        </p:tgtEl>
                                        <p:attrNameLst>
                                          <p:attrName>r</p:attrName>
                                        </p:attrNameLst>
                                      </p:cBhvr>
                                    </p:animRot>
                                  </p:childTnLst>
                                </p:cTn>
                              </p:par>
                              <p:par>
                                <p:cTn id="132" presetID="8" presetClass="emph" presetSubtype="0" fill="hold" grpId="1" nodeType="withEffect">
                                  <p:stCondLst>
                                    <p:cond delay="0"/>
                                  </p:stCondLst>
                                  <p:childTnLst>
                                    <p:animRot by="-21600000">
                                      <p:cBhvr>
                                        <p:cTn id="133" dur="2250" fill="hold"/>
                                        <p:tgtEl>
                                          <p:spTgt spid="37"/>
                                        </p:tgtEl>
                                        <p:attrNameLst>
                                          <p:attrName>r</p:attrName>
                                        </p:attrNameLst>
                                      </p:cBhvr>
                                    </p:animRot>
                                  </p:childTnLst>
                                </p:cTn>
                              </p:par>
                              <p:par>
                                <p:cTn id="134" presetID="8" presetClass="emph" presetSubtype="0" fill="hold" grpId="1" nodeType="withEffect">
                                  <p:stCondLst>
                                    <p:cond delay="0"/>
                                  </p:stCondLst>
                                  <p:childTnLst>
                                    <p:animRot by="-21600000">
                                      <p:cBhvr>
                                        <p:cTn id="135" dur="2250" fill="hold"/>
                                        <p:tgtEl>
                                          <p:spTgt spid="39"/>
                                        </p:tgtEl>
                                        <p:attrNameLst>
                                          <p:attrName>r</p:attrName>
                                        </p:attrNameLst>
                                      </p:cBhvr>
                                    </p:animRot>
                                  </p:childTnLst>
                                </p:cTn>
                              </p:par>
                              <p:par>
                                <p:cTn id="136" presetID="8" presetClass="emph" presetSubtype="0" fill="hold" grpId="1" nodeType="withEffect">
                                  <p:stCondLst>
                                    <p:cond delay="0"/>
                                  </p:stCondLst>
                                  <p:childTnLst>
                                    <p:animRot by="-21600000">
                                      <p:cBhvr>
                                        <p:cTn id="137" dur="2250" fill="hold"/>
                                        <p:tgtEl>
                                          <p:spTgt spid="40"/>
                                        </p:tgtEl>
                                        <p:attrNameLst>
                                          <p:attrName>r</p:attrName>
                                        </p:attrNameLst>
                                      </p:cBhvr>
                                    </p:animRot>
                                  </p:childTnLst>
                                </p:cTn>
                              </p:par>
                              <p:par>
                                <p:cTn id="138" presetID="8" presetClass="emph" presetSubtype="0" fill="hold" grpId="1" nodeType="withEffect">
                                  <p:stCondLst>
                                    <p:cond delay="0"/>
                                  </p:stCondLst>
                                  <p:childTnLst>
                                    <p:animRot by="-21600000">
                                      <p:cBhvr>
                                        <p:cTn id="139" dur="2250" fill="hold"/>
                                        <p:tgtEl>
                                          <p:spTgt spid="41"/>
                                        </p:tgtEl>
                                        <p:attrNameLst>
                                          <p:attrName>r</p:attrName>
                                        </p:attrNameLst>
                                      </p:cBhvr>
                                    </p:animRot>
                                  </p:childTnLst>
                                </p:cTn>
                              </p:par>
                              <p:par>
                                <p:cTn id="140" presetID="8" presetClass="emph" presetSubtype="0" fill="hold" grpId="1" nodeType="withEffect">
                                  <p:stCondLst>
                                    <p:cond delay="0"/>
                                  </p:stCondLst>
                                  <p:childTnLst>
                                    <p:animRot by="-21600000">
                                      <p:cBhvr>
                                        <p:cTn id="141" dur="2250" fill="hold"/>
                                        <p:tgtEl>
                                          <p:spTgt spid="43"/>
                                        </p:tgtEl>
                                        <p:attrNameLst>
                                          <p:attrName>r</p:attrName>
                                        </p:attrNameLst>
                                      </p:cBhvr>
                                    </p:animRot>
                                  </p:childTnLst>
                                </p:cTn>
                              </p:par>
                              <p:par>
                                <p:cTn id="142" presetID="8" presetClass="emph" presetSubtype="0" fill="hold" grpId="1" nodeType="withEffect">
                                  <p:stCondLst>
                                    <p:cond delay="0"/>
                                  </p:stCondLst>
                                  <p:childTnLst>
                                    <p:animRot by="-21600000">
                                      <p:cBhvr>
                                        <p:cTn id="143" dur="2250" fill="hold"/>
                                        <p:tgtEl>
                                          <p:spTgt spid="44"/>
                                        </p:tgtEl>
                                        <p:attrNameLst>
                                          <p:attrName>r</p:attrName>
                                        </p:attrNameLst>
                                      </p:cBhvr>
                                    </p:animRot>
                                  </p:childTnLst>
                                </p:cTn>
                              </p:par>
                              <p:par>
                                <p:cTn id="144" presetID="8" presetClass="emph" presetSubtype="0" fill="hold" grpId="1" nodeType="withEffect">
                                  <p:stCondLst>
                                    <p:cond delay="0"/>
                                  </p:stCondLst>
                                  <p:childTnLst>
                                    <p:animRot by="-21600000">
                                      <p:cBhvr>
                                        <p:cTn id="145" dur="2250" fill="hold"/>
                                        <p:tgtEl>
                                          <p:spTgt spid="45"/>
                                        </p:tgtEl>
                                        <p:attrNameLst>
                                          <p:attrName>r</p:attrName>
                                        </p:attrNameLst>
                                      </p:cBhvr>
                                    </p:animRot>
                                  </p:childTnLst>
                                </p:cTn>
                              </p:par>
                              <p:par>
                                <p:cTn id="146" presetID="8" presetClass="emph" presetSubtype="0" fill="hold" grpId="1" nodeType="withEffect">
                                  <p:stCondLst>
                                    <p:cond delay="0"/>
                                  </p:stCondLst>
                                  <p:childTnLst>
                                    <p:animRot by="-21600000">
                                      <p:cBhvr>
                                        <p:cTn id="147" dur="2250" fill="hold"/>
                                        <p:tgtEl>
                                          <p:spTgt spid="47"/>
                                        </p:tgtEl>
                                        <p:attrNameLst>
                                          <p:attrName>r</p:attrName>
                                        </p:attrNameLst>
                                      </p:cBhvr>
                                    </p:animRot>
                                  </p:childTnLst>
                                </p:cTn>
                              </p:par>
                              <p:par>
                                <p:cTn id="148" presetID="8" presetClass="emph" presetSubtype="0" fill="hold" grpId="1" nodeType="withEffect">
                                  <p:stCondLst>
                                    <p:cond delay="0"/>
                                  </p:stCondLst>
                                  <p:childTnLst>
                                    <p:animRot by="-21600000">
                                      <p:cBhvr>
                                        <p:cTn id="149" dur="2250" fill="hold"/>
                                        <p:tgtEl>
                                          <p:spTgt spid="48"/>
                                        </p:tgtEl>
                                        <p:attrNameLst>
                                          <p:attrName>r</p:attrName>
                                        </p:attrNameLst>
                                      </p:cBhvr>
                                    </p:animRot>
                                  </p:childTnLst>
                                </p:cTn>
                              </p:par>
                              <p:par>
                                <p:cTn id="150" presetID="8" presetClass="emph" presetSubtype="0" fill="hold" grpId="1" nodeType="withEffect">
                                  <p:stCondLst>
                                    <p:cond delay="0"/>
                                  </p:stCondLst>
                                  <p:childTnLst>
                                    <p:animRot by="-21600000">
                                      <p:cBhvr>
                                        <p:cTn id="151" dur="2250" fill="hold"/>
                                        <p:tgtEl>
                                          <p:spTgt spid="49"/>
                                        </p:tgtEl>
                                        <p:attrNameLst>
                                          <p:attrName>r</p:attrName>
                                        </p:attrNameLst>
                                      </p:cBhvr>
                                    </p:animRot>
                                  </p:childTnLst>
                                </p:cTn>
                              </p:par>
                              <p:par>
                                <p:cTn id="152" presetID="2" presetClass="entr" presetSubtype="6" fill="hold" grpId="0" nodeType="withEffect">
                                  <p:stCondLst>
                                    <p:cond delay="0"/>
                                  </p:stCondLst>
                                  <p:childTnLst>
                                    <p:set>
                                      <p:cBhvr>
                                        <p:cTn id="153" dur="1" fill="hold">
                                          <p:stCondLst>
                                            <p:cond delay="0"/>
                                          </p:stCondLst>
                                        </p:cTn>
                                        <p:tgtEl>
                                          <p:spTgt spid="30"/>
                                        </p:tgtEl>
                                        <p:attrNameLst>
                                          <p:attrName>style.visibility</p:attrName>
                                        </p:attrNameLst>
                                      </p:cBhvr>
                                      <p:to>
                                        <p:strVal val="visible"/>
                                      </p:to>
                                    </p:set>
                                    <p:anim calcmode="lin" valueType="num">
                                      <p:cBhvr additive="base">
                                        <p:cTn id="154" dur="2250" fill="hold"/>
                                        <p:tgtEl>
                                          <p:spTgt spid="30"/>
                                        </p:tgtEl>
                                        <p:attrNameLst>
                                          <p:attrName>ppt_x</p:attrName>
                                        </p:attrNameLst>
                                      </p:cBhvr>
                                      <p:tavLst>
                                        <p:tav tm="0">
                                          <p:val>
                                            <p:strVal val="1+#ppt_w/2"/>
                                          </p:val>
                                        </p:tav>
                                        <p:tav tm="100000">
                                          <p:val>
                                            <p:strVal val="#ppt_x"/>
                                          </p:val>
                                        </p:tav>
                                      </p:tavLst>
                                    </p:anim>
                                    <p:anim calcmode="lin" valueType="num">
                                      <p:cBhvr additive="base">
                                        <p:cTn id="155" dur="2250" fill="hold"/>
                                        <p:tgtEl>
                                          <p:spTgt spid="30"/>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34"/>
                                        </p:tgtEl>
                                        <p:attrNameLst>
                                          <p:attrName>style.visibility</p:attrName>
                                        </p:attrNameLst>
                                      </p:cBhvr>
                                      <p:to>
                                        <p:strVal val="visible"/>
                                      </p:to>
                                    </p:set>
                                    <p:anim calcmode="lin" valueType="num">
                                      <p:cBhvr additive="base">
                                        <p:cTn id="158" dur="2250" fill="hold"/>
                                        <p:tgtEl>
                                          <p:spTgt spid="34"/>
                                        </p:tgtEl>
                                        <p:attrNameLst>
                                          <p:attrName>ppt_x</p:attrName>
                                        </p:attrNameLst>
                                      </p:cBhvr>
                                      <p:tavLst>
                                        <p:tav tm="0">
                                          <p:val>
                                            <p:strVal val="1+#ppt_w/2"/>
                                          </p:val>
                                        </p:tav>
                                        <p:tav tm="100000">
                                          <p:val>
                                            <p:strVal val="#ppt_x"/>
                                          </p:val>
                                        </p:tav>
                                      </p:tavLst>
                                    </p:anim>
                                    <p:anim calcmode="lin" valueType="num">
                                      <p:cBhvr additive="base">
                                        <p:cTn id="159" dur="2250" fill="hold"/>
                                        <p:tgtEl>
                                          <p:spTgt spid="34"/>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38"/>
                                        </p:tgtEl>
                                        <p:attrNameLst>
                                          <p:attrName>style.visibility</p:attrName>
                                        </p:attrNameLst>
                                      </p:cBhvr>
                                      <p:to>
                                        <p:strVal val="visible"/>
                                      </p:to>
                                    </p:set>
                                    <p:anim calcmode="lin" valueType="num">
                                      <p:cBhvr additive="base">
                                        <p:cTn id="162" dur="2250" fill="hold"/>
                                        <p:tgtEl>
                                          <p:spTgt spid="38"/>
                                        </p:tgtEl>
                                        <p:attrNameLst>
                                          <p:attrName>ppt_x</p:attrName>
                                        </p:attrNameLst>
                                      </p:cBhvr>
                                      <p:tavLst>
                                        <p:tav tm="0">
                                          <p:val>
                                            <p:strVal val="1+#ppt_w/2"/>
                                          </p:val>
                                        </p:tav>
                                        <p:tav tm="100000">
                                          <p:val>
                                            <p:strVal val="#ppt_x"/>
                                          </p:val>
                                        </p:tav>
                                      </p:tavLst>
                                    </p:anim>
                                    <p:anim calcmode="lin" valueType="num">
                                      <p:cBhvr additive="base">
                                        <p:cTn id="163" dur="2250" fill="hold"/>
                                        <p:tgtEl>
                                          <p:spTgt spid="38"/>
                                        </p:tgtEl>
                                        <p:attrNameLst>
                                          <p:attrName>ppt_y</p:attrName>
                                        </p:attrNameLst>
                                      </p:cBhvr>
                                      <p:tavLst>
                                        <p:tav tm="0">
                                          <p:val>
                                            <p:strVal val="1+#ppt_h/2"/>
                                          </p:val>
                                        </p:tav>
                                        <p:tav tm="100000">
                                          <p:val>
                                            <p:strVal val="#ppt_y"/>
                                          </p:val>
                                        </p:tav>
                                      </p:tavLst>
                                    </p:anim>
                                  </p:childTnLst>
                                </p:cTn>
                              </p:par>
                              <p:par>
                                <p:cTn id="164" presetID="8" presetClass="emph" presetSubtype="0" fill="hold" grpId="1" nodeType="withEffect">
                                  <p:stCondLst>
                                    <p:cond delay="0"/>
                                  </p:stCondLst>
                                  <p:childTnLst>
                                    <p:animRot by="21600000">
                                      <p:cBhvr>
                                        <p:cTn id="165" dur="2250" fill="hold"/>
                                        <p:tgtEl>
                                          <p:spTgt spid="30"/>
                                        </p:tgtEl>
                                        <p:attrNameLst>
                                          <p:attrName>r</p:attrName>
                                        </p:attrNameLst>
                                      </p:cBhvr>
                                    </p:animRot>
                                  </p:childTnLst>
                                </p:cTn>
                              </p:par>
                              <p:par>
                                <p:cTn id="166" presetID="8" presetClass="emph" presetSubtype="0" fill="hold" grpId="1" nodeType="withEffect">
                                  <p:stCondLst>
                                    <p:cond delay="0"/>
                                  </p:stCondLst>
                                  <p:childTnLst>
                                    <p:animRot by="21600000">
                                      <p:cBhvr>
                                        <p:cTn id="167" dur="2250" fill="hold"/>
                                        <p:tgtEl>
                                          <p:spTgt spid="34"/>
                                        </p:tgtEl>
                                        <p:attrNameLst>
                                          <p:attrName>r</p:attrName>
                                        </p:attrNameLst>
                                      </p:cBhvr>
                                    </p:animRot>
                                  </p:childTnLst>
                                </p:cTn>
                              </p:par>
                              <p:par>
                                <p:cTn id="168" presetID="8" presetClass="emph" presetSubtype="0" fill="hold" grpId="1" nodeType="withEffect">
                                  <p:stCondLst>
                                    <p:cond delay="0"/>
                                  </p:stCondLst>
                                  <p:childTnLst>
                                    <p:animRot by="21600000">
                                      <p:cBhvr>
                                        <p:cTn id="169" dur="2250" fill="hold"/>
                                        <p:tgtEl>
                                          <p:spTgt spid="38"/>
                                        </p:tgtEl>
                                        <p:attrNameLst>
                                          <p:attrName>r</p:attrName>
                                        </p:attrNameLst>
                                      </p:cBhvr>
                                    </p:animRot>
                                  </p:childTnLst>
                                </p:cTn>
                              </p:par>
                              <p:par>
                                <p:cTn id="170" presetID="2" presetClass="entr" presetSubtype="12" fill="hold" grpId="0" nodeType="withEffect">
                                  <p:stCondLst>
                                    <p:cond delay="0"/>
                                  </p:stCondLst>
                                  <p:childTnLst>
                                    <p:set>
                                      <p:cBhvr>
                                        <p:cTn id="171" dur="1" fill="hold">
                                          <p:stCondLst>
                                            <p:cond delay="0"/>
                                          </p:stCondLst>
                                        </p:cTn>
                                        <p:tgtEl>
                                          <p:spTgt spid="42"/>
                                        </p:tgtEl>
                                        <p:attrNameLst>
                                          <p:attrName>style.visibility</p:attrName>
                                        </p:attrNameLst>
                                      </p:cBhvr>
                                      <p:to>
                                        <p:strVal val="visible"/>
                                      </p:to>
                                    </p:set>
                                    <p:anim calcmode="lin" valueType="num">
                                      <p:cBhvr additive="base">
                                        <p:cTn id="172" dur="2250" fill="hold"/>
                                        <p:tgtEl>
                                          <p:spTgt spid="42"/>
                                        </p:tgtEl>
                                        <p:attrNameLst>
                                          <p:attrName>ppt_x</p:attrName>
                                        </p:attrNameLst>
                                      </p:cBhvr>
                                      <p:tavLst>
                                        <p:tav tm="0">
                                          <p:val>
                                            <p:strVal val="0-#ppt_w/2"/>
                                          </p:val>
                                        </p:tav>
                                        <p:tav tm="100000">
                                          <p:val>
                                            <p:strVal val="#ppt_x"/>
                                          </p:val>
                                        </p:tav>
                                      </p:tavLst>
                                    </p:anim>
                                    <p:anim calcmode="lin" valueType="num">
                                      <p:cBhvr additive="base">
                                        <p:cTn id="173" dur="2250" fill="hold"/>
                                        <p:tgtEl>
                                          <p:spTgt spid="42"/>
                                        </p:tgtEl>
                                        <p:attrNameLst>
                                          <p:attrName>ppt_y</p:attrName>
                                        </p:attrNameLst>
                                      </p:cBhvr>
                                      <p:tavLst>
                                        <p:tav tm="0">
                                          <p:val>
                                            <p:strVal val="1+#ppt_h/2"/>
                                          </p:val>
                                        </p:tav>
                                        <p:tav tm="100000">
                                          <p:val>
                                            <p:strVal val="#ppt_y"/>
                                          </p:val>
                                        </p:tav>
                                      </p:tavLst>
                                    </p:anim>
                                  </p:childTnLst>
                                </p:cTn>
                              </p:par>
                              <p:par>
                                <p:cTn id="174" presetID="2" presetClass="entr" presetSubtype="12" fill="hold" grpId="0" nodeType="withEffect">
                                  <p:stCondLst>
                                    <p:cond delay="0"/>
                                  </p:stCondLst>
                                  <p:childTnLst>
                                    <p:set>
                                      <p:cBhvr>
                                        <p:cTn id="175" dur="1" fill="hold">
                                          <p:stCondLst>
                                            <p:cond delay="0"/>
                                          </p:stCondLst>
                                        </p:cTn>
                                        <p:tgtEl>
                                          <p:spTgt spid="46"/>
                                        </p:tgtEl>
                                        <p:attrNameLst>
                                          <p:attrName>style.visibility</p:attrName>
                                        </p:attrNameLst>
                                      </p:cBhvr>
                                      <p:to>
                                        <p:strVal val="visible"/>
                                      </p:to>
                                    </p:set>
                                    <p:anim calcmode="lin" valueType="num">
                                      <p:cBhvr additive="base">
                                        <p:cTn id="176" dur="2250" fill="hold"/>
                                        <p:tgtEl>
                                          <p:spTgt spid="46"/>
                                        </p:tgtEl>
                                        <p:attrNameLst>
                                          <p:attrName>ppt_x</p:attrName>
                                        </p:attrNameLst>
                                      </p:cBhvr>
                                      <p:tavLst>
                                        <p:tav tm="0">
                                          <p:val>
                                            <p:strVal val="0-#ppt_w/2"/>
                                          </p:val>
                                        </p:tav>
                                        <p:tav tm="100000">
                                          <p:val>
                                            <p:strVal val="#ppt_x"/>
                                          </p:val>
                                        </p:tav>
                                      </p:tavLst>
                                    </p:anim>
                                    <p:anim calcmode="lin" valueType="num">
                                      <p:cBhvr additive="base">
                                        <p:cTn id="177" dur="2250" fill="hold"/>
                                        <p:tgtEl>
                                          <p:spTgt spid="46"/>
                                        </p:tgtEl>
                                        <p:attrNameLst>
                                          <p:attrName>ppt_y</p:attrName>
                                        </p:attrNameLst>
                                      </p:cBhvr>
                                      <p:tavLst>
                                        <p:tav tm="0">
                                          <p:val>
                                            <p:strVal val="1+#ppt_h/2"/>
                                          </p:val>
                                        </p:tav>
                                        <p:tav tm="100000">
                                          <p:val>
                                            <p:strVal val="#ppt_y"/>
                                          </p:val>
                                        </p:tav>
                                      </p:tavLst>
                                    </p:anim>
                                  </p:childTnLst>
                                </p:cTn>
                              </p:par>
                              <p:par>
                                <p:cTn id="178" presetID="2" presetClass="entr" presetSubtype="12" fill="hold" grpId="0" nodeType="withEffect">
                                  <p:stCondLst>
                                    <p:cond delay="0"/>
                                  </p:stCondLst>
                                  <p:childTnLst>
                                    <p:set>
                                      <p:cBhvr>
                                        <p:cTn id="179" dur="1" fill="hold">
                                          <p:stCondLst>
                                            <p:cond delay="0"/>
                                          </p:stCondLst>
                                        </p:cTn>
                                        <p:tgtEl>
                                          <p:spTgt spid="50"/>
                                        </p:tgtEl>
                                        <p:attrNameLst>
                                          <p:attrName>style.visibility</p:attrName>
                                        </p:attrNameLst>
                                      </p:cBhvr>
                                      <p:to>
                                        <p:strVal val="visible"/>
                                      </p:to>
                                    </p:set>
                                    <p:anim calcmode="lin" valueType="num">
                                      <p:cBhvr additive="base">
                                        <p:cTn id="180" dur="2250" fill="hold"/>
                                        <p:tgtEl>
                                          <p:spTgt spid="50"/>
                                        </p:tgtEl>
                                        <p:attrNameLst>
                                          <p:attrName>ppt_x</p:attrName>
                                        </p:attrNameLst>
                                      </p:cBhvr>
                                      <p:tavLst>
                                        <p:tav tm="0">
                                          <p:val>
                                            <p:strVal val="0-#ppt_w/2"/>
                                          </p:val>
                                        </p:tav>
                                        <p:tav tm="100000">
                                          <p:val>
                                            <p:strVal val="#ppt_x"/>
                                          </p:val>
                                        </p:tav>
                                      </p:tavLst>
                                    </p:anim>
                                    <p:anim calcmode="lin" valueType="num">
                                      <p:cBhvr additive="base">
                                        <p:cTn id="181" dur="2250" fill="hold"/>
                                        <p:tgtEl>
                                          <p:spTgt spid="50"/>
                                        </p:tgtEl>
                                        <p:attrNameLst>
                                          <p:attrName>ppt_y</p:attrName>
                                        </p:attrNameLst>
                                      </p:cBhvr>
                                      <p:tavLst>
                                        <p:tav tm="0">
                                          <p:val>
                                            <p:strVal val="1+#ppt_h/2"/>
                                          </p:val>
                                        </p:tav>
                                        <p:tav tm="100000">
                                          <p:val>
                                            <p:strVal val="#ppt_y"/>
                                          </p:val>
                                        </p:tav>
                                      </p:tavLst>
                                    </p:anim>
                                  </p:childTnLst>
                                </p:cTn>
                              </p:par>
                              <p:par>
                                <p:cTn id="182" presetID="8" presetClass="emph" presetSubtype="0" fill="hold" grpId="1" nodeType="withEffect">
                                  <p:stCondLst>
                                    <p:cond delay="0"/>
                                  </p:stCondLst>
                                  <p:childTnLst>
                                    <p:animRot by="-21600000">
                                      <p:cBhvr>
                                        <p:cTn id="183" dur="2250" fill="hold"/>
                                        <p:tgtEl>
                                          <p:spTgt spid="42"/>
                                        </p:tgtEl>
                                        <p:attrNameLst>
                                          <p:attrName>r</p:attrName>
                                        </p:attrNameLst>
                                      </p:cBhvr>
                                    </p:animRot>
                                  </p:childTnLst>
                                </p:cTn>
                              </p:par>
                              <p:par>
                                <p:cTn id="184" presetID="8" presetClass="emph" presetSubtype="0" fill="hold" grpId="1" nodeType="withEffect">
                                  <p:stCondLst>
                                    <p:cond delay="0"/>
                                  </p:stCondLst>
                                  <p:childTnLst>
                                    <p:animRot by="-21600000">
                                      <p:cBhvr>
                                        <p:cTn id="185" dur="2250" fill="hold"/>
                                        <p:tgtEl>
                                          <p:spTgt spid="46"/>
                                        </p:tgtEl>
                                        <p:attrNameLst>
                                          <p:attrName>r</p:attrName>
                                        </p:attrNameLst>
                                      </p:cBhvr>
                                    </p:animRot>
                                  </p:childTnLst>
                                </p:cTn>
                              </p:par>
                              <p:par>
                                <p:cTn id="186" presetID="8" presetClass="emph" presetSubtype="0" fill="hold" grpId="1" nodeType="withEffect">
                                  <p:stCondLst>
                                    <p:cond delay="0"/>
                                  </p:stCondLst>
                                  <p:childTnLst>
                                    <p:animRot by="-21600000">
                                      <p:cBhvr>
                                        <p:cTn id="187" dur="2250" fill="hold"/>
                                        <p:tgtEl>
                                          <p:spTgt spid="50"/>
                                        </p:tgtEl>
                                        <p:attrNameLst>
                                          <p:attrName>r</p:attrName>
                                        </p:attrNameLst>
                                      </p:cBhvr>
                                    </p:animRot>
                                  </p:childTnLst>
                                </p:cTn>
                              </p:par>
                              <p:par>
                                <p:cTn id="188" presetID="3" presetClass="entr" presetSubtype="5" fill="hold" grpId="5" nodeType="withEffect">
                                  <p:stCondLst>
                                    <p:cond delay="0"/>
                                  </p:stCondLst>
                                  <p:childTnLst>
                                    <p:set>
                                      <p:cBhvr>
                                        <p:cTn id="189" dur="1" fill="hold">
                                          <p:stCondLst>
                                            <p:cond delay="0"/>
                                          </p:stCondLst>
                                        </p:cTn>
                                        <p:tgtEl>
                                          <p:spTgt spid="3"/>
                                        </p:tgtEl>
                                        <p:attrNameLst>
                                          <p:attrName>style.visibility</p:attrName>
                                        </p:attrNameLst>
                                      </p:cBhvr>
                                      <p:to>
                                        <p:strVal val="visible"/>
                                      </p:to>
                                    </p:set>
                                    <p:animEffect transition="in" filter="blinds(vertical)">
                                      <p:cBhvr>
                                        <p:cTn id="190" dur="2250"/>
                                        <p:tgtEl>
                                          <p:spTgt spid="3"/>
                                        </p:tgtEl>
                                      </p:cBhvr>
                                    </p:animEffect>
                                  </p:childTnLst>
                                </p:cTn>
                              </p:par>
                              <p:par>
                                <p:cTn id="191" presetID="3" presetClass="entr" presetSubtype="5" fill="hold" grpId="5" nodeType="withEffect">
                                  <p:stCondLst>
                                    <p:cond delay="0"/>
                                  </p:stCondLst>
                                  <p:childTnLst>
                                    <p:set>
                                      <p:cBhvr>
                                        <p:cTn id="192" dur="1" fill="hold">
                                          <p:stCondLst>
                                            <p:cond delay="0"/>
                                          </p:stCondLst>
                                        </p:cTn>
                                        <p:tgtEl>
                                          <p:spTgt spid="4"/>
                                        </p:tgtEl>
                                        <p:attrNameLst>
                                          <p:attrName>style.visibility</p:attrName>
                                        </p:attrNameLst>
                                      </p:cBhvr>
                                      <p:to>
                                        <p:strVal val="visible"/>
                                      </p:to>
                                    </p:set>
                                    <p:animEffect transition="in" filter="blinds(vertical)">
                                      <p:cBhvr>
                                        <p:cTn id="193" dur="2250"/>
                                        <p:tgtEl>
                                          <p:spTgt spid="4"/>
                                        </p:tgtEl>
                                      </p:cBhvr>
                                    </p:animEffect>
                                  </p:childTnLst>
                                </p:cTn>
                              </p:par>
                              <p:par>
                                <p:cTn id="194" presetID="3" presetClass="entr" presetSubtype="5" fill="hold" grpId="5" nodeType="withEffect">
                                  <p:stCondLst>
                                    <p:cond delay="0"/>
                                  </p:stCondLst>
                                  <p:childTnLst>
                                    <p:set>
                                      <p:cBhvr>
                                        <p:cTn id="195" dur="1" fill="hold">
                                          <p:stCondLst>
                                            <p:cond delay="0"/>
                                          </p:stCondLst>
                                        </p:cTn>
                                        <p:tgtEl>
                                          <p:spTgt spid="5"/>
                                        </p:tgtEl>
                                        <p:attrNameLst>
                                          <p:attrName>style.visibility</p:attrName>
                                        </p:attrNameLst>
                                      </p:cBhvr>
                                      <p:to>
                                        <p:strVal val="visible"/>
                                      </p:to>
                                    </p:set>
                                    <p:animEffect transition="in" filter="blinds(vertical)">
                                      <p:cBhvr>
                                        <p:cTn id="196" dur="2250"/>
                                        <p:tgtEl>
                                          <p:spTgt spid="5"/>
                                        </p:tgtEl>
                                      </p:cBhvr>
                                    </p:animEffect>
                                  </p:childTnLst>
                                </p:cTn>
                              </p:par>
                              <p:par>
                                <p:cTn id="197" presetID="3" presetClass="entr" presetSubtype="5" fill="hold" grpId="5" nodeType="withEffect">
                                  <p:stCondLst>
                                    <p:cond delay="0"/>
                                  </p:stCondLst>
                                  <p:childTnLst>
                                    <p:set>
                                      <p:cBhvr>
                                        <p:cTn id="198" dur="1" fill="hold">
                                          <p:stCondLst>
                                            <p:cond delay="0"/>
                                          </p:stCondLst>
                                        </p:cTn>
                                        <p:tgtEl>
                                          <p:spTgt spid="19"/>
                                        </p:tgtEl>
                                        <p:attrNameLst>
                                          <p:attrName>style.visibility</p:attrName>
                                        </p:attrNameLst>
                                      </p:cBhvr>
                                      <p:to>
                                        <p:strVal val="visible"/>
                                      </p:to>
                                    </p:set>
                                    <p:animEffect transition="in" filter="blinds(vertical)">
                                      <p:cBhvr>
                                        <p:cTn id="199" dur="2250"/>
                                        <p:tgtEl>
                                          <p:spTgt spid="19"/>
                                        </p:tgtEl>
                                      </p:cBhvr>
                                    </p:animEffect>
                                  </p:childTnLst>
                                </p:cTn>
                              </p:par>
                              <p:par>
                                <p:cTn id="200" presetID="3" presetClass="entr" presetSubtype="5" fill="hold" grpId="5" nodeType="withEffect">
                                  <p:stCondLst>
                                    <p:cond delay="0"/>
                                  </p:stCondLst>
                                  <p:childTnLst>
                                    <p:set>
                                      <p:cBhvr>
                                        <p:cTn id="201" dur="1" fill="hold">
                                          <p:stCondLst>
                                            <p:cond delay="0"/>
                                          </p:stCondLst>
                                        </p:cTn>
                                        <p:tgtEl>
                                          <p:spTgt spid="20"/>
                                        </p:tgtEl>
                                        <p:attrNameLst>
                                          <p:attrName>style.visibility</p:attrName>
                                        </p:attrNameLst>
                                      </p:cBhvr>
                                      <p:to>
                                        <p:strVal val="visible"/>
                                      </p:to>
                                    </p:set>
                                    <p:animEffect transition="in" filter="blinds(vertical)">
                                      <p:cBhvr>
                                        <p:cTn id="202" dur="2250"/>
                                        <p:tgtEl>
                                          <p:spTgt spid="20"/>
                                        </p:tgtEl>
                                      </p:cBhvr>
                                    </p:animEffect>
                                  </p:childTnLst>
                                </p:cTn>
                              </p:par>
                              <p:par>
                                <p:cTn id="203" presetID="3" presetClass="entr" presetSubtype="5" fill="hold" grpId="5" nodeType="withEffect">
                                  <p:stCondLst>
                                    <p:cond delay="0"/>
                                  </p:stCondLst>
                                  <p:childTnLst>
                                    <p:set>
                                      <p:cBhvr>
                                        <p:cTn id="204" dur="1" fill="hold">
                                          <p:stCondLst>
                                            <p:cond delay="0"/>
                                          </p:stCondLst>
                                        </p:cTn>
                                        <p:tgtEl>
                                          <p:spTgt spid="21"/>
                                        </p:tgtEl>
                                        <p:attrNameLst>
                                          <p:attrName>style.visibility</p:attrName>
                                        </p:attrNameLst>
                                      </p:cBhvr>
                                      <p:to>
                                        <p:strVal val="visible"/>
                                      </p:to>
                                    </p:set>
                                    <p:animEffect transition="in" filter="blinds(vertical)">
                                      <p:cBhvr>
                                        <p:cTn id="205" dur="2250"/>
                                        <p:tgtEl>
                                          <p:spTgt spid="21"/>
                                        </p:tgtEl>
                                      </p:cBhvr>
                                    </p:animEffect>
                                  </p:childTnLst>
                                </p:cTn>
                              </p:par>
                              <p:par>
                                <p:cTn id="206" presetID="3" presetClass="entr" presetSubtype="5" fill="hold" grpId="5" nodeType="withEffect">
                                  <p:stCondLst>
                                    <p:cond delay="0"/>
                                  </p:stCondLst>
                                  <p:childTnLst>
                                    <p:set>
                                      <p:cBhvr>
                                        <p:cTn id="207" dur="1" fill="hold">
                                          <p:stCondLst>
                                            <p:cond delay="0"/>
                                          </p:stCondLst>
                                        </p:cTn>
                                        <p:tgtEl>
                                          <p:spTgt spid="27"/>
                                        </p:tgtEl>
                                        <p:attrNameLst>
                                          <p:attrName>style.visibility</p:attrName>
                                        </p:attrNameLst>
                                      </p:cBhvr>
                                      <p:to>
                                        <p:strVal val="visible"/>
                                      </p:to>
                                    </p:set>
                                    <p:animEffect transition="in" filter="blinds(vertical)">
                                      <p:cBhvr>
                                        <p:cTn id="208" dur="2250"/>
                                        <p:tgtEl>
                                          <p:spTgt spid="27"/>
                                        </p:tgtEl>
                                      </p:cBhvr>
                                    </p:animEffect>
                                  </p:childTnLst>
                                </p:cTn>
                              </p:par>
                              <p:par>
                                <p:cTn id="209" presetID="3" presetClass="entr" presetSubtype="5" fill="hold" grpId="5" nodeType="withEffect">
                                  <p:stCondLst>
                                    <p:cond delay="0"/>
                                  </p:stCondLst>
                                  <p:childTnLst>
                                    <p:set>
                                      <p:cBhvr>
                                        <p:cTn id="210" dur="1" fill="hold">
                                          <p:stCondLst>
                                            <p:cond delay="0"/>
                                          </p:stCondLst>
                                        </p:cTn>
                                        <p:tgtEl>
                                          <p:spTgt spid="28"/>
                                        </p:tgtEl>
                                        <p:attrNameLst>
                                          <p:attrName>style.visibility</p:attrName>
                                        </p:attrNameLst>
                                      </p:cBhvr>
                                      <p:to>
                                        <p:strVal val="visible"/>
                                      </p:to>
                                    </p:set>
                                    <p:animEffect transition="in" filter="blinds(vertical)">
                                      <p:cBhvr>
                                        <p:cTn id="211" dur="2250"/>
                                        <p:tgtEl>
                                          <p:spTgt spid="28"/>
                                        </p:tgtEl>
                                      </p:cBhvr>
                                    </p:animEffect>
                                  </p:childTnLst>
                                </p:cTn>
                              </p:par>
                              <p:par>
                                <p:cTn id="212" presetID="3" presetClass="entr" presetSubtype="5" fill="hold" grpId="5" nodeType="withEffect">
                                  <p:stCondLst>
                                    <p:cond delay="0"/>
                                  </p:stCondLst>
                                  <p:childTnLst>
                                    <p:set>
                                      <p:cBhvr>
                                        <p:cTn id="213" dur="1" fill="hold">
                                          <p:stCondLst>
                                            <p:cond delay="0"/>
                                          </p:stCondLst>
                                        </p:cTn>
                                        <p:tgtEl>
                                          <p:spTgt spid="29"/>
                                        </p:tgtEl>
                                        <p:attrNameLst>
                                          <p:attrName>style.visibility</p:attrName>
                                        </p:attrNameLst>
                                      </p:cBhvr>
                                      <p:to>
                                        <p:strVal val="visible"/>
                                      </p:to>
                                    </p:set>
                                    <p:animEffect transition="in" filter="blinds(vertical)">
                                      <p:cBhvr>
                                        <p:cTn id="214" dur="2250"/>
                                        <p:tgtEl>
                                          <p:spTgt spid="29"/>
                                        </p:tgtEl>
                                      </p:cBhvr>
                                    </p:animEffect>
                                  </p:childTnLst>
                                </p:cTn>
                              </p:par>
                              <p:par>
                                <p:cTn id="215" presetID="3" presetClass="entr" presetSubtype="5" fill="hold" grpId="5" nodeType="withEffect">
                                  <p:stCondLst>
                                    <p:cond delay="0"/>
                                  </p:stCondLst>
                                  <p:childTnLst>
                                    <p:set>
                                      <p:cBhvr>
                                        <p:cTn id="216" dur="1" fill="hold">
                                          <p:stCondLst>
                                            <p:cond delay="0"/>
                                          </p:stCondLst>
                                        </p:cTn>
                                        <p:tgtEl>
                                          <p:spTgt spid="30"/>
                                        </p:tgtEl>
                                        <p:attrNameLst>
                                          <p:attrName>style.visibility</p:attrName>
                                        </p:attrNameLst>
                                      </p:cBhvr>
                                      <p:to>
                                        <p:strVal val="visible"/>
                                      </p:to>
                                    </p:set>
                                    <p:animEffect transition="in" filter="blinds(vertical)">
                                      <p:cBhvr>
                                        <p:cTn id="217" dur="2250"/>
                                        <p:tgtEl>
                                          <p:spTgt spid="30"/>
                                        </p:tgtEl>
                                      </p:cBhvr>
                                    </p:animEffect>
                                  </p:childTnLst>
                                </p:cTn>
                              </p:par>
                              <p:par>
                                <p:cTn id="218" presetID="3" presetClass="entr" presetSubtype="5" fill="hold" grpId="5" nodeType="withEffect">
                                  <p:stCondLst>
                                    <p:cond delay="0"/>
                                  </p:stCondLst>
                                  <p:childTnLst>
                                    <p:set>
                                      <p:cBhvr>
                                        <p:cTn id="219" dur="1" fill="hold">
                                          <p:stCondLst>
                                            <p:cond delay="0"/>
                                          </p:stCondLst>
                                        </p:cTn>
                                        <p:tgtEl>
                                          <p:spTgt spid="31"/>
                                        </p:tgtEl>
                                        <p:attrNameLst>
                                          <p:attrName>style.visibility</p:attrName>
                                        </p:attrNameLst>
                                      </p:cBhvr>
                                      <p:to>
                                        <p:strVal val="visible"/>
                                      </p:to>
                                    </p:set>
                                    <p:animEffect transition="in" filter="blinds(vertical)">
                                      <p:cBhvr>
                                        <p:cTn id="220" dur="2250"/>
                                        <p:tgtEl>
                                          <p:spTgt spid="31"/>
                                        </p:tgtEl>
                                      </p:cBhvr>
                                    </p:animEffect>
                                  </p:childTnLst>
                                </p:cTn>
                              </p:par>
                              <p:par>
                                <p:cTn id="221" presetID="3" presetClass="entr" presetSubtype="5" fill="hold" grpId="5" nodeType="withEffect">
                                  <p:stCondLst>
                                    <p:cond delay="0"/>
                                  </p:stCondLst>
                                  <p:childTnLst>
                                    <p:set>
                                      <p:cBhvr>
                                        <p:cTn id="222" dur="1" fill="hold">
                                          <p:stCondLst>
                                            <p:cond delay="0"/>
                                          </p:stCondLst>
                                        </p:cTn>
                                        <p:tgtEl>
                                          <p:spTgt spid="32"/>
                                        </p:tgtEl>
                                        <p:attrNameLst>
                                          <p:attrName>style.visibility</p:attrName>
                                        </p:attrNameLst>
                                      </p:cBhvr>
                                      <p:to>
                                        <p:strVal val="visible"/>
                                      </p:to>
                                    </p:set>
                                    <p:animEffect transition="in" filter="blinds(vertical)">
                                      <p:cBhvr>
                                        <p:cTn id="223" dur="2250"/>
                                        <p:tgtEl>
                                          <p:spTgt spid="32"/>
                                        </p:tgtEl>
                                      </p:cBhvr>
                                    </p:animEffect>
                                  </p:childTnLst>
                                </p:cTn>
                              </p:par>
                              <p:par>
                                <p:cTn id="224" presetID="3" presetClass="entr" presetSubtype="5" fill="hold" grpId="5" nodeType="withEffect">
                                  <p:stCondLst>
                                    <p:cond delay="0"/>
                                  </p:stCondLst>
                                  <p:childTnLst>
                                    <p:set>
                                      <p:cBhvr>
                                        <p:cTn id="225" dur="1" fill="hold">
                                          <p:stCondLst>
                                            <p:cond delay="0"/>
                                          </p:stCondLst>
                                        </p:cTn>
                                        <p:tgtEl>
                                          <p:spTgt spid="33"/>
                                        </p:tgtEl>
                                        <p:attrNameLst>
                                          <p:attrName>style.visibility</p:attrName>
                                        </p:attrNameLst>
                                      </p:cBhvr>
                                      <p:to>
                                        <p:strVal val="visible"/>
                                      </p:to>
                                    </p:set>
                                    <p:animEffect transition="in" filter="blinds(vertical)">
                                      <p:cBhvr>
                                        <p:cTn id="226" dur="2250"/>
                                        <p:tgtEl>
                                          <p:spTgt spid="33"/>
                                        </p:tgtEl>
                                      </p:cBhvr>
                                    </p:animEffect>
                                  </p:childTnLst>
                                </p:cTn>
                              </p:par>
                              <p:par>
                                <p:cTn id="227" presetID="3" presetClass="entr" presetSubtype="5" fill="hold" grpId="5" nodeType="withEffect">
                                  <p:stCondLst>
                                    <p:cond delay="0"/>
                                  </p:stCondLst>
                                  <p:childTnLst>
                                    <p:set>
                                      <p:cBhvr>
                                        <p:cTn id="228" dur="1" fill="hold">
                                          <p:stCondLst>
                                            <p:cond delay="0"/>
                                          </p:stCondLst>
                                        </p:cTn>
                                        <p:tgtEl>
                                          <p:spTgt spid="34"/>
                                        </p:tgtEl>
                                        <p:attrNameLst>
                                          <p:attrName>style.visibility</p:attrName>
                                        </p:attrNameLst>
                                      </p:cBhvr>
                                      <p:to>
                                        <p:strVal val="visible"/>
                                      </p:to>
                                    </p:set>
                                    <p:animEffect transition="in" filter="blinds(vertical)">
                                      <p:cBhvr>
                                        <p:cTn id="229" dur="2250"/>
                                        <p:tgtEl>
                                          <p:spTgt spid="34"/>
                                        </p:tgtEl>
                                      </p:cBhvr>
                                    </p:animEffect>
                                  </p:childTnLst>
                                </p:cTn>
                              </p:par>
                              <p:par>
                                <p:cTn id="230" presetID="3" presetClass="entr" presetSubtype="5" fill="hold" grpId="5" nodeType="withEffect">
                                  <p:stCondLst>
                                    <p:cond delay="0"/>
                                  </p:stCondLst>
                                  <p:childTnLst>
                                    <p:set>
                                      <p:cBhvr>
                                        <p:cTn id="231" dur="1" fill="hold">
                                          <p:stCondLst>
                                            <p:cond delay="0"/>
                                          </p:stCondLst>
                                        </p:cTn>
                                        <p:tgtEl>
                                          <p:spTgt spid="35"/>
                                        </p:tgtEl>
                                        <p:attrNameLst>
                                          <p:attrName>style.visibility</p:attrName>
                                        </p:attrNameLst>
                                      </p:cBhvr>
                                      <p:to>
                                        <p:strVal val="visible"/>
                                      </p:to>
                                    </p:set>
                                    <p:animEffect transition="in" filter="blinds(vertical)">
                                      <p:cBhvr>
                                        <p:cTn id="232" dur="2250"/>
                                        <p:tgtEl>
                                          <p:spTgt spid="35"/>
                                        </p:tgtEl>
                                      </p:cBhvr>
                                    </p:animEffect>
                                  </p:childTnLst>
                                </p:cTn>
                              </p:par>
                              <p:par>
                                <p:cTn id="233" presetID="3" presetClass="entr" presetSubtype="5" fill="hold" grpId="5" nodeType="withEffect">
                                  <p:stCondLst>
                                    <p:cond delay="0"/>
                                  </p:stCondLst>
                                  <p:childTnLst>
                                    <p:set>
                                      <p:cBhvr>
                                        <p:cTn id="234" dur="1" fill="hold">
                                          <p:stCondLst>
                                            <p:cond delay="0"/>
                                          </p:stCondLst>
                                        </p:cTn>
                                        <p:tgtEl>
                                          <p:spTgt spid="36"/>
                                        </p:tgtEl>
                                        <p:attrNameLst>
                                          <p:attrName>style.visibility</p:attrName>
                                        </p:attrNameLst>
                                      </p:cBhvr>
                                      <p:to>
                                        <p:strVal val="visible"/>
                                      </p:to>
                                    </p:set>
                                    <p:animEffect transition="in" filter="blinds(vertical)">
                                      <p:cBhvr>
                                        <p:cTn id="235" dur="2250"/>
                                        <p:tgtEl>
                                          <p:spTgt spid="36"/>
                                        </p:tgtEl>
                                      </p:cBhvr>
                                    </p:animEffect>
                                  </p:childTnLst>
                                </p:cTn>
                              </p:par>
                              <p:par>
                                <p:cTn id="236" presetID="3" presetClass="entr" presetSubtype="5" fill="hold" grpId="5" nodeType="withEffect">
                                  <p:stCondLst>
                                    <p:cond delay="0"/>
                                  </p:stCondLst>
                                  <p:childTnLst>
                                    <p:set>
                                      <p:cBhvr>
                                        <p:cTn id="237" dur="1" fill="hold">
                                          <p:stCondLst>
                                            <p:cond delay="0"/>
                                          </p:stCondLst>
                                        </p:cTn>
                                        <p:tgtEl>
                                          <p:spTgt spid="37"/>
                                        </p:tgtEl>
                                        <p:attrNameLst>
                                          <p:attrName>style.visibility</p:attrName>
                                        </p:attrNameLst>
                                      </p:cBhvr>
                                      <p:to>
                                        <p:strVal val="visible"/>
                                      </p:to>
                                    </p:set>
                                    <p:animEffect transition="in" filter="blinds(vertical)">
                                      <p:cBhvr>
                                        <p:cTn id="238" dur="2250"/>
                                        <p:tgtEl>
                                          <p:spTgt spid="37"/>
                                        </p:tgtEl>
                                      </p:cBhvr>
                                    </p:animEffect>
                                  </p:childTnLst>
                                </p:cTn>
                              </p:par>
                              <p:par>
                                <p:cTn id="239" presetID="3" presetClass="entr" presetSubtype="5" fill="hold" grpId="5"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blinds(vertical)">
                                      <p:cBhvr>
                                        <p:cTn id="241" dur="2250"/>
                                        <p:tgtEl>
                                          <p:spTgt spid="38"/>
                                        </p:tgtEl>
                                      </p:cBhvr>
                                    </p:animEffect>
                                  </p:childTnLst>
                                </p:cTn>
                              </p:par>
                              <p:par>
                                <p:cTn id="242" presetID="3" presetClass="entr" presetSubtype="5" fill="hold" grpId="5" nodeType="withEffect">
                                  <p:stCondLst>
                                    <p:cond delay="0"/>
                                  </p:stCondLst>
                                  <p:childTnLst>
                                    <p:set>
                                      <p:cBhvr>
                                        <p:cTn id="243" dur="1" fill="hold">
                                          <p:stCondLst>
                                            <p:cond delay="0"/>
                                          </p:stCondLst>
                                        </p:cTn>
                                        <p:tgtEl>
                                          <p:spTgt spid="39"/>
                                        </p:tgtEl>
                                        <p:attrNameLst>
                                          <p:attrName>style.visibility</p:attrName>
                                        </p:attrNameLst>
                                      </p:cBhvr>
                                      <p:to>
                                        <p:strVal val="visible"/>
                                      </p:to>
                                    </p:set>
                                    <p:animEffect transition="in" filter="blinds(vertical)">
                                      <p:cBhvr>
                                        <p:cTn id="244" dur="2250"/>
                                        <p:tgtEl>
                                          <p:spTgt spid="39"/>
                                        </p:tgtEl>
                                      </p:cBhvr>
                                    </p:animEffect>
                                  </p:childTnLst>
                                </p:cTn>
                              </p:par>
                              <p:par>
                                <p:cTn id="245" presetID="3" presetClass="entr" presetSubtype="5" fill="hold" grpId="5" nodeType="withEffect">
                                  <p:stCondLst>
                                    <p:cond delay="0"/>
                                  </p:stCondLst>
                                  <p:childTnLst>
                                    <p:set>
                                      <p:cBhvr>
                                        <p:cTn id="246" dur="1" fill="hold">
                                          <p:stCondLst>
                                            <p:cond delay="0"/>
                                          </p:stCondLst>
                                        </p:cTn>
                                        <p:tgtEl>
                                          <p:spTgt spid="40"/>
                                        </p:tgtEl>
                                        <p:attrNameLst>
                                          <p:attrName>style.visibility</p:attrName>
                                        </p:attrNameLst>
                                      </p:cBhvr>
                                      <p:to>
                                        <p:strVal val="visible"/>
                                      </p:to>
                                    </p:set>
                                    <p:animEffect transition="in" filter="blinds(vertical)">
                                      <p:cBhvr>
                                        <p:cTn id="247" dur="2250"/>
                                        <p:tgtEl>
                                          <p:spTgt spid="40"/>
                                        </p:tgtEl>
                                      </p:cBhvr>
                                    </p:animEffect>
                                  </p:childTnLst>
                                </p:cTn>
                              </p:par>
                              <p:par>
                                <p:cTn id="248" presetID="3" presetClass="entr" presetSubtype="5" fill="hold" grpId="5" nodeType="withEffect">
                                  <p:stCondLst>
                                    <p:cond delay="0"/>
                                  </p:stCondLst>
                                  <p:childTnLst>
                                    <p:set>
                                      <p:cBhvr>
                                        <p:cTn id="249" dur="1" fill="hold">
                                          <p:stCondLst>
                                            <p:cond delay="0"/>
                                          </p:stCondLst>
                                        </p:cTn>
                                        <p:tgtEl>
                                          <p:spTgt spid="41"/>
                                        </p:tgtEl>
                                        <p:attrNameLst>
                                          <p:attrName>style.visibility</p:attrName>
                                        </p:attrNameLst>
                                      </p:cBhvr>
                                      <p:to>
                                        <p:strVal val="visible"/>
                                      </p:to>
                                    </p:set>
                                    <p:animEffect transition="in" filter="blinds(vertical)">
                                      <p:cBhvr>
                                        <p:cTn id="250" dur="2250"/>
                                        <p:tgtEl>
                                          <p:spTgt spid="41"/>
                                        </p:tgtEl>
                                      </p:cBhvr>
                                    </p:animEffect>
                                  </p:childTnLst>
                                </p:cTn>
                              </p:par>
                              <p:par>
                                <p:cTn id="251" presetID="3" presetClass="entr" presetSubtype="5" fill="hold" grpId="5" nodeType="withEffect">
                                  <p:stCondLst>
                                    <p:cond delay="0"/>
                                  </p:stCondLst>
                                  <p:childTnLst>
                                    <p:set>
                                      <p:cBhvr>
                                        <p:cTn id="252" dur="1" fill="hold">
                                          <p:stCondLst>
                                            <p:cond delay="0"/>
                                          </p:stCondLst>
                                        </p:cTn>
                                        <p:tgtEl>
                                          <p:spTgt spid="42"/>
                                        </p:tgtEl>
                                        <p:attrNameLst>
                                          <p:attrName>style.visibility</p:attrName>
                                        </p:attrNameLst>
                                      </p:cBhvr>
                                      <p:to>
                                        <p:strVal val="visible"/>
                                      </p:to>
                                    </p:set>
                                    <p:animEffect transition="in" filter="blinds(vertical)">
                                      <p:cBhvr>
                                        <p:cTn id="253" dur="2250"/>
                                        <p:tgtEl>
                                          <p:spTgt spid="42"/>
                                        </p:tgtEl>
                                      </p:cBhvr>
                                    </p:animEffect>
                                  </p:childTnLst>
                                </p:cTn>
                              </p:par>
                              <p:par>
                                <p:cTn id="254" presetID="3" presetClass="entr" presetSubtype="5" fill="hold" grpId="5" nodeType="withEffect">
                                  <p:stCondLst>
                                    <p:cond delay="0"/>
                                  </p:stCondLst>
                                  <p:childTnLst>
                                    <p:set>
                                      <p:cBhvr>
                                        <p:cTn id="255" dur="1" fill="hold">
                                          <p:stCondLst>
                                            <p:cond delay="0"/>
                                          </p:stCondLst>
                                        </p:cTn>
                                        <p:tgtEl>
                                          <p:spTgt spid="43"/>
                                        </p:tgtEl>
                                        <p:attrNameLst>
                                          <p:attrName>style.visibility</p:attrName>
                                        </p:attrNameLst>
                                      </p:cBhvr>
                                      <p:to>
                                        <p:strVal val="visible"/>
                                      </p:to>
                                    </p:set>
                                    <p:animEffect transition="in" filter="blinds(vertical)">
                                      <p:cBhvr>
                                        <p:cTn id="256" dur="2250"/>
                                        <p:tgtEl>
                                          <p:spTgt spid="43"/>
                                        </p:tgtEl>
                                      </p:cBhvr>
                                    </p:animEffect>
                                  </p:childTnLst>
                                </p:cTn>
                              </p:par>
                              <p:par>
                                <p:cTn id="257" presetID="3" presetClass="entr" presetSubtype="5" fill="hold" grpId="5" nodeType="withEffect">
                                  <p:stCondLst>
                                    <p:cond delay="0"/>
                                  </p:stCondLst>
                                  <p:childTnLst>
                                    <p:set>
                                      <p:cBhvr>
                                        <p:cTn id="258" dur="1" fill="hold">
                                          <p:stCondLst>
                                            <p:cond delay="0"/>
                                          </p:stCondLst>
                                        </p:cTn>
                                        <p:tgtEl>
                                          <p:spTgt spid="44"/>
                                        </p:tgtEl>
                                        <p:attrNameLst>
                                          <p:attrName>style.visibility</p:attrName>
                                        </p:attrNameLst>
                                      </p:cBhvr>
                                      <p:to>
                                        <p:strVal val="visible"/>
                                      </p:to>
                                    </p:set>
                                    <p:animEffect transition="in" filter="blinds(vertical)">
                                      <p:cBhvr>
                                        <p:cTn id="259" dur="2250"/>
                                        <p:tgtEl>
                                          <p:spTgt spid="44"/>
                                        </p:tgtEl>
                                      </p:cBhvr>
                                    </p:animEffect>
                                  </p:childTnLst>
                                </p:cTn>
                              </p:par>
                              <p:par>
                                <p:cTn id="260" presetID="3" presetClass="entr" presetSubtype="5" fill="hold" grpId="5" nodeType="withEffect">
                                  <p:stCondLst>
                                    <p:cond delay="0"/>
                                  </p:stCondLst>
                                  <p:childTnLst>
                                    <p:set>
                                      <p:cBhvr>
                                        <p:cTn id="261" dur="1" fill="hold">
                                          <p:stCondLst>
                                            <p:cond delay="0"/>
                                          </p:stCondLst>
                                        </p:cTn>
                                        <p:tgtEl>
                                          <p:spTgt spid="45"/>
                                        </p:tgtEl>
                                        <p:attrNameLst>
                                          <p:attrName>style.visibility</p:attrName>
                                        </p:attrNameLst>
                                      </p:cBhvr>
                                      <p:to>
                                        <p:strVal val="visible"/>
                                      </p:to>
                                    </p:set>
                                    <p:animEffect transition="in" filter="blinds(vertical)">
                                      <p:cBhvr>
                                        <p:cTn id="262" dur="2250"/>
                                        <p:tgtEl>
                                          <p:spTgt spid="45"/>
                                        </p:tgtEl>
                                      </p:cBhvr>
                                    </p:animEffect>
                                  </p:childTnLst>
                                </p:cTn>
                              </p:par>
                              <p:par>
                                <p:cTn id="263" presetID="3" presetClass="entr" presetSubtype="5" fill="hold" grpId="5" nodeType="withEffect">
                                  <p:stCondLst>
                                    <p:cond delay="0"/>
                                  </p:stCondLst>
                                  <p:childTnLst>
                                    <p:set>
                                      <p:cBhvr>
                                        <p:cTn id="264" dur="1" fill="hold">
                                          <p:stCondLst>
                                            <p:cond delay="0"/>
                                          </p:stCondLst>
                                        </p:cTn>
                                        <p:tgtEl>
                                          <p:spTgt spid="46"/>
                                        </p:tgtEl>
                                        <p:attrNameLst>
                                          <p:attrName>style.visibility</p:attrName>
                                        </p:attrNameLst>
                                      </p:cBhvr>
                                      <p:to>
                                        <p:strVal val="visible"/>
                                      </p:to>
                                    </p:set>
                                    <p:animEffect transition="in" filter="blinds(vertical)">
                                      <p:cBhvr>
                                        <p:cTn id="265" dur="2250"/>
                                        <p:tgtEl>
                                          <p:spTgt spid="46"/>
                                        </p:tgtEl>
                                      </p:cBhvr>
                                    </p:animEffect>
                                  </p:childTnLst>
                                </p:cTn>
                              </p:par>
                              <p:par>
                                <p:cTn id="266" presetID="3" presetClass="entr" presetSubtype="5" fill="hold" grpId="5" nodeType="withEffect">
                                  <p:stCondLst>
                                    <p:cond delay="0"/>
                                  </p:stCondLst>
                                  <p:childTnLst>
                                    <p:set>
                                      <p:cBhvr>
                                        <p:cTn id="267" dur="1" fill="hold">
                                          <p:stCondLst>
                                            <p:cond delay="0"/>
                                          </p:stCondLst>
                                        </p:cTn>
                                        <p:tgtEl>
                                          <p:spTgt spid="47"/>
                                        </p:tgtEl>
                                        <p:attrNameLst>
                                          <p:attrName>style.visibility</p:attrName>
                                        </p:attrNameLst>
                                      </p:cBhvr>
                                      <p:to>
                                        <p:strVal val="visible"/>
                                      </p:to>
                                    </p:set>
                                    <p:animEffect transition="in" filter="blinds(vertical)">
                                      <p:cBhvr>
                                        <p:cTn id="268" dur="2250"/>
                                        <p:tgtEl>
                                          <p:spTgt spid="47"/>
                                        </p:tgtEl>
                                      </p:cBhvr>
                                    </p:animEffect>
                                  </p:childTnLst>
                                </p:cTn>
                              </p:par>
                              <p:par>
                                <p:cTn id="269" presetID="3" presetClass="entr" presetSubtype="5" fill="hold" grpId="5" nodeType="withEffect">
                                  <p:stCondLst>
                                    <p:cond delay="0"/>
                                  </p:stCondLst>
                                  <p:childTnLst>
                                    <p:set>
                                      <p:cBhvr>
                                        <p:cTn id="270" dur="1" fill="hold">
                                          <p:stCondLst>
                                            <p:cond delay="0"/>
                                          </p:stCondLst>
                                        </p:cTn>
                                        <p:tgtEl>
                                          <p:spTgt spid="48"/>
                                        </p:tgtEl>
                                        <p:attrNameLst>
                                          <p:attrName>style.visibility</p:attrName>
                                        </p:attrNameLst>
                                      </p:cBhvr>
                                      <p:to>
                                        <p:strVal val="visible"/>
                                      </p:to>
                                    </p:set>
                                    <p:animEffect transition="in" filter="blinds(vertical)">
                                      <p:cBhvr>
                                        <p:cTn id="271" dur="2250"/>
                                        <p:tgtEl>
                                          <p:spTgt spid="48"/>
                                        </p:tgtEl>
                                      </p:cBhvr>
                                    </p:animEffect>
                                  </p:childTnLst>
                                </p:cTn>
                              </p:par>
                              <p:par>
                                <p:cTn id="272" presetID="3" presetClass="entr" presetSubtype="5" fill="hold" grpId="5" nodeType="withEffect">
                                  <p:stCondLst>
                                    <p:cond delay="0"/>
                                  </p:stCondLst>
                                  <p:childTnLst>
                                    <p:set>
                                      <p:cBhvr>
                                        <p:cTn id="273" dur="1" fill="hold">
                                          <p:stCondLst>
                                            <p:cond delay="0"/>
                                          </p:stCondLst>
                                        </p:cTn>
                                        <p:tgtEl>
                                          <p:spTgt spid="49"/>
                                        </p:tgtEl>
                                        <p:attrNameLst>
                                          <p:attrName>style.visibility</p:attrName>
                                        </p:attrNameLst>
                                      </p:cBhvr>
                                      <p:to>
                                        <p:strVal val="visible"/>
                                      </p:to>
                                    </p:set>
                                    <p:animEffect transition="in" filter="blinds(vertical)">
                                      <p:cBhvr>
                                        <p:cTn id="274" dur="2250"/>
                                        <p:tgtEl>
                                          <p:spTgt spid="49"/>
                                        </p:tgtEl>
                                      </p:cBhvr>
                                    </p:animEffect>
                                  </p:childTnLst>
                                </p:cTn>
                              </p:par>
                              <p:par>
                                <p:cTn id="275" presetID="3" presetClass="entr" presetSubtype="5" fill="hold" grpId="5" nodeType="withEffect">
                                  <p:stCondLst>
                                    <p:cond delay="0"/>
                                  </p:stCondLst>
                                  <p:childTnLst>
                                    <p:set>
                                      <p:cBhvr>
                                        <p:cTn id="276" dur="1" fill="hold">
                                          <p:stCondLst>
                                            <p:cond delay="0"/>
                                          </p:stCondLst>
                                        </p:cTn>
                                        <p:tgtEl>
                                          <p:spTgt spid="50"/>
                                        </p:tgtEl>
                                        <p:attrNameLst>
                                          <p:attrName>style.visibility</p:attrName>
                                        </p:attrNameLst>
                                      </p:cBhvr>
                                      <p:to>
                                        <p:strVal val="visible"/>
                                      </p:to>
                                    </p:set>
                                    <p:animEffect transition="in" filter="blinds(vertical)">
                                      <p:cBhvr>
                                        <p:cTn id="277" dur="2250"/>
                                        <p:tgtEl>
                                          <p:spTgt spid="50"/>
                                        </p:tgtEl>
                                      </p:cBhvr>
                                    </p:animEffect>
                                  </p:childTnLst>
                                </p:cTn>
                              </p:par>
                            </p:childTnLst>
                          </p:cTn>
                        </p:par>
                        <p:par>
                          <p:cTn id="278" fill="hold">
                            <p:stCondLst>
                              <p:cond delay="2250"/>
                            </p:stCondLst>
                            <p:childTnLst>
                              <p:par>
                                <p:cTn id="279" presetID="2" presetClass="exit" presetSubtype="9" fill="hold" grpId="2" nodeType="afterEffect">
                                  <p:stCondLst>
                                    <p:cond delay="0"/>
                                  </p:stCondLst>
                                  <p:childTnLst>
                                    <p:anim calcmode="lin" valueType="num">
                                      <p:cBhvr additive="base">
                                        <p:cTn id="280" dur="2250"/>
                                        <p:tgtEl>
                                          <p:spTgt spid="42"/>
                                        </p:tgtEl>
                                        <p:attrNameLst>
                                          <p:attrName>ppt_x</p:attrName>
                                        </p:attrNameLst>
                                      </p:cBhvr>
                                      <p:tavLst>
                                        <p:tav tm="0">
                                          <p:val>
                                            <p:strVal val="ppt_x"/>
                                          </p:val>
                                        </p:tav>
                                        <p:tav tm="100000">
                                          <p:val>
                                            <p:strVal val="0-ppt_w/2"/>
                                          </p:val>
                                        </p:tav>
                                      </p:tavLst>
                                    </p:anim>
                                    <p:anim calcmode="lin" valueType="num">
                                      <p:cBhvr additive="base">
                                        <p:cTn id="281" dur="2250"/>
                                        <p:tgtEl>
                                          <p:spTgt spid="42"/>
                                        </p:tgtEl>
                                        <p:attrNameLst>
                                          <p:attrName>ppt_y</p:attrName>
                                        </p:attrNameLst>
                                      </p:cBhvr>
                                      <p:tavLst>
                                        <p:tav tm="0">
                                          <p:val>
                                            <p:strVal val="ppt_y"/>
                                          </p:val>
                                        </p:tav>
                                        <p:tav tm="100000">
                                          <p:val>
                                            <p:strVal val="0-ppt_h/2"/>
                                          </p:val>
                                        </p:tav>
                                      </p:tavLst>
                                    </p:anim>
                                    <p:set>
                                      <p:cBhvr>
                                        <p:cTn id="282" dur="1" fill="hold">
                                          <p:stCondLst>
                                            <p:cond delay="2249"/>
                                          </p:stCondLst>
                                        </p:cTn>
                                        <p:tgtEl>
                                          <p:spTgt spid="42"/>
                                        </p:tgtEl>
                                        <p:attrNameLst>
                                          <p:attrName>style.visibility</p:attrName>
                                        </p:attrNameLst>
                                      </p:cBhvr>
                                      <p:to>
                                        <p:strVal val="hidden"/>
                                      </p:to>
                                    </p:set>
                                  </p:childTnLst>
                                </p:cTn>
                              </p:par>
                              <p:par>
                                <p:cTn id="283" presetID="2" presetClass="exit" presetSubtype="9" fill="hold" grpId="2" nodeType="withEffect">
                                  <p:stCondLst>
                                    <p:cond delay="0"/>
                                  </p:stCondLst>
                                  <p:childTnLst>
                                    <p:anim calcmode="lin" valueType="num">
                                      <p:cBhvr additive="base">
                                        <p:cTn id="284" dur="2250"/>
                                        <p:tgtEl>
                                          <p:spTgt spid="46"/>
                                        </p:tgtEl>
                                        <p:attrNameLst>
                                          <p:attrName>ppt_x</p:attrName>
                                        </p:attrNameLst>
                                      </p:cBhvr>
                                      <p:tavLst>
                                        <p:tav tm="0">
                                          <p:val>
                                            <p:strVal val="ppt_x"/>
                                          </p:val>
                                        </p:tav>
                                        <p:tav tm="100000">
                                          <p:val>
                                            <p:strVal val="0-ppt_w/2"/>
                                          </p:val>
                                        </p:tav>
                                      </p:tavLst>
                                    </p:anim>
                                    <p:anim calcmode="lin" valueType="num">
                                      <p:cBhvr additive="base">
                                        <p:cTn id="285" dur="2250"/>
                                        <p:tgtEl>
                                          <p:spTgt spid="46"/>
                                        </p:tgtEl>
                                        <p:attrNameLst>
                                          <p:attrName>ppt_y</p:attrName>
                                        </p:attrNameLst>
                                      </p:cBhvr>
                                      <p:tavLst>
                                        <p:tav tm="0">
                                          <p:val>
                                            <p:strVal val="ppt_y"/>
                                          </p:val>
                                        </p:tav>
                                        <p:tav tm="100000">
                                          <p:val>
                                            <p:strVal val="0-ppt_h/2"/>
                                          </p:val>
                                        </p:tav>
                                      </p:tavLst>
                                    </p:anim>
                                    <p:set>
                                      <p:cBhvr>
                                        <p:cTn id="286" dur="1" fill="hold">
                                          <p:stCondLst>
                                            <p:cond delay="2249"/>
                                          </p:stCondLst>
                                        </p:cTn>
                                        <p:tgtEl>
                                          <p:spTgt spid="46"/>
                                        </p:tgtEl>
                                        <p:attrNameLst>
                                          <p:attrName>style.visibility</p:attrName>
                                        </p:attrNameLst>
                                      </p:cBhvr>
                                      <p:to>
                                        <p:strVal val="hidden"/>
                                      </p:to>
                                    </p:set>
                                  </p:childTnLst>
                                </p:cTn>
                              </p:par>
                              <p:par>
                                <p:cTn id="287" presetID="2" presetClass="exit" presetSubtype="9" fill="hold" grpId="2" nodeType="withEffect">
                                  <p:stCondLst>
                                    <p:cond delay="0"/>
                                  </p:stCondLst>
                                  <p:childTnLst>
                                    <p:anim calcmode="lin" valueType="num">
                                      <p:cBhvr additive="base">
                                        <p:cTn id="288" dur="2250"/>
                                        <p:tgtEl>
                                          <p:spTgt spid="50"/>
                                        </p:tgtEl>
                                        <p:attrNameLst>
                                          <p:attrName>ppt_x</p:attrName>
                                        </p:attrNameLst>
                                      </p:cBhvr>
                                      <p:tavLst>
                                        <p:tav tm="0">
                                          <p:val>
                                            <p:strVal val="ppt_x"/>
                                          </p:val>
                                        </p:tav>
                                        <p:tav tm="100000">
                                          <p:val>
                                            <p:strVal val="0-ppt_w/2"/>
                                          </p:val>
                                        </p:tav>
                                      </p:tavLst>
                                    </p:anim>
                                    <p:anim calcmode="lin" valueType="num">
                                      <p:cBhvr additive="base">
                                        <p:cTn id="289" dur="2250"/>
                                        <p:tgtEl>
                                          <p:spTgt spid="50"/>
                                        </p:tgtEl>
                                        <p:attrNameLst>
                                          <p:attrName>ppt_y</p:attrName>
                                        </p:attrNameLst>
                                      </p:cBhvr>
                                      <p:tavLst>
                                        <p:tav tm="0">
                                          <p:val>
                                            <p:strVal val="ppt_y"/>
                                          </p:val>
                                        </p:tav>
                                        <p:tav tm="100000">
                                          <p:val>
                                            <p:strVal val="0-ppt_h/2"/>
                                          </p:val>
                                        </p:tav>
                                      </p:tavLst>
                                    </p:anim>
                                    <p:set>
                                      <p:cBhvr>
                                        <p:cTn id="290" dur="1" fill="hold">
                                          <p:stCondLst>
                                            <p:cond delay="2249"/>
                                          </p:stCondLst>
                                        </p:cTn>
                                        <p:tgtEl>
                                          <p:spTgt spid="50"/>
                                        </p:tgtEl>
                                        <p:attrNameLst>
                                          <p:attrName>style.visibility</p:attrName>
                                        </p:attrNameLst>
                                      </p:cBhvr>
                                      <p:to>
                                        <p:strVal val="hidden"/>
                                      </p:to>
                                    </p:set>
                                  </p:childTnLst>
                                </p:cTn>
                              </p:par>
                              <p:par>
                                <p:cTn id="291" presetID="19" presetClass="exit" presetSubtype="10" fill="hold" grpId="3" nodeType="withEffect">
                                  <p:stCondLst>
                                    <p:cond delay="0"/>
                                  </p:stCondLst>
                                  <p:childTnLst>
                                    <p:anim calcmode="lin" valueType="num">
                                      <p:cBhvr>
                                        <p:cTn id="292" dur="2250"/>
                                        <p:tgtEl>
                                          <p:spTgt spid="42"/>
                                        </p:tgtEl>
                                        <p:attrNameLst>
                                          <p:attrName>ppt_h</p:attrName>
                                        </p:attrNameLst>
                                      </p:cBhvr>
                                      <p:tavLst>
                                        <p:tav tm="0">
                                          <p:val>
                                            <p:strVal val="ppt_h"/>
                                          </p:val>
                                        </p:tav>
                                        <p:tav tm="100000">
                                          <p:val>
                                            <p:strVal val="ppt_h"/>
                                          </p:val>
                                        </p:tav>
                                      </p:tavLst>
                                    </p:anim>
                                    <p:anim calcmode="lin" valueType="num">
                                      <p:cBhvr>
                                        <p:cTn id="293" dur="225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4" dur="1" fill="hold">
                                          <p:stCondLst>
                                            <p:cond delay="2249"/>
                                          </p:stCondLst>
                                        </p:cTn>
                                        <p:tgtEl>
                                          <p:spTgt spid="42"/>
                                        </p:tgtEl>
                                        <p:attrNameLst>
                                          <p:attrName>style.visibility</p:attrName>
                                        </p:attrNameLst>
                                      </p:cBhvr>
                                      <p:to>
                                        <p:strVal val="hidden"/>
                                      </p:to>
                                    </p:set>
                                  </p:childTnLst>
                                </p:cTn>
                              </p:par>
                              <p:par>
                                <p:cTn id="295" presetID="19" presetClass="exit" presetSubtype="10" fill="hold" grpId="3" nodeType="withEffect">
                                  <p:stCondLst>
                                    <p:cond delay="0"/>
                                  </p:stCondLst>
                                  <p:childTnLst>
                                    <p:anim calcmode="lin" valueType="num">
                                      <p:cBhvr>
                                        <p:cTn id="296" dur="2250"/>
                                        <p:tgtEl>
                                          <p:spTgt spid="46"/>
                                        </p:tgtEl>
                                        <p:attrNameLst>
                                          <p:attrName>ppt_h</p:attrName>
                                        </p:attrNameLst>
                                      </p:cBhvr>
                                      <p:tavLst>
                                        <p:tav tm="0">
                                          <p:val>
                                            <p:strVal val="ppt_h"/>
                                          </p:val>
                                        </p:tav>
                                        <p:tav tm="100000">
                                          <p:val>
                                            <p:strVal val="ppt_h"/>
                                          </p:val>
                                        </p:tav>
                                      </p:tavLst>
                                    </p:anim>
                                    <p:anim calcmode="lin" valueType="num">
                                      <p:cBhvr>
                                        <p:cTn id="297" dur="225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8" dur="1" fill="hold">
                                          <p:stCondLst>
                                            <p:cond delay="2249"/>
                                          </p:stCondLst>
                                        </p:cTn>
                                        <p:tgtEl>
                                          <p:spTgt spid="46"/>
                                        </p:tgtEl>
                                        <p:attrNameLst>
                                          <p:attrName>style.visibility</p:attrName>
                                        </p:attrNameLst>
                                      </p:cBhvr>
                                      <p:to>
                                        <p:strVal val="hidden"/>
                                      </p:to>
                                    </p:set>
                                  </p:childTnLst>
                                </p:cTn>
                              </p:par>
                              <p:par>
                                <p:cTn id="299" presetID="19" presetClass="exit" presetSubtype="10" fill="hold" grpId="3" nodeType="withEffect">
                                  <p:stCondLst>
                                    <p:cond delay="0"/>
                                  </p:stCondLst>
                                  <p:childTnLst>
                                    <p:anim calcmode="lin" valueType="num">
                                      <p:cBhvr>
                                        <p:cTn id="300" dur="2250"/>
                                        <p:tgtEl>
                                          <p:spTgt spid="50"/>
                                        </p:tgtEl>
                                        <p:attrNameLst>
                                          <p:attrName>ppt_h</p:attrName>
                                        </p:attrNameLst>
                                      </p:cBhvr>
                                      <p:tavLst>
                                        <p:tav tm="0">
                                          <p:val>
                                            <p:strVal val="ppt_h"/>
                                          </p:val>
                                        </p:tav>
                                        <p:tav tm="100000">
                                          <p:val>
                                            <p:strVal val="ppt_h"/>
                                          </p:val>
                                        </p:tav>
                                      </p:tavLst>
                                    </p:anim>
                                    <p:anim calcmode="lin" valueType="num">
                                      <p:cBhvr>
                                        <p:cTn id="301" dur="225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2" dur="1" fill="hold">
                                          <p:stCondLst>
                                            <p:cond delay="2249"/>
                                          </p:stCondLst>
                                        </p:cTn>
                                        <p:tgtEl>
                                          <p:spTgt spid="50"/>
                                        </p:tgtEl>
                                        <p:attrNameLst>
                                          <p:attrName>style.visibility</p:attrName>
                                        </p:attrNameLst>
                                      </p:cBhvr>
                                      <p:to>
                                        <p:strVal val="hidden"/>
                                      </p:to>
                                    </p:set>
                                  </p:childTnLst>
                                </p:cTn>
                              </p:par>
                              <p:par>
                                <p:cTn id="303" presetID="8" presetClass="emph" presetSubtype="0" fill="hold" grpId="4" nodeType="withEffect">
                                  <p:stCondLst>
                                    <p:cond delay="0"/>
                                  </p:stCondLst>
                                  <p:childTnLst>
                                    <p:animRot by="-21600000">
                                      <p:cBhvr>
                                        <p:cTn id="304" dur="2250" fill="hold"/>
                                        <p:tgtEl>
                                          <p:spTgt spid="42"/>
                                        </p:tgtEl>
                                        <p:attrNameLst>
                                          <p:attrName>r</p:attrName>
                                        </p:attrNameLst>
                                      </p:cBhvr>
                                    </p:animRot>
                                  </p:childTnLst>
                                </p:cTn>
                              </p:par>
                              <p:par>
                                <p:cTn id="305" presetID="8" presetClass="emph" presetSubtype="0" fill="hold" grpId="4" nodeType="withEffect">
                                  <p:stCondLst>
                                    <p:cond delay="0"/>
                                  </p:stCondLst>
                                  <p:childTnLst>
                                    <p:animRot by="-21600000">
                                      <p:cBhvr>
                                        <p:cTn id="306" dur="2250" fill="hold"/>
                                        <p:tgtEl>
                                          <p:spTgt spid="46"/>
                                        </p:tgtEl>
                                        <p:attrNameLst>
                                          <p:attrName>r</p:attrName>
                                        </p:attrNameLst>
                                      </p:cBhvr>
                                    </p:animRot>
                                  </p:childTnLst>
                                </p:cTn>
                              </p:par>
                              <p:par>
                                <p:cTn id="307" presetID="8" presetClass="emph" presetSubtype="0" fill="hold" grpId="4" nodeType="withEffect">
                                  <p:stCondLst>
                                    <p:cond delay="0"/>
                                  </p:stCondLst>
                                  <p:childTnLst>
                                    <p:animRot by="-21600000">
                                      <p:cBhvr>
                                        <p:cTn id="308" dur="2250" fill="hold"/>
                                        <p:tgtEl>
                                          <p:spTgt spid="50"/>
                                        </p:tgtEl>
                                        <p:attrNameLst>
                                          <p:attrName>r</p:attrName>
                                        </p:attrNameLst>
                                      </p:cBhvr>
                                    </p:animRot>
                                  </p:childTnLst>
                                </p:cTn>
                              </p:par>
                              <p:par>
                                <p:cTn id="309" presetID="2" presetClass="exit" presetSubtype="3" fill="hold" grpId="2" nodeType="withEffect">
                                  <p:stCondLst>
                                    <p:cond delay="0"/>
                                  </p:stCondLst>
                                  <p:childTnLst>
                                    <p:anim calcmode="lin" valueType="num">
                                      <p:cBhvr additive="base">
                                        <p:cTn id="310" dur="2250"/>
                                        <p:tgtEl>
                                          <p:spTgt spid="30"/>
                                        </p:tgtEl>
                                        <p:attrNameLst>
                                          <p:attrName>ppt_x</p:attrName>
                                        </p:attrNameLst>
                                      </p:cBhvr>
                                      <p:tavLst>
                                        <p:tav tm="0">
                                          <p:val>
                                            <p:strVal val="ppt_x"/>
                                          </p:val>
                                        </p:tav>
                                        <p:tav tm="100000">
                                          <p:val>
                                            <p:strVal val="1+ppt_w/2"/>
                                          </p:val>
                                        </p:tav>
                                      </p:tavLst>
                                    </p:anim>
                                    <p:anim calcmode="lin" valueType="num">
                                      <p:cBhvr additive="base">
                                        <p:cTn id="311" dur="2250"/>
                                        <p:tgtEl>
                                          <p:spTgt spid="30"/>
                                        </p:tgtEl>
                                        <p:attrNameLst>
                                          <p:attrName>ppt_y</p:attrName>
                                        </p:attrNameLst>
                                      </p:cBhvr>
                                      <p:tavLst>
                                        <p:tav tm="0">
                                          <p:val>
                                            <p:strVal val="ppt_y"/>
                                          </p:val>
                                        </p:tav>
                                        <p:tav tm="100000">
                                          <p:val>
                                            <p:strVal val="0-ppt_h/2"/>
                                          </p:val>
                                        </p:tav>
                                      </p:tavLst>
                                    </p:anim>
                                    <p:set>
                                      <p:cBhvr>
                                        <p:cTn id="312" dur="1" fill="hold">
                                          <p:stCondLst>
                                            <p:cond delay="2249"/>
                                          </p:stCondLst>
                                        </p:cTn>
                                        <p:tgtEl>
                                          <p:spTgt spid="30"/>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250"/>
                                        <p:tgtEl>
                                          <p:spTgt spid="34"/>
                                        </p:tgtEl>
                                        <p:attrNameLst>
                                          <p:attrName>ppt_x</p:attrName>
                                        </p:attrNameLst>
                                      </p:cBhvr>
                                      <p:tavLst>
                                        <p:tav tm="0">
                                          <p:val>
                                            <p:strVal val="ppt_x"/>
                                          </p:val>
                                        </p:tav>
                                        <p:tav tm="100000">
                                          <p:val>
                                            <p:strVal val="1+ppt_w/2"/>
                                          </p:val>
                                        </p:tav>
                                      </p:tavLst>
                                    </p:anim>
                                    <p:anim calcmode="lin" valueType="num">
                                      <p:cBhvr additive="base">
                                        <p:cTn id="315" dur="2250"/>
                                        <p:tgtEl>
                                          <p:spTgt spid="34"/>
                                        </p:tgtEl>
                                        <p:attrNameLst>
                                          <p:attrName>ppt_y</p:attrName>
                                        </p:attrNameLst>
                                      </p:cBhvr>
                                      <p:tavLst>
                                        <p:tav tm="0">
                                          <p:val>
                                            <p:strVal val="ppt_y"/>
                                          </p:val>
                                        </p:tav>
                                        <p:tav tm="100000">
                                          <p:val>
                                            <p:strVal val="0-ppt_h/2"/>
                                          </p:val>
                                        </p:tav>
                                      </p:tavLst>
                                    </p:anim>
                                    <p:set>
                                      <p:cBhvr>
                                        <p:cTn id="316" dur="1" fill="hold">
                                          <p:stCondLst>
                                            <p:cond delay="2249"/>
                                          </p:stCondLst>
                                        </p:cTn>
                                        <p:tgtEl>
                                          <p:spTgt spid="34"/>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2250"/>
                                        <p:tgtEl>
                                          <p:spTgt spid="38"/>
                                        </p:tgtEl>
                                        <p:attrNameLst>
                                          <p:attrName>ppt_x</p:attrName>
                                        </p:attrNameLst>
                                      </p:cBhvr>
                                      <p:tavLst>
                                        <p:tav tm="0">
                                          <p:val>
                                            <p:strVal val="ppt_x"/>
                                          </p:val>
                                        </p:tav>
                                        <p:tav tm="100000">
                                          <p:val>
                                            <p:strVal val="1+ppt_w/2"/>
                                          </p:val>
                                        </p:tav>
                                      </p:tavLst>
                                    </p:anim>
                                    <p:anim calcmode="lin" valueType="num">
                                      <p:cBhvr additive="base">
                                        <p:cTn id="319" dur="2250"/>
                                        <p:tgtEl>
                                          <p:spTgt spid="38"/>
                                        </p:tgtEl>
                                        <p:attrNameLst>
                                          <p:attrName>ppt_y</p:attrName>
                                        </p:attrNameLst>
                                      </p:cBhvr>
                                      <p:tavLst>
                                        <p:tav tm="0">
                                          <p:val>
                                            <p:strVal val="ppt_y"/>
                                          </p:val>
                                        </p:tav>
                                        <p:tav tm="100000">
                                          <p:val>
                                            <p:strVal val="0-ppt_h/2"/>
                                          </p:val>
                                        </p:tav>
                                      </p:tavLst>
                                    </p:anim>
                                    <p:set>
                                      <p:cBhvr>
                                        <p:cTn id="320" dur="1" fill="hold">
                                          <p:stCondLst>
                                            <p:cond delay="2249"/>
                                          </p:stCondLst>
                                        </p:cTn>
                                        <p:tgtEl>
                                          <p:spTgt spid="38"/>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2250"/>
                                        <p:tgtEl>
                                          <p:spTgt spid="30"/>
                                        </p:tgtEl>
                                        <p:attrNameLst>
                                          <p:attrName>ppt_h</p:attrName>
                                        </p:attrNameLst>
                                      </p:cBhvr>
                                      <p:tavLst>
                                        <p:tav tm="0">
                                          <p:val>
                                            <p:strVal val="ppt_h"/>
                                          </p:val>
                                        </p:tav>
                                        <p:tav tm="100000">
                                          <p:val>
                                            <p:strVal val="ppt_h"/>
                                          </p:val>
                                        </p:tav>
                                      </p:tavLst>
                                    </p:anim>
                                    <p:anim calcmode="lin" valueType="num">
                                      <p:cBhvr>
                                        <p:cTn id="323" dur="225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249"/>
                                          </p:stCondLst>
                                        </p:cTn>
                                        <p:tgtEl>
                                          <p:spTgt spid="30"/>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2250"/>
                                        <p:tgtEl>
                                          <p:spTgt spid="34"/>
                                        </p:tgtEl>
                                        <p:attrNameLst>
                                          <p:attrName>ppt_h</p:attrName>
                                        </p:attrNameLst>
                                      </p:cBhvr>
                                      <p:tavLst>
                                        <p:tav tm="0">
                                          <p:val>
                                            <p:strVal val="ppt_h"/>
                                          </p:val>
                                        </p:tav>
                                        <p:tav tm="100000">
                                          <p:val>
                                            <p:strVal val="ppt_h"/>
                                          </p:val>
                                        </p:tav>
                                      </p:tavLst>
                                    </p:anim>
                                    <p:anim calcmode="lin" valueType="num">
                                      <p:cBhvr>
                                        <p:cTn id="327" dur="225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249"/>
                                          </p:stCondLst>
                                        </p:cTn>
                                        <p:tgtEl>
                                          <p:spTgt spid="34"/>
                                        </p:tgtEl>
                                        <p:attrNameLst>
                                          <p:attrName>style.visibility</p:attrName>
                                        </p:attrNameLst>
                                      </p:cBhvr>
                                      <p:to>
                                        <p:strVal val="hidden"/>
                                      </p:to>
                                    </p:set>
                                  </p:childTnLst>
                                </p:cTn>
                              </p:par>
                              <p:par>
                                <p:cTn id="329" presetID="19" presetClass="exit" presetSubtype="10" fill="hold" grpId="3" nodeType="withEffect">
                                  <p:stCondLst>
                                    <p:cond delay="0"/>
                                  </p:stCondLst>
                                  <p:childTnLst>
                                    <p:anim calcmode="lin" valueType="num">
                                      <p:cBhvr>
                                        <p:cTn id="330" dur="2250"/>
                                        <p:tgtEl>
                                          <p:spTgt spid="38"/>
                                        </p:tgtEl>
                                        <p:attrNameLst>
                                          <p:attrName>ppt_h</p:attrName>
                                        </p:attrNameLst>
                                      </p:cBhvr>
                                      <p:tavLst>
                                        <p:tav tm="0">
                                          <p:val>
                                            <p:strVal val="ppt_h"/>
                                          </p:val>
                                        </p:tav>
                                        <p:tav tm="100000">
                                          <p:val>
                                            <p:strVal val="ppt_h"/>
                                          </p:val>
                                        </p:tav>
                                      </p:tavLst>
                                    </p:anim>
                                    <p:anim calcmode="lin" valueType="num">
                                      <p:cBhvr>
                                        <p:cTn id="331" dur="225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249"/>
                                          </p:stCondLst>
                                        </p:cTn>
                                        <p:tgtEl>
                                          <p:spTgt spid="38"/>
                                        </p:tgtEl>
                                        <p:attrNameLst>
                                          <p:attrName>style.visibility</p:attrName>
                                        </p:attrNameLst>
                                      </p:cBhvr>
                                      <p:to>
                                        <p:strVal val="hidden"/>
                                      </p:to>
                                    </p:set>
                                  </p:childTnLst>
                                </p:cTn>
                              </p:par>
                              <p:par>
                                <p:cTn id="333" presetID="8" presetClass="emph" presetSubtype="0" fill="hold" grpId="4" nodeType="withEffect">
                                  <p:stCondLst>
                                    <p:cond delay="0"/>
                                  </p:stCondLst>
                                  <p:childTnLst>
                                    <p:animRot by="21600000">
                                      <p:cBhvr>
                                        <p:cTn id="334" dur="2250" fill="hold"/>
                                        <p:tgtEl>
                                          <p:spTgt spid="30"/>
                                        </p:tgtEl>
                                        <p:attrNameLst>
                                          <p:attrName>r</p:attrName>
                                        </p:attrNameLst>
                                      </p:cBhvr>
                                    </p:animRot>
                                  </p:childTnLst>
                                </p:cTn>
                              </p:par>
                              <p:par>
                                <p:cTn id="335" presetID="8" presetClass="emph" presetSubtype="0" fill="hold" grpId="4" nodeType="withEffect">
                                  <p:stCondLst>
                                    <p:cond delay="0"/>
                                  </p:stCondLst>
                                  <p:childTnLst>
                                    <p:animRot by="21600000">
                                      <p:cBhvr>
                                        <p:cTn id="336" dur="2250" fill="hold"/>
                                        <p:tgtEl>
                                          <p:spTgt spid="34"/>
                                        </p:tgtEl>
                                        <p:attrNameLst>
                                          <p:attrName>r</p:attrName>
                                        </p:attrNameLst>
                                      </p:cBhvr>
                                    </p:animRot>
                                  </p:childTnLst>
                                </p:cTn>
                              </p:par>
                              <p:par>
                                <p:cTn id="337" presetID="8" presetClass="emph" presetSubtype="0" fill="hold" grpId="4" nodeType="withEffect">
                                  <p:stCondLst>
                                    <p:cond delay="0"/>
                                  </p:stCondLst>
                                  <p:childTnLst>
                                    <p:animRot by="21600000">
                                      <p:cBhvr>
                                        <p:cTn id="338" dur="2250" fill="hold"/>
                                        <p:tgtEl>
                                          <p:spTgt spid="38"/>
                                        </p:tgtEl>
                                        <p:attrNameLst>
                                          <p:attrName>r</p:attrName>
                                        </p:attrNameLst>
                                      </p:cBhvr>
                                    </p:animRot>
                                  </p:childTnLst>
                                </p:cTn>
                              </p:par>
                              <p:par>
                                <p:cTn id="339" presetID="2" presetClass="exit" presetSubtype="9" fill="hold" grpId="2" nodeType="withEffect">
                                  <p:stCondLst>
                                    <p:cond delay="0"/>
                                  </p:stCondLst>
                                  <p:childTnLst>
                                    <p:anim calcmode="lin" valueType="num">
                                      <p:cBhvr additive="base">
                                        <p:cTn id="340" dur="2250"/>
                                        <p:tgtEl>
                                          <p:spTgt spid="35"/>
                                        </p:tgtEl>
                                        <p:attrNameLst>
                                          <p:attrName>ppt_x</p:attrName>
                                        </p:attrNameLst>
                                      </p:cBhvr>
                                      <p:tavLst>
                                        <p:tav tm="0">
                                          <p:val>
                                            <p:strVal val="ppt_x"/>
                                          </p:val>
                                        </p:tav>
                                        <p:tav tm="100000">
                                          <p:val>
                                            <p:strVal val="0-ppt_w/2"/>
                                          </p:val>
                                        </p:tav>
                                      </p:tavLst>
                                    </p:anim>
                                    <p:anim calcmode="lin" valueType="num">
                                      <p:cBhvr additive="base">
                                        <p:cTn id="341" dur="2250"/>
                                        <p:tgtEl>
                                          <p:spTgt spid="35"/>
                                        </p:tgtEl>
                                        <p:attrNameLst>
                                          <p:attrName>ppt_y</p:attrName>
                                        </p:attrNameLst>
                                      </p:cBhvr>
                                      <p:tavLst>
                                        <p:tav tm="0">
                                          <p:val>
                                            <p:strVal val="ppt_y"/>
                                          </p:val>
                                        </p:tav>
                                        <p:tav tm="100000">
                                          <p:val>
                                            <p:strVal val="0-ppt_h/2"/>
                                          </p:val>
                                        </p:tav>
                                      </p:tavLst>
                                    </p:anim>
                                    <p:set>
                                      <p:cBhvr>
                                        <p:cTn id="342" dur="1" fill="hold">
                                          <p:stCondLst>
                                            <p:cond delay="2249"/>
                                          </p:stCondLst>
                                        </p:cTn>
                                        <p:tgtEl>
                                          <p:spTgt spid="35"/>
                                        </p:tgtEl>
                                        <p:attrNameLst>
                                          <p:attrName>style.visibility</p:attrName>
                                        </p:attrNameLst>
                                      </p:cBhvr>
                                      <p:to>
                                        <p:strVal val="hidden"/>
                                      </p:to>
                                    </p:set>
                                  </p:childTnLst>
                                </p:cTn>
                              </p:par>
                              <p:par>
                                <p:cTn id="343" presetID="2" presetClass="exit" presetSubtype="9" fill="hold" grpId="2" nodeType="withEffect">
                                  <p:stCondLst>
                                    <p:cond delay="0"/>
                                  </p:stCondLst>
                                  <p:childTnLst>
                                    <p:anim calcmode="lin" valueType="num">
                                      <p:cBhvr additive="base">
                                        <p:cTn id="344" dur="2250"/>
                                        <p:tgtEl>
                                          <p:spTgt spid="36"/>
                                        </p:tgtEl>
                                        <p:attrNameLst>
                                          <p:attrName>ppt_x</p:attrName>
                                        </p:attrNameLst>
                                      </p:cBhvr>
                                      <p:tavLst>
                                        <p:tav tm="0">
                                          <p:val>
                                            <p:strVal val="ppt_x"/>
                                          </p:val>
                                        </p:tav>
                                        <p:tav tm="100000">
                                          <p:val>
                                            <p:strVal val="0-ppt_w/2"/>
                                          </p:val>
                                        </p:tav>
                                      </p:tavLst>
                                    </p:anim>
                                    <p:anim calcmode="lin" valueType="num">
                                      <p:cBhvr additive="base">
                                        <p:cTn id="345" dur="2250"/>
                                        <p:tgtEl>
                                          <p:spTgt spid="36"/>
                                        </p:tgtEl>
                                        <p:attrNameLst>
                                          <p:attrName>ppt_y</p:attrName>
                                        </p:attrNameLst>
                                      </p:cBhvr>
                                      <p:tavLst>
                                        <p:tav tm="0">
                                          <p:val>
                                            <p:strVal val="ppt_y"/>
                                          </p:val>
                                        </p:tav>
                                        <p:tav tm="100000">
                                          <p:val>
                                            <p:strVal val="0-ppt_h/2"/>
                                          </p:val>
                                        </p:tav>
                                      </p:tavLst>
                                    </p:anim>
                                    <p:set>
                                      <p:cBhvr>
                                        <p:cTn id="346" dur="1" fill="hold">
                                          <p:stCondLst>
                                            <p:cond delay="2249"/>
                                          </p:stCondLst>
                                        </p:cTn>
                                        <p:tgtEl>
                                          <p:spTgt spid="36"/>
                                        </p:tgtEl>
                                        <p:attrNameLst>
                                          <p:attrName>style.visibility</p:attrName>
                                        </p:attrNameLst>
                                      </p:cBhvr>
                                      <p:to>
                                        <p:strVal val="hidden"/>
                                      </p:to>
                                    </p:set>
                                  </p:childTnLst>
                                </p:cTn>
                              </p:par>
                              <p:par>
                                <p:cTn id="347" presetID="2" presetClass="exit" presetSubtype="9" fill="hold" grpId="2" nodeType="withEffect">
                                  <p:stCondLst>
                                    <p:cond delay="0"/>
                                  </p:stCondLst>
                                  <p:childTnLst>
                                    <p:anim calcmode="lin" valueType="num">
                                      <p:cBhvr additive="base">
                                        <p:cTn id="348" dur="2250"/>
                                        <p:tgtEl>
                                          <p:spTgt spid="37"/>
                                        </p:tgtEl>
                                        <p:attrNameLst>
                                          <p:attrName>ppt_x</p:attrName>
                                        </p:attrNameLst>
                                      </p:cBhvr>
                                      <p:tavLst>
                                        <p:tav tm="0">
                                          <p:val>
                                            <p:strVal val="ppt_x"/>
                                          </p:val>
                                        </p:tav>
                                        <p:tav tm="100000">
                                          <p:val>
                                            <p:strVal val="0-ppt_w/2"/>
                                          </p:val>
                                        </p:tav>
                                      </p:tavLst>
                                    </p:anim>
                                    <p:anim calcmode="lin" valueType="num">
                                      <p:cBhvr additive="base">
                                        <p:cTn id="349" dur="2250"/>
                                        <p:tgtEl>
                                          <p:spTgt spid="37"/>
                                        </p:tgtEl>
                                        <p:attrNameLst>
                                          <p:attrName>ppt_y</p:attrName>
                                        </p:attrNameLst>
                                      </p:cBhvr>
                                      <p:tavLst>
                                        <p:tav tm="0">
                                          <p:val>
                                            <p:strVal val="ppt_y"/>
                                          </p:val>
                                        </p:tav>
                                        <p:tav tm="100000">
                                          <p:val>
                                            <p:strVal val="0-ppt_h/2"/>
                                          </p:val>
                                        </p:tav>
                                      </p:tavLst>
                                    </p:anim>
                                    <p:set>
                                      <p:cBhvr>
                                        <p:cTn id="350" dur="1" fill="hold">
                                          <p:stCondLst>
                                            <p:cond delay="2249"/>
                                          </p:stCondLst>
                                        </p:cTn>
                                        <p:tgtEl>
                                          <p:spTgt spid="37"/>
                                        </p:tgtEl>
                                        <p:attrNameLst>
                                          <p:attrName>style.visibility</p:attrName>
                                        </p:attrNameLst>
                                      </p:cBhvr>
                                      <p:to>
                                        <p:strVal val="hidden"/>
                                      </p:to>
                                    </p:set>
                                  </p:childTnLst>
                                </p:cTn>
                              </p:par>
                              <p:par>
                                <p:cTn id="351" presetID="2" presetClass="exit" presetSubtype="9" fill="hold" grpId="2" nodeType="withEffect">
                                  <p:stCondLst>
                                    <p:cond delay="0"/>
                                  </p:stCondLst>
                                  <p:childTnLst>
                                    <p:anim calcmode="lin" valueType="num">
                                      <p:cBhvr additive="base">
                                        <p:cTn id="352" dur="2250"/>
                                        <p:tgtEl>
                                          <p:spTgt spid="39"/>
                                        </p:tgtEl>
                                        <p:attrNameLst>
                                          <p:attrName>ppt_x</p:attrName>
                                        </p:attrNameLst>
                                      </p:cBhvr>
                                      <p:tavLst>
                                        <p:tav tm="0">
                                          <p:val>
                                            <p:strVal val="ppt_x"/>
                                          </p:val>
                                        </p:tav>
                                        <p:tav tm="100000">
                                          <p:val>
                                            <p:strVal val="0-ppt_w/2"/>
                                          </p:val>
                                        </p:tav>
                                      </p:tavLst>
                                    </p:anim>
                                    <p:anim calcmode="lin" valueType="num">
                                      <p:cBhvr additive="base">
                                        <p:cTn id="353" dur="2250"/>
                                        <p:tgtEl>
                                          <p:spTgt spid="39"/>
                                        </p:tgtEl>
                                        <p:attrNameLst>
                                          <p:attrName>ppt_y</p:attrName>
                                        </p:attrNameLst>
                                      </p:cBhvr>
                                      <p:tavLst>
                                        <p:tav tm="0">
                                          <p:val>
                                            <p:strVal val="ppt_y"/>
                                          </p:val>
                                        </p:tav>
                                        <p:tav tm="100000">
                                          <p:val>
                                            <p:strVal val="0-ppt_h/2"/>
                                          </p:val>
                                        </p:tav>
                                      </p:tavLst>
                                    </p:anim>
                                    <p:set>
                                      <p:cBhvr>
                                        <p:cTn id="354" dur="1" fill="hold">
                                          <p:stCondLst>
                                            <p:cond delay="2249"/>
                                          </p:stCondLst>
                                        </p:cTn>
                                        <p:tgtEl>
                                          <p:spTgt spid="39"/>
                                        </p:tgtEl>
                                        <p:attrNameLst>
                                          <p:attrName>style.visibility</p:attrName>
                                        </p:attrNameLst>
                                      </p:cBhvr>
                                      <p:to>
                                        <p:strVal val="hidden"/>
                                      </p:to>
                                    </p:set>
                                  </p:childTnLst>
                                </p:cTn>
                              </p:par>
                              <p:par>
                                <p:cTn id="355" presetID="2" presetClass="exit" presetSubtype="9" fill="hold" grpId="2" nodeType="withEffect">
                                  <p:stCondLst>
                                    <p:cond delay="0"/>
                                  </p:stCondLst>
                                  <p:childTnLst>
                                    <p:anim calcmode="lin" valueType="num">
                                      <p:cBhvr additive="base">
                                        <p:cTn id="356" dur="2250"/>
                                        <p:tgtEl>
                                          <p:spTgt spid="40"/>
                                        </p:tgtEl>
                                        <p:attrNameLst>
                                          <p:attrName>ppt_x</p:attrName>
                                        </p:attrNameLst>
                                      </p:cBhvr>
                                      <p:tavLst>
                                        <p:tav tm="0">
                                          <p:val>
                                            <p:strVal val="ppt_x"/>
                                          </p:val>
                                        </p:tav>
                                        <p:tav tm="100000">
                                          <p:val>
                                            <p:strVal val="0-ppt_w/2"/>
                                          </p:val>
                                        </p:tav>
                                      </p:tavLst>
                                    </p:anim>
                                    <p:anim calcmode="lin" valueType="num">
                                      <p:cBhvr additive="base">
                                        <p:cTn id="357" dur="2250"/>
                                        <p:tgtEl>
                                          <p:spTgt spid="40"/>
                                        </p:tgtEl>
                                        <p:attrNameLst>
                                          <p:attrName>ppt_y</p:attrName>
                                        </p:attrNameLst>
                                      </p:cBhvr>
                                      <p:tavLst>
                                        <p:tav tm="0">
                                          <p:val>
                                            <p:strVal val="ppt_y"/>
                                          </p:val>
                                        </p:tav>
                                        <p:tav tm="100000">
                                          <p:val>
                                            <p:strVal val="0-ppt_h/2"/>
                                          </p:val>
                                        </p:tav>
                                      </p:tavLst>
                                    </p:anim>
                                    <p:set>
                                      <p:cBhvr>
                                        <p:cTn id="358" dur="1" fill="hold">
                                          <p:stCondLst>
                                            <p:cond delay="2249"/>
                                          </p:stCondLst>
                                        </p:cTn>
                                        <p:tgtEl>
                                          <p:spTgt spid="40"/>
                                        </p:tgtEl>
                                        <p:attrNameLst>
                                          <p:attrName>style.visibility</p:attrName>
                                        </p:attrNameLst>
                                      </p:cBhvr>
                                      <p:to>
                                        <p:strVal val="hidden"/>
                                      </p:to>
                                    </p:set>
                                  </p:childTnLst>
                                </p:cTn>
                              </p:par>
                              <p:par>
                                <p:cTn id="359" presetID="2" presetClass="exit" presetSubtype="9" fill="hold" grpId="2" nodeType="withEffect">
                                  <p:stCondLst>
                                    <p:cond delay="0"/>
                                  </p:stCondLst>
                                  <p:childTnLst>
                                    <p:anim calcmode="lin" valueType="num">
                                      <p:cBhvr additive="base">
                                        <p:cTn id="360" dur="2250"/>
                                        <p:tgtEl>
                                          <p:spTgt spid="41"/>
                                        </p:tgtEl>
                                        <p:attrNameLst>
                                          <p:attrName>ppt_x</p:attrName>
                                        </p:attrNameLst>
                                      </p:cBhvr>
                                      <p:tavLst>
                                        <p:tav tm="0">
                                          <p:val>
                                            <p:strVal val="ppt_x"/>
                                          </p:val>
                                        </p:tav>
                                        <p:tav tm="100000">
                                          <p:val>
                                            <p:strVal val="0-ppt_w/2"/>
                                          </p:val>
                                        </p:tav>
                                      </p:tavLst>
                                    </p:anim>
                                    <p:anim calcmode="lin" valueType="num">
                                      <p:cBhvr additive="base">
                                        <p:cTn id="361" dur="2250"/>
                                        <p:tgtEl>
                                          <p:spTgt spid="41"/>
                                        </p:tgtEl>
                                        <p:attrNameLst>
                                          <p:attrName>ppt_y</p:attrName>
                                        </p:attrNameLst>
                                      </p:cBhvr>
                                      <p:tavLst>
                                        <p:tav tm="0">
                                          <p:val>
                                            <p:strVal val="ppt_y"/>
                                          </p:val>
                                        </p:tav>
                                        <p:tav tm="100000">
                                          <p:val>
                                            <p:strVal val="0-ppt_h/2"/>
                                          </p:val>
                                        </p:tav>
                                      </p:tavLst>
                                    </p:anim>
                                    <p:set>
                                      <p:cBhvr>
                                        <p:cTn id="362" dur="1" fill="hold">
                                          <p:stCondLst>
                                            <p:cond delay="2249"/>
                                          </p:stCondLst>
                                        </p:cTn>
                                        <p:tgtEl>
                                          <p:spTgt spid="41"/>
                                        </p:tgtEl>
                                        <p:attrNameLst>
                                          <p:attrName>style.visibility</p:attrName>
                                        </p:attrNameLst>
                                      </p:cBhvr>
                                      <p:to>
                                        <p:strVal val="hidden"/>
                                      </p:to>
                                    </p:set>
                                  </p:childTnLst>
                                </p:cTn>
                              </p:par>
                              <p:par>
                                <p:cTn id="363" presetID="2" presetClass="exit" presetSubtype="9" fill="hold" grpId="2" nodeType="withEffect">
                                  <p:stCondLst>
                                    <p:cond delay="0"/>
                                  </p:stCondLst>
                                  <p:childTnLst>
                                    <p:anim calcmode="lin" valueType="num">
                                      <p:cBhvr additive="base">
                                        <p:cTn id="364" dur="2250"/>
                                        <p:tgtEl>
                                          <p:spTgt spid="43"/>
                                        </p:tgtEl>
                                        <p:attrNameLst>
                                          <p:attrName>ppt_x</p:attrName>
                                        </p:attrNameLst>
                                      </p:cBhvr>
                                      <p:tavLst>
                                        <p:tav tm="0">
                                          <p:val>
                                            <p:strVal val="ppt_x"/>
                                          </p:val>
                                        </p:tav>
                                        <p:tav tm="100000">
                                          <p:val>
                                            <p:strVal val="0-ppt_w/2"/>
                                          </p:val>
                                        </p:tav>
                                      </p:tavLst>
                                    </p:anim>
                                    <p:anim calcmode="lin" valueType="num">
                                      <p:cBhvr additive="base">
                                        <p:cTn id="365" dur="2250"/>
                                        <p:tgtEl>
                                          <p:spTgt spid="43"/>
                                        </p:tgtEl>
                                        <p:attrNameLst>
                                          <p:attrName>ppt_y</p:attrName>
                                        </p:attrNameLst>
                                      </p:cBhvr>
                                      <p:tavLst>
                                        <p:tav tm="0">
                                          <p:val>
                                            <p:strVal val="ppt_y"/>
                                          </p:val>
                                        </p:tav>
                                        <p:tav tm="100000">
                                          <p:val>
                                            <p:strVal val="0-ppt_h/2"/>
                                          </p:val>
                                        </p:tav>
                                      </p:tavLst>
                                    </p:anim>
                                    <p:set>
                                      <p:cBhvr>
                                        <p:cTn id="366" dur="1" fill="hold">
                                          <p:stCondLst>
                                            <p:cond delay="2249"/>
                                          </p:stCondLst>
                                        </p:cTn>
                                        <p:tgtEl>
                                          <p:spTgt spid="43"/>
                                        </p:tgtEl>
                                        <p:attrNameLst>
                                          <p:attrName>style.visibility</p:attrName>
                                        </p:attrNameLst>
                                      </p:cBhvr>
                                      <p:to>
                                        <p:strVal val="hidden"/>
                                      </p:to>
                                    </p:set>
                                  </p:childTnLst>
                                </p:cTn>
                              </p:par>
                              <p:par>
                                <p:cTn id="367" presetID="2" presetClass="exit" presetSubtype="9" fill="hold" grpId="2" nodeType="withEffect">
                                  <p:stCondLst>
                                    <p:cond delay="0"/>
                                  </p:stCondLst>
                                  <p:childTnLst>
                                    <p:anim calcmode="lin" valueType="num">
                                      <p:cBhvr additive="base">
                                        <p:cTn id="368" dur="2250"/>
                                        <p:tgtEl>
                                          <p:spTgt spid="44"/>
                                        </p:tgtEl>
                                        <p:attrNameLst>
                                          <p:attrName>ppt_x</p:attrName>
                                        </p:attrNameLst>
                                      </p:cBhvr>
                                      <p:tavLst>
                                        <p:tav tm="0">
                                          <p:val>
                                            <p:strVal val="ppt_x"/>
                                          </p:val>
                                        </p:tav>
                                        <p:tav tm="100000">
                                          <p:val>
                                            <p:strVal val="0-ppt_w/2"/>
                                          </p:val>
                                        </p:tav>
                                      </p:tavLst>
                                    </p:anim>
                                    <p:anim calcmode="lin" valueType="num">
                                      <p:cBhvr additive="base">
                                        <p:cTn id="369" dur="2250"/>
                                        <p:tgtEl>
                                          <p:spTgt spid="44"/>
                                        </p:tgtEl>
                                        <p:attrNameLst>
                                          <p:attrName>ppt_y</p:attrName>
                                        </p:attrNameLst>
                                      </p:cBhvr>
                                      <p:tavLst>
                                        <p:tav tm="0">
                                          <p:val>
                                            <p:strVal val="ppt_y"/>
                                          </p:val>
                                        </p:tav>
                                        <p:tav tm="100000">
                                          <p:val>
                                            <p:strVal val="0-ppt_h/2"/>
                                          </p:val>
                                        </p:tav>
                                      </p:tavLst>
                                    </p:anim>
                                    <p:set>
                                      <p:cBhvr>
                                        <p:cTn id="370" dur="1" fill="hold">
                                          <p:stCondLst>
                                            <p:cond delay="2249"/>
                                          </p:stCondLst>
                                        </p:cTn>
                                        <p:tgtEl>
                                          <p:spTgt spid="44"/>
                                        </p:tgtEl>
                                        <p:attrNameLst>
                                          <p:attrName>style.visibility</p:attrName>
                                        </p:attrNameLst>
                                      </p:cBhvr>
                                      <p:to>
                                        <p:strVal val="hidden"/>
                                      </p:to>
                                    </p:set>
                                  </p:childTnLst>
                                </p:cTn>
                              </p:par>
                              <p:par>
                                <p:cTn id="371" presetID="2" presetClass="exit" presetSubtype="9" fill="hold" grpId="2" nodeType="withEffect">
                                  <p:stCondLst>
                                    <p:cond delay="0"/>
                                  </p:stCondLst>
                                  <p:childTnLst>
                                    <p:anim calcmode="lin" valueType="num">
                                      <p:cBhvr additive="base">
                                        <p:cTn id="372" dur="2250"/>
                                        <p:tgtEl>
                                          <p:spTgt spid="45"/>
                                        </p:tgtEl>
                                        <p:attrNameLst>
                                          <p:attrName>ppt_x</p:attrName>
                                        </p:attrNameLst>
                                      </p:cBhvr>
                                      <p:tavLst>
                                        <p:tav tm="0">
                                          <p:val>
                                            <p:strVal val="ppt_x"/>
                                          </p:val>
                                        </p:tav>
                                        <p:tav tm="100000">
                                          <p:val>
                                            <p:strVal val="0-ppt_w/2"/>
                                          </p:val>
                                        </p:tav>
                                      </p:tavLst>
                                    </p:anim>
                                    <p:anim calcmode="lin" valueType="num">
                                      <p:cBhvr additive="base">
                                        <p:cTn id="373" dur="2250"/>
                                        <p:tgtEl>
                                          <p:spTgt spid="45"/>
                                        </p:tgtEl>
                                        <p:attrNameLst>
                                          <p:attrName>ppt_y</p:attrName>
                                        </p:attrNameLst>
                                      </p:cBhvr>
                                      <p:tavLst>
                                        <p:tav tm="0">
                                          <p:val>
                                            <p:strVal val="ppt_y"/>
                                          </p:val>
                                        </p:tav>
                                        <p:tav tm="100000">
                                          <p:val>
                                            <p:strVal val="0-ppt_h/2"/>
                                          </p:val>
                                        </p:tav>
                                      </p:tavLst>
                                    </p:anim>
                                    <p:set>
                                      <p:cBhvr>
                                        <p:cTn id="374" dur="1" fill="hold">
                                          <p:stCondLst>
                                            <p:cond delay="2249"/>
                                          </p:stCondLst>
                                        </p:cTn>
                                        <p:tgtEl>
                                          <p:spTgt spid="45"/>
                                        </p:tgtEl>
                                        <p:attrNameLst>
                                          <p:attrName>style.visibility</p:attrName>
                                        </p:attrNameLst>
                                      </p:cBhvr>
                                      <p:to>
                                        <p:strVal val="hidden"/>
                                      </p:to>
                                    </p:set>
                                  </p:childTnLst>
                                </p:cTn>
                              </p:par>
                              <p:par>
                                <p:cTn id="375" presetID="2" presetClass="exit" presetSubtype="9" fill="hold" grpId="2" nodeType="withEffect">
                                  <p:stCondLst>
                                    <p:cond delay="0"/>
                                  </p:stCondLst>
                                  <p:childTnLst>
                                    <p:anim calcmode="lin" valueType="num">
                                      <p:cBhvr additive="base">
                                        <p:cTn id="376" dur="2250"/>
                                        <p:tgtEl>
                                          <p:spTgt spid="47"/>
                                        </p:tgtEl>
                                        <p:attrNameLst>
                                          <p:attrName>ppt_x</p:attrName>
                                        </p:attrNameLst>
                                      </p:cBhvr>
                                      <p:tavLst>
                                        <p:tav tm="0">
                                          <p:val>
                                            <p:strVal val="ppt_x"/>
                                          </p:val>
                                        </p:tav>
                                        <p:tav tm="100000">
                                          <p:val>
                                            <p:strVal val="0-ppt_w/2"/>
                                          </p:val>
                                        </p:tav>
                                      </p:tavLst>
                                    </p:anim>
                                    <p:anim calcmode="lin" valueType="num">
                                      <p:cBhvr additive="base">
                                        <p:cTn id="377" dur="2250"/>
                                        <p:tgtEl>
                                          <p:spTgt spid="47"/>
                                        </p:tgtEl>
                                        <p:attrNameLst>
                                          <p:attrName>ppt_y</p:attrName>
                                        </p:attrNameLst>
                                      </p:cBhvr>
                                      <p:tavLst>
                                        <p:tav tm="0">
                                          <p:val>
                                            <p:strVal val="ppt_y"/>
                                          </p:val>
                                        </p:tav>
                                        <p:tav tm="100000">
                                          <p:val>
                                            <p:strVal val="0-ppt_h/2"/>
                                          </p:val>
                                        </p:tav>
                                      </p:tavLst>
                                    </p:anim>
                                    <p:set>
                                      <p:cBhvr>
                                        <p:cTn id="378" dur="1" fill="hold">
                                          <p:stCondLst>
                                            <p:cond delay="2249"/>
                                          </p:stCondLst>
                                        </p:cTn>
                                        <p:tgtEl>
                                          <p:spTgt spid="47"/>
                                        </p:tgtEl>
                                        <p:attrNameLst>
                                          <p:attrName>style.visibility</p:attrName>
                                        </p:attrNameLst>
                                      </p:cBhvr>
                                      <p:to>
                                        <p:strVal val="hidden"/>
                                      </p:to>
                                    </p:set>
                                  </p:childTnLst>
                                </p:cTn>
                              </p:par>
                              <p:par>
                                <p:cTn id="379" presetID="2" presetClass="exit" presetSubtype="9" fill="hold" grpId="2" nodeType="withEffect">
                                  <p:stCondLst>
                                    <p:cond delay="0"/>
                                  </p:stCondLst>
                                  <p:childTnLst>
                                    <p:anim calcmode="lin" valueType="num">
                                      <p:cBhvr additive="base">
                                        <p:cTn id="380" dur="2250"/>
                                        <p:tgtEl>
                                          <p:spTgt spid="48"/>
                                        </p:tgtEl>
                                        <p:attrNameLst>
                                          <p:attrName>ppt_x</p:attrName>
                                        </p:attrNameLst>
                                      </p:cBhvr>
                                      <p:tavLst>
                                        <p:tav tm="0">
                                          <p:val>
                                            <p:strVal val="ppt_x"/>
                                          </p:val>
                                        </p:tav>
                                        <p:tav tm="100000">
                                          <p:val>
                                            <p:strVal val="0-ppt_w/2"/>
                                          </p:val>
                                        </p:tav>
                                      </p:tavLst>
                                    </p:anim>
                                    <p:anim calcmode="lin" valueType="num">
                                      <p:cBhvr additive="base">
                                        <p:cTn id="381" dur="2250"/>
                                        <p:tgtEl>
                                          <p:spTgt spid="48"/>
                                        </p:tgtEl>
                                        <p:attrNameLst>
                                          <p:attrName>ppt_y</p:attrName>
                                        </p:attrNameLst>
                                      </p:cBhvr>
                                      <p:tavLst>
                                        <p:tav tm="0">
                                          <p:val>
                                            <p:strVal val="ppt_y"/>
                                          </p:val>
                                        </p:tav>
                                        <p:tav tm="100000">
                                          <p:val>
                                            <p:strVal val="0-ppt_h/2"/>
                                          </p:val>
                                        </p:tav>
                                      </p:tavLst>
                                    </p:anim>
                                    <p:set>
                                      <p:cBhvr>
                                        <p:cTn id="382" dur="1" fill="hold">
                                          <p:stCondLst>
                                            <p:cond delay="2249"/>
                                          </p:stCondLst>
                                        </p:cTn>
                                        <p:tgtEl>
                                          <p:spTgt spid="48"/>
                                        </p:tgtEl>
                                        <p:attrNameLst>
                                          <p:attrName>style.visibility</p:attrName>
                                        </p:attrNameLst>
                                      </p:cBhvr>
                                      <p:to>
                                        <p:strVal val="hidden"/>
                                      </p:to>
                                    </p:set>
                                  </p:childTnLst>
                                </p:cTn>
                              </p:par>
                              <p:par>
                                <p:cTn id="383" presetID="2" presetClass="exit" presetSubtype="9" fill="hold" grpId="2" nodeType="withEffect">
                                  <p:stCondLst>
                                    <p:cond delay="0"/>
                                  </p:stCondLst>
                                  <p:childTnLst>
                                    <p:anim calcmode="lin" valueType="num">
                                      <p:cBhvr additive="base">
                                        <p:cTn id="384" dur="2250"/>
                                        <p:tgtEl>
                                          <p:spTgt spid="49"/>
                                        </p:tgtEl>
                                        <p:attrNameLst>
                                          <p:attrName>ppt_x</p:attrName>
                                        </p:attrNameLst>
                                      </p:cBhvr>
                                      <p:tavLst>
                                        <p:tav tm="0">
                                          <p:val>
                                            <p:strVal val="ppt_x"/>
                                          </p:val>
                                        </p:tav>
                                        <p:tav tm="100000">
                                          <p:val>
                                            <p:strVal val="0-ppt_w/2"/>
                                          </p:val>
                                        </p:tav>
                                      </p:tavLst>
                                    </p:anim>
                                    <p:anim calcmode="lin" valueType="num">
                                      <p:cBhvr additive="base">
                                        <p:cTn id="385" dur="2250"/>
                                        <p:tgtEl>
                                          <p:spTgt spid="49"/>
                                        </p:tgtEl>
                                        <p:attrNameLst>
                                          <p:attrName>ppt_y</p:attrName>
                                        </p:attrNameLst>
                                      </p:cBhvr>
                                      <p:tavLst>
                                        <p:tav tm="0">
                                          <p:val>
                                            <p:strVal val="ppt_y"/>
                                          </p:val>
                                        </p:tav>
                                        <p:tav tm="100000">
                                          <p:val>
                                            <p:strVal val="0-ppt_h/2"/>
                                          </p:val>
                                        </p:tav>
                                      </p:tavLst>
                                    </p:anim>
                                    <p:set>
                                      <p:cBhvr>
                                        <p:cTn id="386" dur="1" fill="hold">
                                          <p:stCondLst>
                                            <p:cond delay="2249"/>
                                          </p:stCondLst>
                                        </p:cTn>
                                        <p:tgtEl>
                                          <p:spTgt spid="49"/>
                                        </p:tgtEl>
                                        <p:attrNameLst>
                                          <p:attrName>style.visibility</p:attrName>
                                        </p:attrNameLst>
                                      </p:cBhvr>
                                      <p:to>
                                        <p:strVal val="hidden"/>
                                      </p:to>
                                    </p:set>
                                  </p:childTnLst>
                                </p:cTn>
                              </p:par>
                              <p:par>
                                <p:cTn id="387" presetID="2" presetClass="exit" presetSubtype="3" fill="hold" grpId="2" nodeType="withEffect">
                                  <p:stCondLst>
                                    <p:cond delay="0"/>
                                  </p:stCondLst>
                                  <p:childTnLst>
                                    <p:anim calcmode="lin" valueType="num">
                                      <p:cBhvr additive="base">
                                        <p:cTn id="388" dur="2250"/>
                                        <p:tgtEl>
                                          <p:spTgt spid="31"/>
                                        </p:tgtEl>
                                        <p:attrNameLst>
                                          <p:attrName>ppt_x</p:attrName>
                                        </p:attrNameLst>
                                      </p:cBhvr>
                                      <p:tavLst>
                                        <p:tav tm="0">
                                          <p:val>
                                            <p:strVal val="ppt_x"/>
                                          </p:val>
                                        </p:tav>
                                        <p:tav tm="100000">
                                          <p:val>
                                            <p:strVal val="1+ppt_w/2"/>
                                          </p:val>
                                        </p:tav>
                                      </p:tavLst>
                                    </p:anim>
                                    <p:anim calcmode="lin" valueType="num">
                                      <p:cBhvr additive="base">
                                        <p:cTn id="389" dur="2250"/>
                                        <p:tgtEl>
                                          <p:spTgt spid="31"/>
                                        </p:tgtEl>
                                        <p:attrNameLst>
                                          <p:attrName>ppt_y</p:attrName>
                                        </p:attrNameLst>
                                      </p:cBhvr>
                                      <p:tavLst>
                                        <p:tav tm="0">
                                          <p:val>
                                            <p:strVal val="ppt_y"/>
                                          </p:val>
                                        </p:tav>
                                        <p:tav tm="100000">
                                          <p:val>
                                            <p:strVal val="0-ppt_h/2"/>
                                          </p:val>
                                        </p:tav>
                                      </p:tavLst>
                                    </p:anim>
                                    <p:set>
                                      <p:cBhvr>
                                        <p:cTn id="390" dur="1" fill="hold">
                                          <p:stCondLst>
                                            <p:cond delay="2249"/>
                                          </p:stCondLst>
                                        </p:cTn>
                                        <p:tgtEl>
                                          <p:spTgt spid="31"/>
                                        </p:tgtEl>
                                        <p:attrNameLst>
                                          <p:attrName>style.visibility</p:attrName>
                                        </p:attrNameLst>
                                      </p:cBhvr>
                                      <p:to>
                                        <p:strVal val="hidden"/>
                                      </p:to>
                                    </p:set>
                                  </p:childTnLst>
                                </p:cTn>
                              </p:par>
                              <p:par>
                                <p:cTn id="391" presetID="2" presetClass="exit" presetSubtype="3" fill="hold" grpId="2" nodeType="withEffect">
                                  <p:stCondLst>
                                    <p:cond delay="0"/>
                                  </p:stCondLst>
                                  <p:childTnLst>
                                    <p:anim calcmode="lin" valueType="num">
                                      <p:cBhvr additive="base">
                                        <p:cTn id="392" dur="2250"/>
                                        <p:tgtEl>
                                          <p:spTgt spid="32"/>
                                        </p:tgtEl>
                                        <p:attrNameLst>
                                          <p:attrName>ppt_x</p:attrName>
                                        </p:attrNameLst>
                                      </p:cBhvr>
                                      <p:tavLst>
                                        <p:tav tm="0">
                                          <p:val>
                                            <p:strVal val="ppt_x"/>
                                          </p:val>
                                        </p:tav>
                                        <p:tav tm="100000">
                                          <p:val>
                                            <p:strVal val="1+ppt_w/2"/>
                                          </p:val>
                                        </p:tav>
                                      </p:tavLst>
                                    </p:anim>
                                    <p:anim calcmode="lin" valueType="num">
                                      <p:cBhvr additive="base">
                                        <p:cTn id="393" dur="2250"/>
                                        <p:tgtEl>
                                          <p:spTgt spid="32"/>
                                        </p:tgtEl>
                                        <p:attrNameLst>
                                          <p:attrName>ppt_y</p:attrName>
                                        </p:attrNameLst>
                                      </p:cBhvr>
                                      <p:tavLst>
                                        <p:tav tm="0">
                                          <p:val>
                                            <p:strVal val="ppt_y"/>
                                          </p:val>
                                        </p:tav>
                                        <p:tav tm="100000">
                                          <p:val>
                                            <p:strVal val="0-ppt_h/2"/>
                                          </p:val>
                                        </p:tav>
                                      </p:tavLst>
                                    </p:anim>
                                    <p:set>
                                      <p:cBhvr>
                                        <p:cTn id="394" dur="1" fill="hold">
                                          <p:stCondLst>
                                            <p:cond delay="2249"/>
                                          </p:stCondLst>
                                        </p:cTn>
                                        <p:tgtEl>
                                          <p:spTgt spid="32"/>
                                        </p:tgtEl>
                                        <p:attrNameLst>
                                          <p:attrName>style.visibility</p:attrName>
                                        </p:attrNameLst>
                                      </p:cBhvr>
                                      <p:to>
                                        <p:strVal val="hidden"/>
                                      </p:to>
                                    </p:set>
                                  </p:childTnLst>
                                </p:cTn>
                              </p:par>
                              <p:par>
                                <p:cTn id="395" presetID="2" presetClass="exit" presetSubtype="3" fill="hold" grpId="2" nodeType="withEffect">
                                  <p:stCondLst>
                                    <p:cond delay="0"/>
                                  </p:stCondLst>
                                  <p:childTnLst>
                                    <p:anim calcmode="lin" valueType="num">
                                      <p:cBhvr additive="base">
                                        <p:cTn id="396" dur="2250"/>
                                        <p:tgtEl>
                                          <p:spTgt spid="33"/>
                                        </p:tgtEl>
                                        <p:attrNameLst>
                                          <p:attrName>ppt_x</p:attrName>
                                        </p:attrNameLst>
                                      </p:cBhvr>
                                      <p:tavLst>
                                        <p:tav tm="0">
                                          <p:val>
                                            <p:strVal val="ppt_x"/>
                                          </p:val>
                                        </p:tav>
                                        <p:tav tm="100000">
                                          <p:val>
                                            <p:strVal val="1+ppt_w/2"/>
                                          </p:val>
                                        </p:tav>
                                      </p:tavLst>
                                    </p:anim>
                                    <p:anim calcmode="lin" valueType="num">
                                      <p:cBhvr additive="base">
                                        <p:cTn id="397" dur="2250"/>
                                        <p:tgtEl>
                                          <p:spTgt spid="33"/>
                                        </p:tgtEl>
                                        <p:attrNameLst>
                                          <p:attrName>ppt_y</p:attrName>
                                        </p:attrNameLst>
                                      </p:cBhvr>
                                      <p:tavLst>
                                        <p:tav tm="0">
                                          <p:val>
                                            <p:strVal val="ppt_y"/>
                                          </p:val>
                                        </p:tav>
                                        <p:tav tm="100000">
                                          <p:val>
                                            <p:strVal val="0-ppt_h/2"/>
                                          </p:val>
                                        </p:tav>
                                      </p:tavLst>
                                    </p:anim>
                                    <p:set>
                                      <p:cBhvr>
                                        <p:cTn id="398" dur="1" fill="hold">
                                          <p:stCondLst>
                                            <p:cond delay="2249"/>
                                          </p:stCondLst>
                                        </p:cTn>
                                        <p:tgtEl>
                                          <p:spTgt spid="33"/>
                                        </p:tgtEl>
                                        <p:attrNameLst>
                                          <p:attrName>style.visibility</p:attrName>
                                        </p:attrNameLst>
                                      </p:cBhvr>
                                      <p:to>
                                        <p:strVal val="hidden"/>
                                      </p:to>
                                    </p:set>
                                  </p:childTnLst>
                                </p:cTn>
                              </p:par>
                              <p:par>
                                <p:cTn id="399" presetID="2" presetClass="exit" presetSubtype="3" fill="hold" grpId="2" nodeType="withEffect">
                                  <p:stCondLst>
                                    <p:cond delay="0"/>
                                  </p:stCondLst>
                                  <p:childTnLst>
                                    <p:anim calcmode="lin" valueType="num">
                                      <p:cBhvr additive="base">
                                        <p:cTn id="400" dur="2250"/>
                                        <p:tgtEl>
                                          <p:spTgt spid="27"/>
                                        </p:tgtEl>
                                        <p:attrNameLst>
                                          <p:attrName>ppt_x</p:attrName>
                                        </p:attrNameLst>
                                      </p:cBhvr>
                                      <p:tavLst>
                                        <p:tav tm="0">
                                          <p:val>
                                            <p:strVal val="ppt_x"/>
                                          </p:val>
                                        </p:tav>
                                        <p:tav tm="100000">
                                          <p:val>
                                            <p:strVal val="1+ppt_w/2"/>
                                          </p:val>
                                        </p:tav>
                                      </p:tavLst>
                                    </p:anim>
                                    <p:anim calcmode="lin" valueType="num">
                                      <p:cBhvr additive="base">
                                        <p:cTn id="401" dur="2250"/>
                                        <p:tgtEl>
                                          <p:spTgt spid="27"/>
                                        </p:tgtEl>
                                        <p:attrNameLst>
                                          <p:attrName>ppt_y</p:attrName>
                                        </p:attrNameLst>
                                      </p:cBhvr>
                                      <p:tavLst>
                                        <p:tav tm="0">
                                          <p:val>
                                            <p:strVal val="ppt_y"/>
                                          </p:val>
                                        </p:tav>
                                        <p:tav tm="100000">
                                          <p:val>
                                            <p:strVal val="0-ppt_h/2"/>
                                          </p:val>
                                        </p:tav>
                                      </p:tavLst>
                                    </p:anim>
                                    <p:set>
                                      <p:cBhvr>
                                        <p:cTn id="402" dur="1" fill="hold">
                                          <p:stCondLst>
                                            <p:cond delay="2249"/>
                                          </p:stCondLst>
                                        </p:cTn>
                                        <p:tgtEl>
                                          <p:spTgt spid="27"/>
                                        </p:tgtEl>
                                        <p:attrNameLst>
                                          <p:attrName>style.visibility</p:attrName>
                                        </p:attrNameLst>
                                      </p:cBhvr>
                                      <p:to>
                                        <p:strVal val="hidden"/>
                                      </p:to>
                                    </p:set>
                                  </p:childTnLst>
                                </p:cTn>
                              </p:par>
                              <p:par>
                                <p:cTn id="403" presetID="2" presetClass="exit" presetSubtype="3" fill="hold" grpId="2" nodeType="withEffect">
                                  <p:stCondLst>
                                    <p:cond delay="0"/>
                                  </p:stCondLst>
                                  <p:childTnLst>
                                    <p:anim calcmode="lin" valueType="num">
                                      <p:cBhvr additive="base">
                                        <p:cTn id="404" dur="2250"/>
                                        <p:tgtEl>
                                          <p:spTgt spid="28"/>
                                        </p:tgtEl>
                                        <p:attrNameLst>
                                          <p:attrName>ppt_x</p:attrName>
                                        </p:attrNameLst>
                                      </p:cBhvr>
                                      <p:tavLst>
                                        <p:tav tm="0">
                                          <p:val>
                                            <p:strVal val="ppt_x"/>
                                          </p:val>
                                        </p:tav>
                                        <p:tav tm="100000">
                                          <p:val>
                                            <p:strVal val="1+ppt_w/2"/>
                                          </p:val>
                                        </p:tav>
                                      </p:tavLst>
                                    </p:anim>
                                    <p:anim calcmode="lin" valueType="num">
                                      <p:cBhvr additive="base">
                                        <p:cTn id="405" dur="2250"/>
                                        <p:tgtEl>
                                          <p:spTgt spid="28"/>
                                        </p:tgtEl>
                                        <p:attrNameLst>
                                          <p:attrName>ppt_y</p:attrName>
                                        </p:attrNameLst>
                                      </p:cBhvr>
                                      <p:tavLst>
                                        <p:tav tm="0">
                                          <p:val>
                                            <p:strVal val="ppt_y"/>
                                          </p:val>
                                        </p:tav>
                                        <p:tav tm="100000">
                                          <p:val>
                                            <p:strVal val="0-ppt_h/2"/>
                                          </p:val>
                                        </p:tav>
                                      </p:tavLst>
                                    </p:anim>
                                    <p:set>
                                      <p:cBhvr>
                                        <p:cTn id="406" dur="1" fill="hold">
                                          <p:stCondLst>
                                            <p:cond delay="2249"/>
                                          </p:stCondLst>
                                        </p:cTn>
                                        <p:tgtEl>
                                          <p:spTgt spid="28"/>
                                        </p:tgtEl>
                                        <p:attrNameLst>
                                          <p:attrName>style.visibility</p:attrName>
                                        </p:attrNameLst>
                                      </p:cBhvr>
                                      <p:to>
                                        <p:strVal val="hidden"/>
                                      </p:to>
                                    </p:set>
                                  </p:childTnLst>
                                </p:cTn>
                              </p:par>
                              <p:par>
                                <p:cTn id="407" presetID="2" presetClass="exit" presetSubtype="3" fill="hold" grpId="2" nodeType="withEffect">
                                  <p:stCondLst>
                                    <p:cond delay="0"/>
                                  </p:stCondLst>
                                  <p:childTnLst>
                                    <p:anim calcmode="lin" valueType="num">
                                      <p:cBhvr additive="base">
                                        <p:cTn id="408" dur="2250"/>
                                        <p:tgtEl>
                                          <p:spTgt spid="29"/>
                                        </p:tgtEl>
                                        <p:attrNameLst>
                                          <p:attrName>ppt_x</p:attrName>
                                        </p:attrNameLst>
                                      </p:cBhvr>
                                      <p:tavLst>
                                        <p:tav tm="0">
                                          <p:val>
                                            <p:strVal val="ppt_x"/>
                                          </p:val>
                                        </p:tav>
                                        <p:tav tm="100000">
                                          <p:val>
                                            <p:strVal val="1+ppt_w/2"/>
                                          </p:val>
                                        </p:tav>
                                      </p:tavLst>
                                    </p:anim>
                                    <p:anim calcmode="lin" valueType="num">
                                      <p:cBhvr additive="base">
                                        <p:cTn id="409" dur="2250"/>
                                        <p:tgtEl>
                                          <p:spTgt spid="29"/>
                                        </p:tgtEl>
                                        <p:attrNameLst>
                                          <p:attrName>ppt_y</p:attrName>
                                        </p:attrNameLst>
                                      </p:cBhvr>
                                      <p:tavLst>
                                        <p:tav tm="0">
                                          <p:val>
                                            <p:strVal val="ppt_y"/>
                                          </p:val>
                                        </p:tav>
                                        <p:tav tm="100000">
                                          <p:val>
                                            <p:strVal val="0-ppt_h/2"/>
                                          </p:val>
                                        </p:tav>
                                      </p:tavLst>
                                    </p:anim>
                                    <p:set>
                                      <p:cBhvr>
                                        <p:cTn id="410" dur="1" fill="hold">
                                          <p:stCondLst>
                                            <p:cond delay="2249"/>
                                          </p:stCondLst>
                                        </p:cTn>
                                        <p:tgtEl>
                                          <p:spTgt spid="29"/>
                                        </p:tgtEl>
                                        <p:attrNameLst>
                                          <p:attrName>style.visibility</p:attrName>
                                        </p:attrNameLst>
                                      </p:cBhvr>
                                      <p:to>
                                        <p:strVal val="hidden"/>
                                      </p:to>
                                    </p:set>
                                  </p:childTnLst>
                                </p:cTn>
                              </p:par>
                              <p:par>
                                <p:cTn id="411" presetID="2" presetClass="exit" presetSubtype="3" fill="hold" grpId="2" nodeType="withEffect">
                                  <p:stCondLst>
                                    <p:cond delay="0"/>
                                  </p:stCondLst>
                                  <p:childTnLst>
                                    <p:anim calcmode="lin" valueType="num">
                                      <p:cBhvr additive="base">
                                        <p:cTn id="412" dur="2250"/>
                                        <p:tgtEl>
                                          <p:spTgt spid="19"/>
                                        </p:tgtEl>
                                        <p:attrNameLst>
                                          <p:attrName>ppt_x</p:attrName>
                                        </p:attrNameLst>
                                      </p:cBhvr>
                                      <p:tavLst>
                                        <p:tav tm="0">
                                          <p:val>
                                            <p:strVal val="ppt_x"/>
                                          </p:val>
                                        </p:tav>
                                        <p:tav tm="100000">
                                          <p:val>
                                            <p:strVal val="1+ppt_w/2"/>
                                          </p:val>
                                        </p:tav>
                                      </p:tavLst>
                                    </p:anim>
                                    <p:anim calcmode="lin" valueType="num">
                                      <p:cBhvr additive="base">
                                        <p:cTn id="413" dur="2250"/>
                                        <p:tgtEl>
                                          <p:spTgt spid="19"/>
                                        </p:tgtEl>
                                        <p:attrNameLst>
                                          <p:attrName>ppt_y</p:attrName>
                                        </p:attrNameLst>
                                      </p:cBhvr>
                                      <p:tavLst>
                                        <p:tav tm="0">
                                          <p:val>
                                            <p:strVal val="ppt_y"/>
                                          </p:val>
                                        </p:tav>
                                        <p:tav tm="100000">
                                          <p:val>
                                            <p:strVal val="0-ppt_h/2"/>
                                          </p:val>
                                        </p:tav>
                                      </p:tavLst>
                                    </p:anim>
                                    <p:set>
                                      <p:cBhvr>
                                        <p:cTn id="414" dur="1" fill="hold">
                                          <p:stCondLst>
                                            <p:cond delay="2249"/>
                                          </p:stCondLst>
                                        </p:cTn>
                                        <p:tgtEl>
                                          <p:spTgt spid="19"/>
                                        </p:tgtEl>
                                        <p:attrNameLst>
                                          <p:attrName>style.visibility</p:attrName>
                                        </p:attrNameLst>
                                      </p:cBhvr>
                                      <p:to>
                                        <p:strVal val="hidden"/>
                                      </p:to>
                                    </p:set>
                                  </p:childTnLst>
                                </p:cTn>
                              </p:par>
                              <p:par>
                                <p:cTn id="415" presetID="2" presetClass="exit" presetSubtype="3" fill="hold" grpId="2" nodeType="withEffect">
                                  <p:stCondLst>
                                    <p:cond delay="0"/>
                                  </p:stCondLst>
                                  <p:childTnLst>
                                    <p:anim calcmode="lin" valueType="num">
                                      <p:cBhvr additive="base">
                                        <p:cTn id="416" dur="2250"/>
                                        <p:tgtEl>
                                          <p:spTgt spid="20"/>
                                        </p:tgtEl>
                                        <p:attrNameLst>
                                          <p:attrName>ppt_x</p:attrName>
                                        </p:attrNameLst>
                                      </p:cBhvr>
                                      <p:tavLst>
                                        <p:tav tm="0">
                                          <p:val>
                                            <p:strVal val="ppt_x"/>
                                          </p:val>
                                        </p:tav>
                                        <p:tav tm="100000">
                                          <p:val>
                                            <p:strVal val="1+ppt_w/2"/>
                                          </p:val>
                                        </p:tav>
                                      </p:tavLst>
                                    </p:anim>
                                    <p:anim calcmode="lin" valueType="num">
                                      <p:cBhvr additive="base">
                                        <p:cTn id="417" dur="2250"/>
                                        <p:tgtEl>
                                          <p:spTgt spid="20"/>
                                        </p:tgtEl>
                                        <p:attrNameLst>
                                          <p:attrName>ppt_y</p:attrName>
                                        </p:attrNameLst>
                                      </p:cBhvr>
                                      <p:tavLst>
                                        <p:tav tm="0">
                                          <p:val>
                                            <p:strVal val="ppt_y"/>
                                          </p:val>
                                        </p:tav>
                                        <p:tav tm="100000">
                                          <p:val>
                                            <p:strVal val="0-ppt_h/2"/>
                                          </p:val>
                                        </p:tav>
                                      </p:tavLst>
                                    </p:anim>
                                    <p:set>
                                      <p:cBhvr>
                                        <p:cTn id="418" dur="1" fill="hold">
                                          <p:stCondLst>
                                            <p:cond delay="2249"/>
                                          </p:stCondLst>
                                        </p:cTn>
                                        <p:tgtEl>
                                          <p:spTgt spid="20"/>
                                        </p:tgtEl>
                                        <p:attrNameLst>
                                          <p:attrName>style.visibility</p:attrName>
                                        </p:attrNameLst>
                                      </p:cBhvr>
                                      <p:to>
                                        <p:strVal val="hidden"/>
                                      </p:to>
                                    </p:set>
                                  </p:childTnLst>
                                </p:cTn>
                              </p:par>
                              <p:par>
                                <p:cTn id="419" presetID="2" presetClass="exit" presetSubtype="3" fill="hold" grpId="2" nodeType="withEffect">
                                  <p:stCondLst>
                                    <p:cond delay="0"/>
                                  </p:stCondLst>
                                  <p:childTnLst>
                                    <p:anim calcmode="lin" valueType="num">
                                      <p:cBhvr additive="base">
                                        <p:cTn id="420" dur="2250"/>
                                        <p:tgtEl>
                                          <p:spTgt spid="21"/>
                                        </p:tgtEl>
                                        <p:attrNameLst>
                                          <p:attrName>ppt_x</p:attrName>
                                        </p:attrNameLst>
                                      </p:cBhvr>
                                      <p:tavLst>
                                        <p:tav tm="0">
                                          <p:val>
                                            <p:strVal val="ppt_x"/>
                                          </p:val>
                                        </p:tav>
                                        <p:tav tm="100000">
                                          <p:val>
                                            <p:strVal val="1+ppt_w/2"/>
                                          </p:val>
                                        </p:tav>
                                      </p:tavLst>
                                    </p:anim>
                                    <p:anim calcmode="lin" valueType="num">
                                      <p:cBhvr additive="base">
                                        <p:cTn id="421" dur="2250"/>
                                        <p:tgtEl>
                                          <p:spTgt spid="21"/>
                                        </p:tgtEl>
                                        <p:attrNameLst>
                                          <p:attrName>ppt_y</p:attrName>
                                        </p:attrNameLst>
                                      </p:cBhvr>
                                      <p:tavLst>
                                        <p:tav tm="0">
                                          <p:val>
                                            <p:strVal val="ppt_y"/>
                                          </p:val>
                                        </p:tav>
                                        <p:tav tm="100000">
                                          <p:val>
                                            <p:strVal val="0-ppt_h/2"/>
                                          </p:val>
                                        </p:tav>
                                      </p:tavLst>
                                    </p:anim>
                                    <p:set>
                                      <p:cBhvr>
                                        <p:cTn id="422" dur="1" fill="hold">
                                          <p:stCondLst>
                                            <p:cond delay="2249"/>
                                          </p:stCondLst>
                                        </p:cTn>
                                        <p:tgtEl>
                                          <p:spTgt spid="21"/>
                                        </p:tgtEl>
                                        <p:attrNameLst>
                                          <p:attrName>style.visibility</p:attrName>
                                        </p:attrNameLst>
                                      </p:cBhvr>
                                      <p:to>
                                        <p:strVal val="hidden"/>
                                      </p:to>
                                    </p:set>
                                  </p:childTnLst>
                                </p:cTn>
                              </p:par>
                              <p:par>
                                <p:cTn id="423" presetID="2" presetClass="exit" presetSubtype="3" fill="hold" grpId="2" nodeType="withEffect">
                                  <p:stCondLst>
                                    <p:cond delay="0"/>
                                  </p:stCondLst>
                                  <p:childTnLst>
                                    <p:anim calcmode="lin" valueType="num">
                                      <p:cBhvr additive="base">
                                        <p:cTn id="424" dur="2250"/>
                                        <p:tgtEl>
                                          <p:spTgt spid="3"/>
                                        </p:tgtEl>
                                        <p:attrNameLst>
                                          <p:attrName>ppt_x</p:attrName>
                                        </p:attrNameLst>
                                      </p:cBhvr>
                                      <p:tavLst>
                                        <p:tav tm="0">
                                          <p:val>
                                            <p:strVal val="ppt_x"/>
                                          </p:val>
                                        </p:tav>
                                        <p:tav tm="100000">
                                          <p:val>
                                            <p:strVal val="1+ppt_w/2"/>
                                          </p:val>
                                        </p:tav>
                                      </p:tavLst>
                                    </p:anim>
                                    <p:anim calcmode="lin" valueType="num">
                                      <p:cBhvr additive="base">
                                        <p:cTn id="425" dur="2250"/>
                                        <p:tgtEl>
                                          <p:spTgt spid="3"/>
                                        </p:tgtEl>
                                        <p:attrNameLst>
                                          <p:attrName>ppt_y</p:attrName>
                                        </p:attrNameLst>
                                      </p:cBhvr>
                                      <p:tavLst>
                                        <p:tav tm="0">
                                          <p:val>
                                            <p:strVal val="ppt_y"/>
                                          </p:val>
                                        </p:tav>
                                        <p:tav tm="100000">
                                          <p:val>
                                            <p:strVal val="0-ppt_h/2"/>
                                          </p:val>
                                        </p:tav>
                                      </p:tavLst>
                                    </p:anim>
                                    <p:set>
                                      <p:cBhvr>
                                        <p:cTn id="426" dur="1" fill="hold">
                                          <p:stCondLst>
                                            <p:cond delay="2249"/>
                                          </p:stCondLst>
                                        </p:cTn>
                                        <p:tgtEl>
                                          <p:spTgt spid="3"/>
                                        </p:tgtEl>
                                        <p:attrNameLst>
                                          <p:attrName>style.visibility</p:attrName>
                                        </p:attrNameLst>
                                      </p:cBhvr>
                                      <p:to>
                                        <p:strVal val="hidden"/>
                                      </p:to>
                                    </p:set>
                                  </p:childTnLst>
                                </p:cTn>
                              </p:par>
                              <p:par>
                                <p:cTn id="427" presetID="2" presetClass="exit" presetSubtype="3" fill="hold" grpId="2" nodeType="withEffect">
                                  <p:stCondLst>
                                    <p:cond delay="0"/>
                                  </p:stCondLst>
                                  <p:childTnLst>
                                    <p:anim calcmode="lin" valueType="num">
                                      <p:cBhvr additive="base">
                                        <p:cTn id="428" dur="2250"/>
                                        <p:tgtEl>
                                          <p:spTgt spid="4"/>
                                        </p:tgtEl>
                                        <p:attrNameLst>
                                          <p:attrName>ppt_x</p:attrName>
                                        </p:attrNameLst>
                                      </p:cBhvr>
                                      <p:tavLst>
                                        <p:tav tm="0">
                                          <p:val>
                                            <p:strVal val="ppt_x"/>
                                          </p:val>
                                        </p:tav>
                                        <p:tav tm="100000">
                                          <p:val>
                                            <p:strVal val="1+ppt_w/2"/>
                                          </p:val>
                                        </p:tav>
                                      </p:tavLst>
                                    </p:anim>
                                    <p:anim calcmode="lin" valueType="num">
                                      <p:cBhvr additive="base">
                                        <p:cTn id="429" dur="2250"/>
                                        <p:tgtEl>
                                          <p:spTgt spid="4"/>
                                        </p:tgtEl>
                                        <p:attrNameLst>
                                          <p:attrName>ppt_y</p:attrName>
                                        </p:attrNameLst>
                                      </p:cBhvr>
                                      <p:tavLst>
                                        <p:tav tm="0">
                                          <p:val>
                                            <p:strVal val="ppt_y"/>
                                          </p:val>
                                        </p:tav>
                                        <p:tav tm="100000">
                                          <p:val>
                                            <p:strVal val="0-ppt_h/2"/>
                                          </p:val>
                                        </p:tav>
                                      </p:tavLst>
                                    </p:anim>
                                    <p:set>
                                      <p:cBhvr>
                                        <p:cTn id="430" dur="1" fill="hold">
                                          <p:stCondLst>
                                            <p:cond delay="2249"/>
                                          </p:stCondLst>
                                        </p:cTn>
                                        <p:tgtEl>
                                          <p:spTgt spid="4"/>
                                        </p:tgtEl>
                                        <p:attrNameLst>
                                          <p:attrName>style.visibility</p:attrName>
                                        </p:attrNameLst>
                                      </p:cBhvr>
                                      <p:to>
                                        <p:strVal val="hidden"/>
                                      </p:to>
                                    </p:set>
                                  </p:childTnLst>
                                </p:cTn>
                              </p:par>
                              <p:par>
                                <p:cTn id="431" presetID="2" presetClass="exit" presetSubtype="3" fill="hold" grpId="2" nodeType="withEffect">
                                  <p:stCondLst>
                                    <p:cond delay="0"/>
                                  </p:stCondLst>
                                  <p:childTnLst>
                                    <p:anim calcmode="lin" valueType="num">
                                      <p:cBhvr additive="base">
                                        <p:cTn id="432" dur="2250"/>
                                        <p:tgtEl>
                                          <p:spTgt spid="5"/>
                                        </p:tgtEl>
                                        <p:attrNameLst>
                                          <p:attrName>ppt_x</p:attrName>
                                        </p:attrNameLst>
                                      </p:cBhvr>
                                      <p:tavLst>
                                        <p:tav tm="0">
                                          <p:val>
                                            <p:strVal val="ppt_x"/>
                                          </p:val>
                                        </p:tav>
                                        <p:tav tm="100000">
                                          <p:val>
                                            <p:strVal val="1+ppt_w/2"/>
                                          </p:val>
                                        </p:tav>
                                      </p:tavLst>
                                    </p:anim>
                                    <p:anim calcmode="lin" valueType="num">
                                      <p:cBhvr additive="base">
                                        <p:cTn id="433" dur="2250"/>
                                        <p:tgtEl>
                                          <p:spTgt spid="5"/>
                                        </p:tgtEl>
                                        <p:attrNameLst>
                                          <p:attrName>ppt_y</p:attrName>
                                        </p:attrNameLst>
                                      </p:cBhvr>
                                      <p:tavLst>
                                        <p:tav tm="0">
                                          <p:val>
                                            <p:strVal val="ppt_y"/>
                                          </p:val>
                                        </p:tav>
                                        <p:tav tm="100000">
                                          <p:val>
                                            <p:strVal val="0-ppt_h/2"/>
                                          </p:val>
                                        </p:tav>
                                      </p:tavLst>
                                    </p:anim>
                                    <p:set>
                                      <p:cBhvr>
                                        <p:cTn id="434" dur="1" fill="hold">
                                          <p:stCondLst>
                                            <p:cond delay="2249"/>
                                          </p:stCondLst>
                                        </p:cTn>
                                        <p:tgtEl>
                                          <p:spTgt spid="5"/>
                                        </p:tgtEl>
                                        <p:attrNameLst>
                                          <p:attrName>style.visibility</p:attrName>
                                        </p:attrNameLst>
                                      </p:cBhvr>
                                      <p:to>
                                        <p:strVal val="hidden"/>
                                      </p:to>
                                    </p:set>
                                  </p:childTnLst>
                                </p:cTn>
                              </p:par>
                              <p:par>
                                <p:cTn id="435" presetID="19" presetClass="exit" presetSubtype="10" fill="hold" grpId="3" nodeType="withEffect">
                                  <p:stCondLst>
                                    <p:cond delay="0"/>
                                  </p:stCondLst>
                                  <p:childTnLst>
                                    <p:anim calcmode="lin" valueType="num">
                                      <p:cBhvr>
                                        <p:cTn id="436" dur="2250"/>
                                        <p:tgtEl>
                                          <p:spTgt spid="3"/>
                                        </p:tgtEl>
                                        <p:attrNameLst>
                                          <p:attrName>ppt_h</p:attrName>
                                        </p:attrNameLst>
                                      </p:cBhvr>
                                      <p:tavLst>
                                        <p:tav tm="0">
                                          <p:val>
                                            <p:strVal val="ppt_h"/>
                                          </p:val>
                                        </p:tav>
                                        <p:tav tm="100000">
                                          <p:val>
                                            <p:strVal val="ppt_h"/>
                                          </p:val>
                                        </p:tav>
                                      </p:tavLst>
                                    </p:anim>
                                    <p:anim calcmode="lin" valueType="num">
                                      <p:cBhvr>
                                        <p:cTn id="437" dur="225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8" dur="1" fill="hold">
                                          <p:stCondLst>
                                            <p:cond delay="2249"/>
                                          </p:stCondLst>
                                        </p:cTn>
                                        <p:tgtEl>
                                          <p:spTgt spid="3"/>
                                        </p:tgtEl>
                                        <p:attrNameLst>
                                          <p:attrName>style.visibility</p:attrName>
                                        </p:attrNameLst>
                                      </p:cBhvr>
                                      <p:to>
                                        <p:strVal val="hidden"/>
                                      </p:to>
                                    </p:set>
                                  </p:childTnLst>
                                </p:cTn>
                              </p:par>
                              <p:par>
                                <p:cTn id="439" presetID="19" presetClass="exit" presetSubtype="10" fill="hold" grpId="3" nodeType="withEffect">
                                  <p:stCondLst>
                                    <p:cond delay="0"/>
                                  </p:stCondLst>
                                  <p:childTnLst>
                                    <p:anim calcmode="lin" valueType="num">
                                      <p:cBhvr>
                                        <p:cTn id="440" dur="2250"/>
                                        <p:tgtEl>
                                          <p:spTgt spid="4"/>
                                        </p:tgtEl>
                                        <p:attrNameLst>
                                          <p:attrName>ppt_h</p:attrName>
                                        </p:attrNameLst>
                                      </p:cBhvr>
                                      <p:tavLst>
                                        <p:tav tm="0">
                                          <p:val>
                                            <p:strVal val="ppt_h"/>
                                          </p:val>
                                        </p:tav>
                                        <p:tav tm="100000">
                                          <p:val>
                                            <p:strVal val="ppt_h"/>
                                          </p:val>
                                        </p:tav>
                                      </p:tavLst>
                                    </p:anim>
                                    <p:anim calcmode="lin" valueType="num">
                                      <p:cBhvr>
                                        <p:cTn id="441" dur="225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2" dur="1" fill="hold">
                                          <p:stCondLst>
                                            <p:cond delay="2249"/>
                                          </p:stCondLst>
                                        </p:cTn>
                                        <p:tgtEl>
                                          <p:spTgt spid="4"/>
                                        </p:tgtEl>
                                        <p:attrNameLst>
                                          <p:attrName>style.visibility</p:attrName>
                                        </p:attrNameLst>
                                      </p:cBhvr>
                                      <p:to>
                                        <p:strVal val="hidden"/>
                                      </p:to>
                                    </p:set>
                                  </p:childTnLst>
                                </p:cTn>
                              </p:par>
                              <p:par>
                                <p:cTn id="443" presetID="19" presetClass="exit" presetSubtype="10" fill="hold" grpId="3" nodeType="withEffect">
                                  <p:stCondLst>
                                    <p:cond delay="0"/>
                                  </p:stCondLst>
                                  <p:childTnLst>
                                    <p:anim calcmode="lin" valueType="num">
                                      <p:cBhvr>
                                        <p:cTn id="444" dur="2250"/>
                                        <p:tgtEl>
                                          <p:spTgt spid="5"/>
                                        </p:tgtEl>
                                        <p:attrNameLst>
                                          <p:attrName>ppt_h</p:attrName>
                                        </p:attrNameLst>
                                      </p:cBhvr>
                                      <p:tavLst>
                                        <p:tav tm="0">
                                          <p:val>
                                            <p:strVal val="ppt_h"/>
                                          </p:val>
                                        </p:tav>
                                        <p:tav tm="100000">
                                          <p:val>
                                            <p:strVal val="ppt_h"/>
                                          </p:val>
                                        </p:tav>
                                      </p:tavLst>
                                    </p:anim>
                                    <p:anim calcmode="lin" valueType="num">
                                      <p:cBhvr>
                                        <p:cTn id="445" dur="225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6" dur="1" fill="hold">
                                          <p:stCondLst>
                                            <p:cond delay="2249"/>
                                          </p:stCondLst>
                                        </p:cTn>
                                        <p:tgtEl>
                                          <p:spTgt spid="5"/>
                                        </p:tgtEl>
                                        <p:attrNameLst>
                                          <p:attrName>style.visibility</p:attrName>
                                        </p:attrNameLst>
                                      </p:cBhvr>
                                      <p:to>
                                        <p:strVal val="hidden"/>
                                      </p:to>
                                    </p:set>
                                  </p:childTnLst>
                                </p:cTn>
                              </p:par>
                              <p:par>
                                <p:cTn id="447" presetID="19" presetClass="exit" presetSubtype="10" fill="hold" grpId="3" nodeType="withEffect">
                                  <p:stCondLst>
                                    <p:cond delay="0"/>
                                  </p:stCondLst>
                                  <p:childTnLst>
                                    <p:anim calcmode="lin" valueType="num">
                                      <p:cBhvr>
                                        <p:cTn id="448" dur="2250"/>
                                        <p:tgtEl>
                                          <p:spTgt spid="19"/>
                                        </p:tgtEl>
                                        <p:attrNameLst>
                                          <p:attrName>ppt_h</p:attrName>
                                        </p:attrNameLst>
                                      </p:cBhvr>
                                      <p:tavLst>
                                        <p:tav tm="0">
                                          <p:val>
                                            <p:strVal val="ppt_h"/>
                                          </p:val>
                                        </p:tav>
                                        <p:tav tm="100000">
                                          <p:val>
                                            <p:strVal val="ppt_h"/>
                                          </p:val>
                                        </p:tav>
                                      </p:tavLst>
                                    </p:anim>
                                    <p:anim calcmode="lin" valueType="num">
                                      <p:cBhvr>
                                        <p:cTn id="449" dur="225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0" dur="1" fill="hold">
                                          <p:stCondLst>
                                            <p:cond delay="2249"/>
                                          </p:stCondLst>
                                        </p:cTn>
                                        <p:tgtEl>
                                          <p:spTgt spid="19"/>
                                        </p:tgtEl>
                                        <p:attrNameLst>
                                          <p:attrName>style.visibility</p:attrName>
                                        </p:attrNameLst>
                                      </p:cBhvr>
                                      <p:to>
                                        <p:strVal val="hidden"/>
                                      </p:to>
                                    </p:set>
                                  </p:childTnLst>
                                </p:cTn>
                              </p:par>
                              <p:par>
                                <p:cTn id="451" presetID="19" presetClass="exit" presetSubtype="10" fill="hold" grpId="3" nodeType="withEffect">
                                  <p:stCondLst>
                                    <p:cond delay="0"/>
                                  </p:stCondLst>
                                  <p:childTnLst>
                                    <p:anim calcmode="lin" valueType="num">
                                      <p:cBhvr>
                                        <p:cTn id="452" dur="2250"/>
                                        <p:tgtEl>
                                          <p:spTgt spid="20"/>
                                        </p:tgtEl>
                                        <p:attrNameLst>
                                          <p:attrName>ppt_h</p:attrName>
                                        </p:attrNameLst>
                                      </p:cBhvr>
                                      <p:tavLst>
                                        <p:tav tm="0">
                                          <p:val>
                                            <p:strVal val="ppt_h"/>
                                          </p:val>
                                        </p:tav>
                                        <p:tav tm="100000">
                                          <p:val>
                                            <p:strVal val="ppt_h"/>
                                          </p:val>
                                        </p:tav>
                                      </p:tavLst>
                                    </p:anim>
                                    <p:anim calcmode="lin" valueType="num">
                                      <p:cBhvr>
                                        <p:cTn id="453" dur="225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4" dur="1" fill="hold">
                                          <p:stCondLst>
                                            <p:cond delay="2249"/>
                                          </p:stCondLst>
                                        </p:cTn>
                                        <p:tgtEl>
                                          <p:spTgt spid="20"/>
                                        </p:tgtEl>
                                        <p:attrNameLst>
                                          <p:attrName>style.visibility</p:attrName>
                                        </p:attrNameLst>
                                      </p:cBhvr>
                                      <p:to>
                                        <p:strVal val="hidden"/>
                                      </p:to>
                                    </p:set>
                                  </p:childTnLst>
                                </p:cTn>
                              </p:par>
                              <p:par>
                                <p:cTn id="455" presetID="19" presetClass="exit" presetSubtype="10" fill="hold" grpId="3" nodeType="withEffect">
                                  <p:stCondLst>
                                    <p:cond delay="0"/>
                                  </p:stCondLst>
                                  <p:childTnLst>
                                    <p:anim calcmode="lin" valueType="num">
                                      <p:cBhvr>
                                        <p:cTn id="456" dur="2250"/>
                                        <p:tgtEl>
                                          <p:spTgt spid="21"/>
                                        </p:tgtEl>
                                        <p:attrNameLst>
                                          <p:attrName>ppt_h</p:attrName>
                                        </p:attrNameLst>
                                      </p:cBhvr>
                                      <p:tavLst>
                                        <p:tav tm="0">
                                          <p:val>
                                            <p:strVal val="ppt_h"/>
                                          </p:val>
                                        </p:tav>
                                        <p:tav tm="100000">
                                          <p:val>
                                            <p:strVal val="ppt_h"/>
                                          </p:val>
                                        </p:tav>
                                      </p:tavLst>
                                    </p:anim>
                                    <p:anim calcmode="lin" valueType="num">
                                      <p:cBhvr>
                                        <p:cTn id="457" dur="225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8" dur="1" fill="hold">
                                          <p:stCondLst>
                                            <p:cond delay="2249"/>
                                          </p:stCondLst>
                                        </p:cTn>
                                        <p:tgtEl>
                                          <p:spTgt spid="21"/>
                                        </p:tgtEl>
                                        <p:attrNameLst>
                                          <p:attrName>style.visibility</p:attrName>
                                        </p:attrNameLst>
                                      </p:cBhvr>
                                      <p:to>
                                        <p:strVal val="hidden"/>
                                      </p:to>
                                    </p:set>
                                  </p:childTnLst>
                                </p:cTn>
                              </p:par>
                              <p:par>
                                <p:cTn id="459" presetID="19" presetClass="exit" presetSubtype="10" fill="hold" grpId="3" nodeType="withEffect">
                                  <p:stCondLst>
                                    <p:cond delay="0"/>
                                  </p:stCondLst>
                                  <p:childTnLst>
                                    <p:anim calcmode="lin" valueType="num">
                                      <p:cBhvr>
                                        <p:cTn id="460" dur="2250"/>
                                        <p:tgtEl>
                                          <p:spTgt spid="27"/>
                                        </p:tgtEl>
                                        <p:attrNameLst>
                                          <p:attrName>ppt_h</p:attrName>
                                        </p:attrNameLst>
                                      </p:cBhvr>
                                      <p:tavLst>
                                        <p:tav tm="0">
                                          <p:val>
                                            <p:strVal val="ppt_h"/>
                                          </p:val>
                                        </p:tav>
                                        <p:tav tm="100000">
                                          <p:val>
                                            <p:strVal val="ppt_h"/>
                                          </p:val>
                                        </p:tav>
                                      </p:tavLst>
                                    </p:anim>
                                    <p:anim calcmode="lin" valueType="num">
                                      <p:cBhvr>
                                        <p:cTn id="461" dur="225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2" dur="1" fill="hold">
                                          <p:stCondLst>
                                            <p:cond delay="2249"/>
                                          </p:stCondLst>
                                        </p:cTn>
                                        <p:tgtEl>
                                          <p:spTgt spid="27"/>
                                        </p:tgtEl>
                                        <p:attrNameLst>
                                          <p:attrName>style.visibility</p:attrName>
                                        </p:attrNameLst>
                                      </p:cBhvr>
                                      <p:to>
                                        <p:strVal val="hidden"/>
                                      </p:to>
                                    </p:set>
                                  </p:childTnLst>
                                </p:cTn>
                              </p:par>
                              <p:par>
                                <p:cTn id="463" presetID="19" presetClass="exit" presetSubtype="10" fill="hold" grpId="3" nodeType="withEffect">
                                  <p:stCondLst>
                                    <p:cond delay="0"/>
                                  </p:stCondLst>
                                  <p:childTnLst>
                                    <p:anim calcmode="lin" valueType="num">
                                      <p:cBhvr>
                                        <p:cTn id="464" dur="2250"/>
                                        <p:tgtEl>
                                          <p:spTgt spid="28"/>
                                        </p:tgtEl>
                                        <p:attrNameLst>
                                          <p:attrName>ppt_h</p:attrName>
                                        </p:attrNameLst>
                                      </p:cBhvr>
                                      <p:tavLst>
                                        <p:tav tm="0">
                                          <p:val>
                                            <p:strVal val="ppt_h"/>
                                          </p:val>
                                        </p:tav>
                                        <p:tav tm="100000">
                                          <p:val>
                                            <p:strVal val="ppt_h"/>
                                          </p:val>
                                        </p:tav>
                                      </p:tavLst>
                                    </p:anim>
                                    <p:anim calcmode="lin" valueType="num">
                                      <p:cBhvr>
                                        <p:cTn id="465" dur="225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6" dur="1" fill="hold">
                                          <p:stCondLst>
                                            <p:cond delay="2249"/>
                                          </p:stCondLst>
                                        </p:cTn>
                                        <p:tgtEl>
                                          <p:spTgt spid="28"/>
                                        </p:tgtEl>
                                        <p:attrNameLst>
                                          <p:attrName>style.visibility</p:attrName>
                                        </p:attrNameLst>
                                      </p:cBhvr>
                                      <p:to>
                                        <p:strVal val="hidden"/>
                                      </p:to>
                                    </p:set>
                                  </p:childTnLst>
                                </p:cTn>
                              </p:par>
                              <p:par>
                                <p:cTn id="467" presetID="19" presetClass="exit" presetSubtype="10" fill="hold" grpId="3" nodeType="withEffect">
                                  <p:stCondLst>
                                    <p:cond delay="0"/>
                                  </p:stCondLst>
                                  <p:childTnLst>
                                    <p:anim calcmode="lin" valueType="num">
                                      <p:cBhvr>
                                        <p:cTn id="468" dur="2250"/>
                                        <p:tgtEl>
                                          <p:spTgt spid="29"/>
                                        </p:tgtEl>
                                        <p:attrNameLst>
                                          <p:attrName>ppt_h</p:attrName>
                                        </p:attrNameLst>
                                      </p:cBhvr>
                                      <p:tavLst>
                                        <p:tav tm="0">
                                          <p:val>
                                            <p:strVal val="ppt_h"/>
                                          </p:val>
                                        </p:tav>
                                        <p:tav tm="100000">
                                          <p:val>
                                            <p:strVal val="ppt_h"/>
                                          </p:val>
                                        </p:tav>
                                      </p:tavLst>
                                    </p:anim>
                                    <p:anim calcmode="lin" valueType="num">
                                      <p:cBhvr>
                                        <p:cTn id="469" dur="225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0" dur="1" fill="hold">
                                          <p:stCondLst>
                                            <p:cond delay="2249"/>
                                          </p:stCondLst>
                                        </p:cTn>
                                        <p:tgtEl>
                                          <p:spTgt spid="29"/>
                                        </p:tgtEl>
                                        <p:attrNameLst>
                                          <p:attrName>style.visibility</p:attrName>
                                        </p:attrNameLst>
                                      </p:cBhvr>
                                      <p:to>
                                        <p:strVal val="hidden"/>
                                      </p:to>
                                    </p:set>
                                  </p:childTnLst>
                                </p:cTn>
                              </p:par>
                              <p:par>
                                <p:cTn id="471" presetID="19" presetClass="exit" presetSubtype="10" fill="hold" grpId="3" nodeType="withEffect">
                                  <p:stCondLst>
                                    <p:cond delay="0"/>
                                  </p:stCondLst>
                                  <p:childTnLst>
                                    <p:anim calcmode="lin" valueType="num">
                                      <p:cBhvr>
                                        <p:cTn id="472" dur="2250"/>
                                        <p:tgtEl>
                                          <p:spTgt spid="31"/>
                                        </p:tgtEl>
                                        <p:attrNameLst>
                                          <p:attrName>ppt_h</p:attrName>
                                        </p:attrNameLst>
                                      </p:cBhvr>
                                      <p:tavLst>
                                        <p:tav tm="0">
                                          <p:val>
                                            <p:strVal val="ppt_h"/>
                                          </p:val>
                                        </p:tav>
                                        <p:tav tm="100000">
                                          <p:val>
                                            <p:strVal val="ppt_h"/>
                                          </p:val>
                                        </p:tav>
                                      </p:tavLst>
                                    </p:anim>
                                    <p:anim calcmode="lin" valueType="num">
                                      <p:cBhvr>
                                        <p:cTn id="473" dur="225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4" dur="1" fill="hold">
                                          <p:stCondLst>
                                            <p:cond delay="2249"/>
                                          </p:stCondLst>
                                        </p:cTn>
                                        <p:tgtEl>
                                          <p:spTgt spid="31"/>
                                        </p:tgtEl>
                                        <p:attrNameLst>
                                          <p:attrName>style.visibility</p:attrName>
                                        </p:attrNameLst>
                                      </p:cBhvr>
                                      <p:to>
                                        <p:strVal val="hidden"/>
                                      </p:to>
                                    </p:set>
                                  </p:childTnLst>
                                </p:cTn>
                              </p:par>
                              <p:par>
                                <p:cTn id="475" presetID="19" presetClass="exit" presetSubtype="10" fill="hold" grpId="3" nodeType="withEffect">
                                  <p:stCondLst>
                                    <p:cond delay="0"/>
                                  </p:stCondLst>
                                  <p:childTnLst>
                                    <p:anim calcmode="lin" valueType="num">
                                      <p:cBhvr>
                                        <p:cTn id="476" dur="2250"/>
                                        <p:tgtEl>
                                          <p:spTgt spid="32"/>
                                        </p:tgtEl>
                                        <p:attrNameLst>
                                          <p:attrName>ppt_h</p:attrName>
                                        </p:attrNameLst>
                                      </p:cBhvr>
                                      <p:tavLst>
                                        <p:tav tm="0">
                                          <p:val>
                                            <p:strVal val="ppt_h"/>
                                          </p:val>
                                        </p:tav>
                                        <p:tav tm="100000">
                                          <p:val>
                                            <p:strVal val="ppt_h"/>
                                          </p:val>
                                        </p:tav>
                                      </p:tavLst>
                                    </p:anim>
                                    <p:anim calcmode="lin" valueType="num">
                                      <p:cBhvr>
                                        <p:cTn id="477" dur="225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8" dur="1" fill="hold">
                                          <p:stCondLst>
                                            <p:cond delay="2249"/>
                                          </p:stCondLst>
                                        </p:cTn>
                                        <p:tgtEl>
                                          <p:spTgt spid="32"/>
                                        </p:tgtEl>
                                        <p:attrNameLst>
                                          <p:attrName>style.visibility</p:attrName>
                                        </p:attrNameLst>
                                      </p:cBhvr>
                                      <p:to>
                                        <p:strVal val="hidden"/>
                                      </p:to>
                                    </p:set>
                                  </p:childTnLst>
                                </p:cTn>
                              </p:par>
                              <p:par>
                                <p:cTn id="479" presetID="19" presetClass="exit" presetSubtype="10" fill="hold" grpId="3" nodeType="withEffect">
                                  <p:stCondLst>
                                    <p:cond delay="0"/>
                                  </p:stCondLst>
                                  <p:childTnLst>
                                    <p:anim calcmode="lin" valueType="num">
                                      <p:cBhvr>
                                        <p:cTn id="480" dur="2250"/>
                                        <p:tgtEl>
                                          <p:spTgt spid="33"/>
                                        </p:tgtEl>
                                        <p:attrNameLst>
                                          <p:attrName>ppt_h</p:attrName>
                                        </p:attrNameLst>
                                      </p:cBhvr>
                                      <p:tavLst>
                                        <p:tav tm="0">
                                          <p:val>
                                            <p:strVal val="ppt_h"/>
                                          </p:val>
                                        </p:tav>
                                        <p:tav tm="100000">
                                          <p:val>
                                            <p:strVal val="ppt_h"/>
                                          </p:val>
                                        </p:tav>
                                      </p:tavLst>
                                    </p:anim>
                                    <p:anim calcmode="lin" valueType="num">
                                      <p:cBhvr>
                                        <p:cTn id="481" dur="225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2" dur="1" fill="hold">
                                          <p:stCondLst>
                                            <p:cond delay="2249"/>
                                          </p:stCondLst>
                                        </p:cTn>
                                        <p:tgtEl>
                                          <p:spTgt spid="33"/>
                                        </p:tgtEl>
                                        <p:attrNameLst>
                                          <p:attrName>style.visibility</p:attrName>
                                        </p:attrNameLst>
                                      </p:cBhvr>
                                      <p:to>
                                        <p:strVal val="hidden"/>
                                      </p:to>
                                    </p:set>
                                  </p:childTnLst>
                                </p:cTn>
                              </p:par>
                              <p:par>
                                <p:cTn id="483" presetID="19" presetClass="exit" presetSubtype="10" fill="hold" grpId="3" nodeType="withEffect">
                                  <p:stCondLst>
                                    <p:cond delay="0"/>
                                  </p:stCondLst>
                                  <p:childTnLst>
                                    <p:anim calcmode="lin" valueType="num">
                                      <p:cBhvr>
                                        <p:cTn id="484" dur="2250"/>
                                        <p:tgtEl>
                                          <p:spTgt spid="35"/>
                                        </p:tgtEl>
                                        <p:attrNameLst>
                                          <p:attrName>ppt_h</p:attrName>
                                        </p:attrNameLst>
                                      </p:cBhvr>
                                      <p:tavLst>
                                        <p:tav tm="0">
                                          <p:val>
                                            <p:strVal val="ppt_h"/>
                                          </p:val>
                                        </p:tav>
                                        <p:tav tm="100000">
                                          <p:val>
                                            <p:strVal val="ppt_h"/>
                                          </p:val>
                                        </p:tav>
                                      </p:tavLst>
                                    </p:anim>
                                    <p:anim calcmode="lin" valueType="num">
                                      <p:cBhvr>
                                        <p:cTn id="485" dur="225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6" dur="1" fill="hold">
                                          <p:stCondLst>
                                            <p:cond delay="2249"/>
                                          </p:stCondLst>
                                        </p:cTn>
                                        <p:tgtEl>
                                          <p:spTgt spid="35"/>
                                        </p:tgtEl>
                                        <p:attrNameLst>
                                          <p:attrName>style.visibility</p:attrName>
                                        </p:attrNameLst>
                                      </p:cBhvr>
                                      <p:to>
                                        <p:strVal val="hidden"/>
                                      </p:to>
                                    </p:set>
                                  </p:childTnLst>
                                </p:cTn>
                              </p:par>
                              <p:par>
                                <p:cTn id="487" presetID="19" presetClass="exit" presetSubtype="10" fill="hold" grpId="3" nodeType="withEffect">
                                  <p:stCondLst>
                                    <p:cond delay="0"/>
                                  </p:stCondLst>
                                  <p:childTnLst>
                                    <p:anim calcmode="lin" valueType="num">
                                      <p:cBhvr>
                                        <p:cTn id="488" dur="2250"/>
                                        <p:tgtEl>
                                          <p:spTgt spid="36"/>
                                        </p:tgtEl>
                                        <p:attrNameLst>
                                          <p:attrName>ppt_h</p:attrName>
                                        </p:attrNameLst>
                                      </p:cBhvr>
                                      <p:tavLst>
                                        <p:tav tm="0">
                                          <p:val>
                                            <p:strVal val="ppt_h"/>
                                          </p:val>
                                        </p:tav>
                                        <p:tav tm="100000">
                                          <p:val>
                                            <p:strVal val="ppt_h"/>
                                          </p:val>
                                        </p:tav>
                                      </p:tavLst>
                                    </p:anim>
                                    <p:anim calcmode="lin" valueType="num">
                                      <p:cBhvr>
                                        <p:cTn id="489" dur="225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0" dur="1" fill="hold">
                                          <p:stCondLst>
                                            <p:cond delay="2249"/>
                                          </p:stCondLst>
                                        </p:cTn>
                                        <p:tgtEl>
                                          <p:spTgt spid="36"/>
                                        </p:tgtEl>
                                        <p:attrNameLst>
                                          <p:attrName>style.visibility</p:attrName>
                                        </p:attrNameLst>
                                      </p:cBhvr>
                                      <p:to>
                                        <p:strVal val="hidden"/>
                                      </p:to>
                                    </p:set>
                                  </p:childTnLst>
                                </p:cTn>
                              </p:par>
                              <p:par>
                                <p:cTn id="491" presetID="19" presetClass="exit" presetSubtype="10" fill="hold" grpId="3" nodeType="withEffect">
                                  <p:stCondLst>
                                    <p:cond delay="0"/>
                                  </p:stCondLst>
                                  <p:childTnLst>
                                    <p:anim calcmode="lin" valueType="num">
                                      <p:cBhvr>
                                        <p:cTn id="492" dur="2250"/>
                                        <p:tgtEl>
                                          <p:spTgt spid="37"/>
                                        </p:tgtEl>
                                        <p:attrNameLst>
                                          <p:attrName>ppt_h</p:attrName>
                                        </p:attrNameLst>
                                      </p:cBhvr>
                                      <p:tavLst>
                                        <p:tav tm="0">
                                          <p:val>
                                            <p:strVal val="ppt_h"/>
                                          </p:val>
                                        </p:tav>
                                        <p:tav tm="100000">
                                          <p:val>
                                            <p:strVal val="ppt_h"/>
                                          </p:val>
                                        </p:tav>
                                      </p:tavLst>
                                    </p:anim>
                                    <p:anim calcmode="lin" valueType="num">
                                      <p:cBhvr>
                                        <p:cTn id="493" dur="225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4" dur="1" fill="hold">
                                          <p:stCondLst>
                                            <p:cond delay="2249"/>
                                          </p:stCondLst>
                                        </p:cTn>
                                        <p:tgtEl>
                                          <p:spTgt spid="37"/>
                                        </p:tgtEl>
                                        <p:attrNameLst>
                                          <p:attrName>style.visibility</p:attrName>
                                        </p:attrNameLst>
                                      </p:cBhvr>
                                      <p:to>
                                        <p:strVal val="hidden"/>
                                      </p:to>
                                    </p:set>
                                  </p:childTnLst>
                                </p:cTn>
                              </p:par>
                              <p:par>
                                <p:cTn id="495" presetID="19" presetClass="exit" presetSubtype="10" fill="hold" grpId="3" nodeType="withEffect">
                                  <p:stCondLst>
                                    <p:cond delay="0"/>
                                  </p:stCondLst>
                                  <p:childTnLst>
                                    <p:anim calcmode="lin" valueType="num">
                                      <p:cBhvr>
                                        <p:cTn id="496" dur="2250"/>
                                        <p:tgtEl>
                                          <p:spTgt spid="39"/>
                                        </p:tgtEl>
                                        <p:attrNameLst>
                                          <p:attrName>ppt_h</p:attrName>
                                        </p:attrNameLst>
                                      </p:cBhvr>
                                      <p:tavLst>
                                        <p:tav tm="0">
                                          <p:val>
                                            <p:strVal val="ppt_h"/>
                                          </p:val>
                                        </p:tav>
                                        <p:tav tm="100000">
                                          <p:val>
                                            <p:strVal val="ppt_h"/>
                                          </p:val>
                                        </p:tav>
                                      </p:tavLst>
                                    </p:anim>
                                    <p:anim calcmode="lin" valueType="num">
                                      <p:cBhvr>
                                        <p:cTn id="497" dur="225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8" dur="1" fill="hold">
                                          <p:stCondLst>
                                            <p:cond delay="2249"/>
                                          </p:stCondLst>
                                        </p:cTn>
                                        <p:tgtEl>
                                          <p:spTgt spid="39"/>
                                        </p:tgtEl>
                                        <p:attrNameLst>
                                          <p:attrName>style.visibility</p:attrName>
                                        </p:attrNameLst>
                                      </p:cBhvr>
                                      <p:to>
                                        <p:strVal val="hidden"/>
                                      </p:to>
                                    </p:set>
                                  </p:childTnLst>
                                </p:cTn>
                              </p:par>
                              <p:par>
                                <p:cTn id="499" presetID="19" presetClass="exit" presetSubtype="10" fill="hold" grpId="3" nodeType="withEffect">
                                  <p:stCondLst>
                                    <p:cond delay="0"/>
                                  </p:stCondLst>
                                  <p:childTnLst>
                                    <p:anim calcmode="lin" valueType="num">
                                      <p:cBhvr>
                                        <p:cTn id="500" dur="2250"/>
                                        <p:tgtEl>
                                          <p:spTgt spid="40"/>
                                        </p:tgtEl>
                                        <p:attrNameLst>
                                          <p:attrName>ppt_h</p:attrName>
                                        </p:attrNameLst>
                                      </p:cBhvr>
                                      <p:tavLst>
                                        <p:tav tm="0">
                                          <p:val>
                                            <p:strVal val="ppt_h"/>
                                          </p:val>
                                        </p:tav>
                                        <p:tav tm="100000">
                                          <p:val>
                                            <p:strVal val="ppt_h"/>
                                          </p:val>
                                        </p:tav>
                                      </p:tavLst>
                                    </p:anim>
                                    <p:anim calcmode="lin" valueType="num">
                                      <p:cBhvr>
                                        <p:cTn id="501" dur="225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2" dur="1" fill="hold">
                                          <p:stCondLst>
                                            <p:cond delay="2249"/>
                                          </p:stCondLst>
                                        </p:cTn>
                                        <p:tgtEl>
                                          <p:spTgt spid="40"/>
                                        </p:tgtEl>
                                        <p:attrNameLst>
                                          <p:attrName>style.visibility</p:attrName>
                                        </p:attrNameLst>
                                      </p:cBhvr>
                                      <p:to>
                                        <p:strVal val="hidden"/>
                                      </p:to>
                                    </p:set>
                                  </p:childTnLst>
                                </p:cTn>
                              </p:par>
                              <p:par>
                                <p:cTn id="503" presetID="19" presetClass="exit" presetSubtype="10" fill="hold" grpId="3" nodeType="withEffect">
                                  <p:stCondLst>
                                    <p:cond delay="0"/>
                                  </p:stCondLst>
                                  <p:childTnLst>
                                    <p:anim calcmode="lin" valueType="num">
                                      <p:cBhvr>
                                        <p:cTn id="504" dur="2250"/>
                                        <p:tgtEl>
                                          <p:spTgt spid="41"/>
                                        </p:tgtEl>
                                        <p:attrNameLst>
                                          <p:attrName>ppt_h</p:attrName>
                                        </p:attrNameLst>
                                      </p:cBhvr>
                                      <p:tavLst>
                                        <p:tav tm="0">
                                          <p:val>
                                            <p:strVal val="ppt_h"/>
                                          </p:val>
                                        </p:tav>
                                        <p:tav tm="100000">
                                          <p:val>
                                            <p:strVal val="ppt_h"/>
                                          </p:val>
                                        </p:tav>
                                      </p:tavLst>
                                    </p:anim>
                                    <p:anim calcmode="lin" valueType="num">
                                      <p:cBhvr>
                                        <p:cTn id="505" dur="225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6" dur="1" fill="hold">
                                          <p:stCondLst>
                                            <p:cond delay="2249"/>
                                          </p:stCondLst>
                                        </p:cTn>
                                        <p:tgtEl>
                                          <p:spTgt spid="41"/>
                                        </p:tgtEl>
                                        <p:attrNameLst>
                                          <p:attrName>style.visibility</p:attrName>
                                        </p:attrNameLst>
                                      </p:cBhvr>
                                      <p:to>
                                        <p:strVal val="hidden"/>
                                      </p:to>
                                    </p:set>
                                  </p:childTnLst>
                                </p:cTn>
                              </p:par>
                              <p:par>
                                <p:cTn id="507" presetID="19" presetClass="exit" presetSubtype="10" fill="hold" grpId="3" nodeType="withEffect">
                                  <p:stCondLst>
                                    <p:cond delay="0"/>
                                  </p:stCondLst>
                                  <p:childTnLst>
                                    <p:anim calcmode="lin" valueType="num">
                                      <p:cBhvr>
                                        <p:cTn id="508" dur="2250"/>
                                        <p:tgtEl>
                                          <p:spTgt spid="43"/>
                                        </p:tgtEl>
                                        <p:attrNameLst>
                                          <p:attrName>ppt_h</p:attrName>
                                        </p:attrNameLst>
                                      </p:cBhvr>
                                      <p:tavLst>
                                        <p:tav tm="0">
                                          <p:val>
                                            <p:strVal val="ppt_h"/>
                                          </p:val>
                                        </p:tav>
                                        <p:tav tm="100000">
                                          <p:val>
                                            <p:strVal val="ppt_h"/>
                                          </p:val>
                                        </p:tav>
                                      </p:tavLst>
                                    </p:anim>
                                    <p:anim calcmode="lin" valueType="num">
                                      <p:cBhvr>
                                        <p:cTn id="509" dur="225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0" dur="1" fill="hold">
                                          <p:stCondLst>
                                            <p:cond delay="2249"/>
                                          </p:stCondLst>
                                        </p:cTn>
                                        <p:tgtEl>
                                          <p:spTgt spid="43"/>
                                        </p:tgtEl>
                                        <p:attrNameLst>
                                          <p:attrName>style.visibility</p:attrName>
                                        </p:attrNameLst>
                                      </p:cBhvr>
                                      <p:to>
                                        <p:strVal val="hidden"/>
                                      </p:to>
                                    </p:set>
                                  </p:childTnLst>
                                </p:cTn>
                              </p:par>
                              <p:par>
                                <p:cTn id="511" presetID="19" presetClass="exit" presetSubtype="10" fill="hold" grpId="3" nodeType="withEffect">
                                  <p:stCondLst>
                                    <p:cond delay="0"/>
                                  </p:stCondLst>
                                  <p:childTnLst>
                                    <p:anim calcmode="lin" valueType="num">
                                      <p:cBhvr>
                                        <p:cTn id="512" dur="2250"/>
                                        <p:tgtEl>
                                          <p:spTgt spid="44"/>
                                        </p:tgtEl>
                                        <p:attrNameLst>
                                          <p:attrName>ppt_h</p:attrName>
                                        </p:attrNameLst>
                                      </p:cBhvr>
                                      <p:tavLst>
                                        <p:tav tm="0">
                                          <p:val>
                                            <p:strVal val="ppt_h"/>
                                          </p:val>
                                        </p:tav>
                                        <p:tav tm="100000">
                                          <p:val>
                                            <p:strVal val="ppt_h"/>
                                          </p:val>
                                        </p:tav>
                                      </p:tavLst>
                                    </p:anim>
                                    <p:anim calcmode="lin" valueType="num">
                                      <p:cBhvr>
                                        <p:cTn id="513" dur="225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4" dur="1" fill="hold">
                                          <p:stCondLst>
                                            <p:cond delay="2249"/>
                                          </p:stCondLst>
                                        </p:cTn>
                                        <p:tgtEl>
                                          <p:spTgt spid="44"/>
                                        </p:tgtEl>
                                        <p:attrNameLst>
                                          <p:attrName>style.visibility</p:attrName>
                                        </p:attrNameLst>
                                      </p:cBhvr>
                                      <p:to>
                                        <p:strVal val="hidden"/>
                                      </p:to>
                                    </p:set>
                                  </p:childTnLst>
                                </p:cTn>
                              </p:par>
                              <p:par>
                                <p:cTn id="515" presetID="19" presetClass="exit" presetSubtype="10" fill="hold" grpId="3" nodeType="withEffect">
                                  <p:stCondLst>
                                    <p:cond delay="0"/>
                                  </p:stCondLst>
                                  <p:childTnLst>
                                    <p:anim calcmode="lin" valueType="num">
                                      <p:cBhvr>
                                        <p:cTn id="516" dur="2250"/>
                                        <p:tgtEl>
                                          <p:spTgt spid="45"/>
                                        </p:tgtEl>
                                        <p:attrNameLst>
                                          <p:attrName>ppt_h</p:attrName>
                                        </p:attrNameLst>
                                      </p:cBhvr>
                                      <p:tavLst>
                                        <p:tav tm="0">
                                          <p:val>
                                            <p:strVal val="ppt_h"/>
                                          </p:val>
                                        </p:tav>
                                        <p:tav tm="100000">
                                          <p:val>
                                            <p:strVal val="ppt_h"/>
                                          </p:val>
                                        </p:tav>
                                      </p:tavLst>
                                    </p:anim>
                                    <p:anim calcmode="lin" valueType="num">
                                      <p:cBhvr>
                                        <p:cTn id="517" dur="225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8" dur="1" fill="hold">
                                          <p:stCondLst>
                                            <p:cond delay="2249"/>
                                          </p:stCondLst>
                                        </p:cTn>
                                        <p:tgtEl>
                                          <p:spTgt spid="45"/>
                                        </p:tgtEl>
                                        <p:attrNameLst>
                                          <p:attrName>style.visibility</p:attrName>
                                        </p:attrNameLst>
                                      </p:cBhvr>
                                      <p:to>
                                        <p:strVal val="hidden"/>
                                      </p:to>
                                    </p:set>
                                  </p:childTnLst>
                                </p:cTn>
                              </p:par>
                              <p:par>
                                <p:cTn id="519" presetID="19" presetClass="exit" presetSubtype="10" fill="hold" grpId="3" nodeType="withEffect">
                                  <p:stCondLst>
                                    <p:cond delay="0"/>
                                  </p:stCondLst>
                                  <p:childTnLst>
                                    <p:anim calcmode="lin" valueType="num">
                                      <p:cBhvr>
                                        <p:cTn id="520" dur="2250"/>
                                        <p:tgtEl>
                                          <p:spTgt spid="47"/>
                                        </p:tgtEl>
                                        <p:attrNameLst>
                                          <p:attrName>ppt_h</p:attrName>
                                        </p:attrNameLst>
                                      </p:cBhvr>
                                      <p:tavLst>
                                        <p:tav tm="0">
                                          <p:val>
                                            <p:strVal val="ppt_h"/>
                                          </p:val>
                                        </p:tav>
                                        <p:tav tm="100000">
                                          <p:val>
                                            <p:strVal val="ppt_h"/>
                                          </p:val>
                                        </p:tav>
                                      </p:tavLst>
                                    </p:anim>
                                    <p:anim calcmode="lin" valueType="num">
                                      <p:cBhvr>
                                        <p:cTn id="521" dur="225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2" dur="1" fill="hold">
                                          <p:stCondLst>
                                            <p:cond delay="2249"/>
                                          </p:stCondLst>
                                        </p:cTn>
                                        <p:tgtEl>
                                          <p:spTgt spid="47"/>
                                        </p:tgtEl>
                                        <p:attrNameLst>
                                          <p:attrName>style.visibility</p:attrName>
                                        </p:attrNameLst>
                                      </p:cBhvr>
                                      <p:to>
                                        <p:strVal val="hidden"/>
                                      </p:to>
                                    </p:set>
                                  </p:childTnLst>
                                </p:cTn>
                              </p:par>
                              <p:par>
                                <p:cTn id="523" presetID="19" presetClass="exit" presetSubtype="10" fill="hold" grpId="3" nodeType="withEffect">
                                  <p:stCondLst>
                                    <p:cond delay="0"/>
                                  </p:stCondLst>
                                  <p:childTnLst>
                                    <p:anim calcmode="lin" valueType="num">
                                      <p:cBhvr>
                                        <p:cTn id="524" dur="2250"/>
                                        <p:tgtEl>
                                          <p:spTgt spid="48"/>
                                        </p:tgtEl>
                                        <p:attrNameLst>
                                          <p:attrName>ppt_h</p:attrName>
                                        </p:attrNameLst>
                                      </p:cBhvr>
                                      <p:tavLst>
                                        <p:tav tm="0">
                                          <p:val>
                                            <p:strVal val="ppt_h"/>
                                          </p:val>
                                        </p:tav>
                                        <p:tav tm="100000">
                                          <p:val>
                                            <p:strVal val="ppt_h"/>
                                          </p:val>
                                        </p:tav>
                                      </p:tavLst>
                                    </p:anim>
                                    <p:anim calcmode="lin" valueType="num">
                                      <p:cBhvr>
                                        <p:cTn id="525" dur="225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6" dur="1" fill="hold">
                                          <p:stCondLst>
                                            <p:cond delay="2249"/>
                                          </p:stCondLst>
                                        </p:cTn>
                                        <p:tgtEl>
                                          <p:spTgt spid="48"/>
                                        </p:tgtEl>
                                        <p:attrNameLst>
                                          <p:attrName>style.visibility</p:attrName>
                                        </p:attrNameLst>
                                      </p:cBhvr>
                                      <p:to>
                                        <p:strVal val="hidden"/>
                                      </p:to>
                                    </p:set>
                                  </p:childTnLst>
                                </p:cTn>
                              </p:par>
                              <p:par>
                                <p:cTn id="527" presetID="19" presetClass="exit" presetSubtype="10" fill="hold" grpId="3" nodeType="withEffect">
                                  <p:stCondLst>
                                    <p:cond delay="0"/>
                                  </p:stCondLst>
                                  <p:childTnLst>
                                    <p:anim calcmode="lin" valueType="num">
                                      <p:cBhvr>
                                        <p:cTn id="528" dur="2250"/>
                                        <p:tgtEl>
                                          <p:spTgt spid="49"/>
                                        </p:tgtEl>
                                        <p:attrNameLst>
                                          <p:attrName>ppt_h</p:attrName>
                                        </p:attrNameLst>
                                      </p:cBhvr>
                                      <p:tavLst>
                                        <p:tav tm="0">
                                          <p:val>
                                            <p:strVal val="ppt_h"/>
                                          </p:val>
                                        </p:tav>
                                        <p:tav tm="100000">
                                          <p:val>
                                            <p:strVal val="ppt_h"/>
                                          </p:val>
                                        </p:tav>
                                      </p:tavLst>
                                    </p:anim>
                                    <p:anim calcmode="lin" valueType="num">
                                      <p:cBhvr>
                                        <p:cTn id="529" dur="225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0" dur="1" fill="hold">
                                          <p:stCondLst>
                                            <p:cond delay="2249"/>
                                          </p:stCondLst>
                                        </p:cTn>
                                        <p:tgtEl>
                                          <p:spTgt spid="49"/>
                                        </p:tgtEl>
                                        <p:attrNameLst>
                                          <p:attrName>style.visibility</p:attrName>
                                        </p:attrNameLst>
                                      </p:cBhvr>
                                      <p:to>
                                        <p:strVal val="hidden"/>
                                      </p:to>
                                    </p:set>
                                  </p:childTnLst>
                                </p:cTn>
                              </p:par>
                              <p:par>
                                <p:cTn id="531" presetID="8" presetClass="emph" presetSubtype="0" fill="hold" grpId="4" nodeType="withEffect">
                                  <p:stCondLst>
                                    <p:cond delay="0"/>
                                  </p:stCondLst>
                                  <p:childTnLst>
                                    <p:animRot by="21600000">
                                      <p:cBhvr>
                                        <p:cTn id="532" dur="2250" fill="hold"/>
                                        <p:tgtEl>
                                          <p:spTgt spid="3"/>
                                        </p:tgtEl>
                                        <p:attrNameLst>
                                          <p:attrName>r</p:attrName>
                                        </p:attrNameLst>
                                      </p:cBhvr>
                                    </p:animRot>
                                  </p:childTnLst>
                                </p:cTn>
                              </p:par>
                              <p:par>
                                <p:cTn id="533" presetID="8" presetClass="emph" presetSubtype="0" fill="hold" grpId="4" nodeType="withEffect">
                                  <p:stCondLst>
                                    <p:cond delay="0"/>
                                  </p:stCondLst>
                                  <p:childTnLst>
                                    <p:animRot by="21600000">
                                      <p:cBhvr>
                                        <p:cTn id="534" dur="2250" fill="hold"/>
                                        <p:tgtEl>
                                          <p:spTgt spid="4"/>
                                        </p:tgtEl>
                                        <p:attrNameLst>
                                          <p:attrName>r</p:attrName>
                                        </p:attrNameLst>
                                      </p:cBhvr>
                                    </p:animRot>
                                  </p:childTnLst>
                                </p:cTn>
                              </p:par>
                              <p:par>
                                <p:cTn id="535" presetID="8" presetClass="emph" presetSubtype="0" fill="hold" grpId="4" nodeType="withEffect">
                                  <p:stCondLst>
                                    <p:cond delay="0"/>
                                  </p:stCondLst>
                                  <p:childTnLst>
                                    <p:animRot by="21600000">
                                      <p:cBhvr>
                                        <p:cTn id="536" dur="2250" fill="hold"/>
                                        <p:tgtEl>
                                          <p:spTgt spid="5"/>
                                        </p:tgtEl>
                                        <p:attrNameLst>
                                          <p:attrName>r</p:attrName>
                                        </p:attrNameLst>
                                      </p:cBhvr>
                                    </p:animRot>
                                  </p:childTnLst>
                                </p:cTn>
                              </p:par>
                              <p:par>
                                <p:cTn id="537" presetID="8" presetClass="emph" presetSubtype="0" fill="hold" grpId="4" nodeType="withEffect">
                                  <p:stCondLst>
                                    <p:cond delay="0"/>
                                  </p:stCondLst>
                                  <p:childTnLst>
                                    <p:animRot by="21600000">
                                      <p:cBhvr>
                                        <p:cTn id="538" dur="2250" fill="hold"/>
                                        <p:tgtEl>
                                          <p:spTgt spid="19"/>
                                        </p:tgtEl>
                                        <p:attrNameLst>
                                          <p:attrName>r</p:attrName>
                                        </p:attrNameLst>
                                      </p:cBhvr>
                                    </p:animRot>
                                  </p:childTnLst>
                                </p:cTn>
                              </p:par>
                              <p:par>
                                <p:cTn id="539" presetID="8" presetClass="emph" presetSubtype="0" fill="hold" grpId="4" nodeType="withEffect">
                                  <p:stCondLst>
                                    <p:cond delay="0"/>
                                  </p:stCondLst>
                                  <p:childTnLst>
                                    <p:animRot by="21600000">
                                      <p:cBhvr>
                                        <p:cTn id="540" dur="2250" fill="hold"/>
                                        <p:tgtEl>
                                          <p:spTgt spid="20"/>
                                        </p:tgtEl>
                                        <p:attrNameLst>
                                          <p:attrName>r</p:attrName>
                                        </p:attrNameLst>
                                      </p:cBhvr>
                                    </p:animRot>
                                  </p:childTnLst>
                                </p:cTn>
                              </p:par>
                              <p:par>
                                <p:cTn id="541" presetID="8" presetClass="emph" presetSubtype="0" fill="hold" grpId="4" nodeType="withEffect">
                                  <p:stCondLst>
                                    <p:cond delay="0"/>
                                  </p:stCondLst>
                                  <p:childTnLst>
                                    <p:animRot by="21600000">
                                      <p:cBhvr>
                                        <p:cTn id="542" dur="2250" fill="hold"/>
                                        <p:tgtEl>
                                          <p:spTgt spid="21"/>
                                        </p:tgtEl>
                                        <p:attrNameLst>
                                          <p:attrName>r</p:attrName>
                                        </p:attrNameLst>
                                      </p:cBhvr>
                                    </p:animRot>
                                  </p:childTnLst>
                                </p:cTn>
                              </p:par>
                              <p:par>
                                <p:cTn id="543" presetID="8" presetClass="emph" presetSubtype="0" fill="hold" grpId="4" nodeType="withEffect">
                                  <p:stCondLst>
                                    <p:cond delay="0"/>
                                  </p:stCondLst>
                                  <p:childTnLst>
                                    <p:animRot by="21600000">
                                      <p:cBhvr>
                                        <p:cTn id="544" dur="2250" fill="hold"/>
                                        <p:tgtEl>
                                          <p:spTgt spid="27"/>
                                        </p:tgtEl>
                                        <p:attrNameLst>
                                          <p:attrName>r</p:attrName>
                                        </p:attrNameLst>
                                      </p:cBhvr>
                                    </p:animRot>
                                  </p:childTnLst>
                                </p:cTn>
                              </p:par>
                              <p:par>
                                <p:cTn id="545" presetID="8" presetClass="emph" presetSubtype="0" fill="hold" grpId="4" nodeType="withEffect">
                                  <p:stCondLst>
                                    <p:cond delay="0"/>
                                  </p:stCondLst>
                                  <p:childTnLst>
                                    <p:animRot by="21600000">
                                      <p:cBhvr>
                                        <p:cTn id="546" dur="2250" fill="hold"/>
                                        <p:tgtEl>
                                          <p:spTgt spid="28"/>
                                        </p:tgtEl>
                                        <p:attrNameLst>
                                          <p:attrName>r</p:attrName>
                                        </p:attrNameLst>
                                      </p:cBhvr>
                                    </p:animRot>
                                  </p:childTnLst>
                                </p:cTn>
                              </p:par>
                              <p:par>
                                <p:cTn id="547" presetID="8" presetClass="emph" presetSubtype="0" fill="hold" grpId="4" nodeType="withEffect">
                                  <p:stCondLst>
                                    <p:cond delay="0"/>
                                  </p:stCondLst>
                                  <p:childTnLst>
                                    <p:animRot by="21600000">
                                      <p:cBhvr>
                                        <p:cTn id="548" dur="2250" fill="hold"/>
                                        <p:tgtEl>
                                          <p:spTgt spid="29"/>
                                        </p:tgtEl>
                                        <p:attrNameLst>
                                          <p:attrName>r</p:attrName>
                                        </p:attrNameLst>
                                      </p:cBhvr>
                                    </p:animRot>
                                  </p:childTnLst>
                                </p:cTn>
                              </p:par>
                              <p:par>
                                <p:cTn id="549" presetID="8" presetClass="emph" presetSubtype="0" fill="hold" grpId="4" nodeType="withEffect">
                                  <p:stCondLst>
                                    <p:cond delay="0"/>
                                  </p:stCondLst>
                                  <p:childTnLst>
                                    <p:animRot by="21600000">
                                      <p:cBhvr>
                                        <p:cTn id="550" dur="2250" fill="hold"/>
                                        <p:tgtEl>
                                          <p:spTgt spid="31"/>
                                        </p:tgtEl>
                                        <p:attrNameLst>
                                          <p:attrName>r</p:attrName>
                                        </p:attrNameLst>
                                      </p:cBhvr>
                                    </p:animRot>
                                  </p:childTnLst>
                                </p:cTn>
                              </p:par>
                              <p:par>
                                <p:cTn id="551" presetID="8" presetClass="emph" presetSubtype="0" fill="hold" grpId="4" nodeType="withEffect">
                                  <p:stCondLst>
                                    <p:cond delay="0"/>
                                  </p:stCondLst>
                                  <p:childTnLst>
                                    <p:animRot by="21600000">
                                      <p:cBhvr>
                                        <p:cTn id="552" dur="2250" fill="hold"/>
                                        <p:tgtEl>
                                          <p:spTgt spid="32"/>
                                        </p:tgtEl>
                                        <p:attrNameLst>
                                          <p:attrName>r</p:attrName>
                                        </p:attrNameLst>
                                      </p:cBhvr>
                                    </p:animRot>
                                  </p:childTnLst>
                                </p:cTn>
                              </p:par>
                              <p:par>
                                <p:cTn id="553" presetID="8" presetClass="emph" presetSubtype="0" fill="hold" grpId="4" nodeType="withEffect">
                                  <p:stCondLst>
                                    <p:cond delay="0"/>
                                  </p:stCondLst>
                                  <p:childTnLst>
                                    <p:animRot by="21600000">
                                      <p:cBhvr>
                                        <p:cTn id="554" dur="2250" fill="hold"/>
                                        <p:tgtEl>
                                          <p:spTgt spid="33"/>
                                        </p:tgtEl>
                                        <p:attrNameLst>
                                          <p:attrName>r</p:attrName>
                                        </p:attrNameLst>
                                      </p:cBhvr>
                                    </p:animRot>
                                  </p:childTnLst>
                                </p:cTn>
                              </p:par>
                              <p:par>
                                <p:cTn id="555" presetID="8" presetClass="emph" presetSubtype="0" fill="hold" grpId="4" nodeType="withEffect">
                                  <p:stCondLst>
                                    <p:cond delay="0"/>
                                  </p:stCondLst>
                                  <p:childTnLst>
                                    <p:animRot by="-21600000">
                                      <p:cBhvr>
                                        <p:cTn id="556" dur="2250" fill="hold"/>
                                        <p:tgtEl>
                                          <p:spTgt spid="35"/>
                                        </p:tgtEl>
                                        <p:attrNameLst>
                                          <p:attrName>r</p:attrName>
                                        </p:attrNameLst>
                                      </p:cBhvr>
                                    </p:animRot>
                                  </p:childTnLst>
                                </p:cTn>
                              </p:par>
                              <p:par>
                                <p:cTn id="557" presetID="8" presetClass="emph" presetSubtype="0" fill="hold" grpId="4" nodeType="withEffect">
                                  <p:stCondLst>
                                    <p:cond delay="0"/>
                                  </p:stCondLst>
                                  <p:childTnLst>
                                    <p:animRot by="-21600000">
                                      <p:cBhvr>
                                        <p:cTn id="558" dur="2250" fill="hold"/>
                                        <p:tgtEl>
                                          <p:spTgt spid="36"/>
                                        </p:tgtEl>
                                        <p:attrNameLst>
                                          <p:attrName>r</p:attrName>
                                        </p:attrNameLst>
                                      </p:cBhvr>
                                    </p:animRot>
                                  </p:childTnLst>
                                </p:cTn>
                              </p:par>
                              <p:par>
                                <p:cTn id="559" presetID="8" presetClass="emph" presetSubtype="0" fill="hold" grpId="4" nodeType="withEffect">
                                  <p:stCondLst>
                                    <p:cond delay="0"/>
                                  </p:stCondLst>
                                  <p:childTnLst>
                                    <p:animRot by="-21600000">
                                      <p:cBhvr>
                                        <p:cTn id="560" dur="2250" fill="hold"/>
                                        <p:tgtEl>
                                          <p:spTgt spid="37"/>
                                        </p:tgtEl>
                                        <p:attrNameLst>
                                          <p:attrName>r</p:attrName>
                                        </p:attrNameLst>
                                      </p:cBhvr>
                                    </p:animRot>
                                  </p:childTnLst>
                                </p:cTn>
                              </p:par>
                              <p:par>
                                <p:cTn id="561" presetID="8" presetClass="emph" presetSubtype="0" fill="hold" grpId="4" nodeType="withEffect">
                                  <p:stCondLst>
                                    <p:cond delay="0"/>
                                  </p:stCondLst>
                                  <p:childTnLst>
                                    <p:animRot by="-21600000">
                                      <p:cBhvr>
                                        <p:cTn id="562" dur="2250" fill="hold"/>
                                        <p:tgtEl>
                                          <p:spTgt spid="39"/>
                                        </p:tgtEl>
                                        <p:attrNameLst>
                                          <p:attrName>r</p:attrName>
                                        </p:attrNameLst>
                                      </p:cBhvr>
                                    </p:animRot>
                                  </p:childTnLst>
                                </p:cTn>
                              </p:par>
                              <p:par>
                                <p:cTn id="563" presetID="8" presetClass="emph" presetSubtype="0" fill="hold" grpId="4" nodeType="withEffect">
                                  <p:stCondLst>
                                    <p:cond delay="0"/>
                                  </p:stCondLst>
                                  <p:childTnLst>
                                    <p:animRot by="-21600000">
                                      <p:cBhvr>
                                        <p:cTn id="564" dur="2250" fill="hold"/>
                                        <p:tgtEl>
                                          <p:spTgt spid="40"/>
                                        </p:tgtEl>
                                        <p:attrNameLst>
                                          <p:attrName>r</p:attrName>
                                        </p:attrNameLst>
                                      </p:cBhvr>
                                    </p:animRot>
                                  </p:childTnLst>
                                </p:cTn>
                              </p:par>
                              <p:par>
                                <p:cTn id="565" presetID="8" presetClass="emph" presetSubtype="0" fill="hold" grpId="4" nodeType="withEffect">
                                  <p:stCondLst>
                                    <p:cond delay="0"/>
                                  </p:stCondLst>
                                  <p:childTnLst>
                                    <p:animRot by="-21600000">
                                      <p:cBhvr>
                                        <p:cTn id="566" dur="2250" fill="hold"/>
                                        <p:tgtEl>
                                          <p:spTgt spid="41"/>
                                        </p:tgtEl>
                                        <p:attrNameLst>
                                          <p:attrName>r</p:attrName>
                                        </p:attrNameLst>
                                      </p:cBhvr>
                                    </p:animRot>
                                  </p:childTnLst>
                                </p:cTn>
                              </p:par>
                              <p:par>
                                <p:cTn id="567" presetID="8" presetClass="emph" presetSubtype="0" fill="hold" grpId="4" nodeType="withEffect">
                                  <p:stCondLst>
                                    <p:cond delay="0"/>
                                  </p:stCondLst>
                                  <p:childTnLst>
                                    <p:animRot by="-21600000">
                                      <p:cBhvr>
                                        <p:cTn id="568" dur="2250" fill="hold"/>
                                        <p:tgtEl>
                                          <p:spTgt spid="43"/>
                                        </p:tgtEl>
                                        <p:attrNameLst>
                                          <p:attrName>r</p:attrName>
                                        </p:attrNameLst>
                                      </p:cBhvr>
                                    </p:animRot>
                                  </p:childTnLst>
                                </p:cTn>
                              </p:par>
                              <p:par>
                                <p:cTn id="569" presetID="8" presetClass="emph" presetSubtype="0" fill="hold" grpId="4" nodeType="withEffect">
                                  <p:stCondLst>
                                    <p:cond delay="0"/>
                                  </p:stCondLst>
                                  <p:childTnLst>
                                    <p:animRot by="-21600000">
                                      <p:cBhvr>
                                        <p:cTn id="570" dur="2250" fill="hold"/>
                                        <p:tgtEl>
                                          <p:spTgt spid="44"/>
                                        </p:tgtEl>
                                        <p:attrNameLst>
                                          <p:attrName>r</p:attrName>
                                        </p:attrNameLst>
                                      </p:cBhvr>
                                    </p:animRot>
                                  </p:childTnLst>
                                </p:cTn>
                              </p:par>
                              <p:par>
                                <p:cTn id="571" presetID="8" presetClass="emph" presetSubtype="0" fill="hold" grpId="4" nodeType="withEffect">
                                  <p:stCondLst>
                                    <p:cond delay="0"/>
                                  </p:stCondLst>
                                  <p:childTnLst>
                                    <p:animRot by="-21600000">
                                      <p:cBhvr>
                                        <p:cTn id="572" dur="2250" fill="hold"/>
                                        <p:tgtEl>
                                          <p:spTgt spid="45"/>
                                        </p:tgtEl>
                                        <p:attrNameLst>
                                          <p:attrName>r</p:attrName>
                                        </p:attrNameLst>
                                      </p:cBhvr>
                                    </p:animRot>
                                  </p:childTnLst>
                                </p:cTn>
                              </p:par>
                              <p:par>
                                <p:cTn id="573" presetID="8" presetClass="emph" presetSubtype="0" fill="hold" grpId="4" nodeType="withEffect">
                                  <p:stCondLst>
                                    <p:cond delay="0"/>
                                  </p:stCondLst>
                                  <p:childTnLst>
                                    <p:animRot by="-21600000">
                                      <p:cBhvr>
                                        <p:cTn id="574" dur="2250" fill="hold"/>
                                        <p:tgtEl>
                                          <p:spTgt spid="47"/>
                                        </p:tgtEl>
                                        <p:attrNameLst>
                                          <p:attrName>r</p:attrName>
                                        </p:attrNameLst>
                                      </p:cBhvr>
                                    </p:animRot>
                                  </p:childTnLst>
                                </p:cTn>
                              </p:par>
                              <p:par>
                                <p:cTn id="575" presetID="8" presetClass="emph" presetSubtype="0" fill="hold" grpId="4" nodeType="withEffect">
                                  <p:stCondLst>
                                    <p:cond delay="0"/>
                                  </p:stCondLst>
                                  <p:childTnLst>
                                    <p:animRot by="-21600000">
                                      <p:cBhvr>
                                        <p:cTn id="576" dur="2250" fill="hold"/>
                                        <p:tgtEl>
                                          <p:spTgt spid="48"/>
                                        </p:tgtEl>
                                        <p:attrNameLst>
                                          <p:attrName>r</p:attrName>
                                        </p:attrNameLst>
                                      </p:cBhvr>
                                    </p:animRot>
                                  </p:childTnLst>
                                </p:cTn>
                              </p:par>
                              <p:par>
                                <p:cTn id="577" presetID="8" presetClass="emph" presetSubtype="0" fill="hold" grpId="4" nodeType="withEffect">
                                  <p:stCondLst>
                                    <p:cond delay="0"/>
                                  </p:stCondLst>
                                  <p:childTnLst>
                                    <p:animRot by="-21600000">
                                      <p:cBhvr>
                                        <p:cTn id="578" dur="2250" fill="hold"/>
                                        <p:tgtEl>
                                          <p:spTgt spid="49"/>
                                        </p:tgtEl>
                                        <p:attrNameLst>
                                          <p:attrName>r</p:attrName>
                                        </p:attrNameLst>
                                      </p:cBhvr>
                                    </p:animRot>
                                  </p:childTnLst>
                                </p:cTn>
                              </p:par>
                              <p:par>
                                <p:cTn id="579" presetID="23" presetClass="entr" presetSubtype="272" fill="hold" nodeType="withEffect">
                                  <p:stCondLst>
                                    <p:cond delay="0"/>
                                  </p:stCondLst>
                                  <p:childTnLst>
                                    <p:set>
                                      <p:cBhvr>
                                        <p:cTn id="580" dur="1" fill="hold">
                                          <p:stCondLst>
                                            <p:cond delay="0"/>
                                          </p:stCondLst>
                                        </p:cTn>
                                        <p:tgtEl>
                                          <p:spTgt spid="2"/>
                                        </p:tgtEl>
                                        <p:attrNameLst>
                                          <p:attrName>style.visibility</p:attrName>
                                        </p:attrNameLst>
                                      </p:cBhvr>
                                      <p:to>
                                        <p:strVal val="visible"/>
                                      </p:to>
                                    </p:set>
                                    <p:anim calcmode="lin" valueType="num">
                                      <p:cBhvr>
                                        <p:cTn id="581" dur="2250" fill="hold"/>
                                        <p:tgtEl>
                                          <p:spTgt spid="2"/>
                                        </p:tgtEl>
                                        <p:attrNameLst>
                                          <p:attrName>ppt_w</p:attrName>
                                        </p:attrNameLst>
                                      </p:cBhvr>
                                      <p:tavLst>
                                        <p:tav tm="0">
                                          <p:val>
                                            <p:strVal val="2/3*#ppt_w"/>
                                          </p:val>
                                        </p:tav>
                                        <p:tav tm="100000">
                                          <p:val>
                                            <p:strVal val="#ppt_w"/>
                                          </p:val>
                                        </p:tav>
                                      </p:tavLst>
                                    </p:anim>
                                    <p:anim calcmode="lin" valueType="num">
                                      <p:cBhvr>
                                        <p:cTn id="582" dur="2250" fill="hold"/>
                                        <p:tgtEl>
                                          <p:spTgt spid="2"/>
                                        </p:tgtEl>
                                        <p:attrNameLst>
                                          <p:attrName>ppt_h</p:attrName>
                                        </p:attrNameLst>
                                      </p:cBhvr>
                                      <p:tavLst>
                                        <p:tav tm="0">
                                          <p:val>
                                            <p:strVal val="2/3*#ppt_h"/>
                                          </p:val>
                                        </p:tav>
                                        <p:tav tm="100000">
                                          <p:val>
                                            <p:strVal val="#ppt_h"/>
                                          </p:val>
                                        </p:tav>
                                      </p:tavLst>
                                    </p:anim>
                                  </p:childTnLst>
                                </p:cTn>
                              </p:par>
                              <p:par>
                                <p:cTn id="583" presetID="6" presetClass="entr" presetSubtype="32" fill="hold" nodeType="withEffect">
                                  <p:stCondLst>
                                    <p:cond delay="0"/>
                                  </p:stCondLst>
                                  <p:childTnLst>
                                    <p:set>
                                      <p:cBhvr>
                                        <p:cTn id="584" dur="1" fill="hold">
                                          <p:stCondLst>
                                            <p:cond delay="0"/>
                                          </p:stCondLst>
                                        </p:cTn>
                                        <p:tgtEl>
                                          <p:spTgt spid="2"/>
                                        </p:tgtEl>
                                        <p:attrNameLst>
                                          <p:attrName>style.visibility</p:attrName>
                                        </p:attrNameLst>
                                      </p:cBhvr>
                                      <p:to>
                                        <p:strVal val="visible"/>
                                      </p:to>
                                    </p:set>
                                    <p:animEffect transition="in" filter="circle(out)">
                                      <p:cBhvr>
                                        <p:cTn id="585"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47" grpId="0" animBg="1"/>
      <p:bldP spid="47" grpId="1" animBg="1"/>
      <p:bldP spid="47" grpId="2" animBg="1"/>
      <p:bldP spid="47" grpId="3" animBg="1"/>
      <p:bldP spid="47" grpId="4" animBg="1"/>
      <p:bldP spid="47" grpId="5" animBg="1"/>
      <p:bldP spid="48" grpId="0" animBg="1"/>
      <p:bldP spid="48" grpId="1" animBg="1"/>
      <p:bldP spid="48" grpId="2" animBg="1"/>
      <p:bldP spid="48" grpId="3" animBg="1"/>
      <p:bldP spid="48" grpId="4" animBg="1"/>
      <p:bldP spid="48" grpId="5" animBg="1"/>
      <p:bldP spid="49" grpId="0" animBg="1"/>
      <p:bldP spid="49" grpId="1" animBg="1"/>
      <p:bldP spid="49" grpId="2" animBg="1"/>
      <p:bldP spid="49" grpId="3" animBg="1"/>
      <p:bldP spid="49" grpId="4" animBg="1"/>
      <p:bldP spid="49"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30" grpId="0" animBg="1"/>
      <p:bldP spid="30" grpId="1" animBg="1"/>
      <p:bldP spid="30" grpId="2" animBg="1"/>
      <p:bldP spid="30" grpId="3" animBg="1"/>
      <p:bldP spid="30" grpId="4" animBg="1"/>
      <p:bldP spid="30" grpId="5" animBg="1"/>
      <p:bldP spid="34" grpId="0" animBg="1"/>
      <p:bldP spid="34" grpId="1" animBg="1"/>
      <p:bldP spid="34" grpId="2" animBg="1"/>
      <p:bldP spid="34" grpId="3" animBg="1"/>
      <p:bldP spid="34" grpId="4" animBg="1"/>
      <p:bldP spid="34" grpId="5" animBg="1"/>
      <p:bldP spid="38" grpId="0" animBg="1"/>
      <p:bldP spid="38" grpId="1" animBg="1"/>
      <p:bldP spid="38" grpId="2" animBg="1"/>
      <p:bldP spid="38" grpId="3" animBg="1"/>
      <p:bldP spid="38" grpId="4" animBg="1"/>
      <p:bldP spid="38" grpId="5" animBg="1"/>
      <p:bldP spid="42" grpId="0" animBg="1"/>
      <p:bldP spid="42" grpId="1" animBg="1"/>
      <p:bldP spid="42" grpId="2" animBg="1"/>
      <p:bldP spid="42" grpId="3" animBg="1"/>
      <p:bldP spid="42" grpId="4" animBg="1"/>
      <p:bldP spid="42" grpId="5" animBg="1"/>
      <p:bldP spid="46" grpId="0" animBg="1"/>
      <p:bldP spid="46" grpId="1" animBg="1"/>
      <p:bldP spid="46" grpId="2" animBg="1"/>
      <p:bldP spid="46" grpId="3" animBg="1"/>
      <p:bldP spid="46" grpId="4" animBg="1"/>
      <p:bldP spid="46" grpId="5" animBg="1"/>
      <p:bldP spid="50" grpId="0" animBg="1"/>
      <p:bldP spid="50" grpId="1" animBg="1"/>
      <p:bldP spid="50" grpId="2" animBg="1"/>
      <p:bldP spid="50" grpId="3" animBg="1"/>
      <p:bldP spid="50" grpId="4" animBg="1"/>
      <p:bldP spid="50" grpId="5"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3" name="2 Rectángulo"/>
          <p:cNvSpPr/>
          <p:nvPr/>
        </p:nvSpPr>
        <p:spPr>
          <a:xfrm>
            <a:off x="2699792" y="195486"/>
            <a:ext cx="5688632" cy="3046988"/>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endParaRPr lang="es-ES" sz="1400" b="1" dirty="0">
              <a:solidFill>
                <a:srgbClr val="441918"/>
              </a:solidFill>
              <a:latin typeface="Hobo Std" pitchFamily="34" charset="0"/>
            </a:endParaRPr>
          </a:p>
          <a:p>
            <a:pPr algn="ctr">
              <a:defRPr/>
            </a:pPr>
            <a:r>
              <a:rPr lang="es-ES" sz="1400" b="1" dirty="0" smtClean="0">
                <a:solidFill>
                  <a:schemeClr val="tx2">
                    <a:lumMod val="25000"/>
                  </a:schemeClr>
                </a:solidFill>
                <a:latin typeface="Hobo Std" pitchFamily="34" charset="0"/>
              </a:rPr>
              <a:t>El </a:t>
            </a:r>
            <a:r>
              <a:rPr lang="es-ES" sz="1400" b="1" dirty="0">
                <a:solidFill>
                  <a:schemeClr val="tx2">
                    <a:lumMod val="25000"/>
                  </a:schemeClr>
                </a:solidFill>
                <a:latin typeface="Hobo Std" pitchFamily="34" charset="0"/>
              </a:rPr>
              <a:t>jengibre es conocido desde la antigüedad, siendo una de las plantas más populares en Oriente, en especial en China e India por sus numerosas propiedades naturales.</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A lo largo de los siglos, el uso del jengibre se ha ido extendiendo por todo el mundo gracias a sus efectos medicinales, además de </a:t>
            </a:r>
            <a:r>
              <a:rPr lang="es-ES" sz="1400" b="1" dirty="0" smtClean="0">
                <a:solidFill>
                  <a:schemeClr val="tx2">
                    <a:lumMod val="25000"/>
                  </a:schemeClr>
                </a:solidFill>
                <a:latin typeface="Hobo Std" pitchFamily="34" charset="0"/>
              </a:rPr>
              <a:t>aportar </a:t>
            </a:r>
            <a:r>
              <a:rPr lang="es-ES" sz="1400" b="1" dirty="0">
                <a:solidFill>
                  <a:schemeClr val="tx2">
                    <a:lumMod val="25000"/>
                  </a:schemeClr>
                </a:solidFill>
                <a:latin typeface="Hobo Std" pitchFamily="34" charset="0"/>
              </a:rPr>
              <a:t>un excelente toque de sabor a numerosos platos de cocina, desde ensaladas a postres y, como no, a variedad de infusiones, zumos y batidos. </a:t>
            </a:r>
            <a:endParaRPr lang="es-ES" sz="1400" b="1" dirty="0" smtClean="0">
              <a:solidFill>
                <a:schemeClr val="tx2">
                  <a:lumMod val="25000"/>
                </a:schemeClr>
              </a:solidFill>
              <a:latin typeface="Hobo Std" pitchFamily="34" charset="0"/>
            </a:endParaRPr>
          </a:p>
          <a:p>
            <a:pPr algn="ctr">
              <a:defRPr/>
            </a:pPr>
            <a:r>
              <a:rPr lang="es-ES" sz="1400" b="1" dirty="0" smtClean="0">
                <a:solidFill>
                  <a:schemeClr val="tx2">
                    <a:lumMod val="25000"/>
                  </a:schemeClr>
                </a:solidFill>
                <a:latin typeface="Hobo Std" pitchFamily="34" charset="0"/>
              </a:rPr>
              <a:t>Aquí </a:t>
            </a:r>
            <a:r>
              <a:rPr lang="es-ES" sz="1400" b="1" dirty="0">
                <a:solidFill>
                  <a:schemeClr val="tx2">
                    <a:lumMod val="25000"/>
                  </a:schemeClr>
                </a:solidFill>
                <a:latin typeface="Hobo Std" pitchFamily="34" charset="0"/>
              </a:rPr>
              <a:t>tienes las propiedades y beneficios del jengibre, ¡descúbrelos! </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177396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 name="119 Grupo"/>
          <p:cNvGrpSpPr/>
          <p:nvPr/>
        </p:nvGrpSpPr>
        <p:grpSpPr>
          <a:xfrm>
            <a:off x="12170" y="0"/>
            <a:ext cx="9131830" cy="5214686"/>
            <a:chOff x="-6896" y="3398"/>
            <a:chExt cx="9157792" cy="5140102"/>
          </a:xfrm>
        </p:grpSpPr>
        <p:grpSp>
          <p:nvGrpSpPr>
            <p:cNvPr id="121" name="120 Grupo"/>
            <p:cNvGrpSpPr/>
            <p:nvPr/>
          </p:nvGrpSpPr>
          <p:grpSpPr>
            <a:xfrm>
              <a:off x="0" y="2571750"/>
              <a:ext cx="9150896" cy="2571750"/>
              <a:chOff x="2339752" y="6172150"/>
              <a:chExt cx="9090248" cy="5152274"/>
            </a:xfrm>
          </p:grpSpPr>
          <p:sp>
            <p:nvSpPr>
              <p:cNvPr id="125" name="124 Rectángulo"/>
              <p:cNvSpPr/>
              <p:nvPr/>
            </p:nvSpPr>
            <p:spPr>
              <a:xfrm flipH="1">
                <a:off x="6858000" y="6172150"/>
                <a:ext cx="4572000" cy="5152274"/>
              </a:xfrm>
              <a:prstGeom prst="rect">
                <a:avLst/>
              </a:prstGeom>
              <a:gradFill>
                <a:gsLst>
                  <a:gs pos="96257">
                    <a:schemeClr val="accent6">
                      <a:lumMod val="4000"/>
                    </a:schemeClr>
                  </a:gs>
                  <a:gs pos="37917">
                    <a:schemeClr val="accent6">
                      <a:lumMod val="13000"/>
                    </a:schemeClr>
                  </a:gs>
                  <a:gs pos="74000">
                    <a:schemeClr val="accent1">
                      <a:lumMod val="6000"/>
                      <a:lumOff val="94000"/>
                    </a:schemeClr>
                  </a:gs>
                  <a:gs pos="100000">
                    <a:schemeClr val="bg2">
                      <a:lumMod val="26000"/>
                    </a:schemeClr>
                  </a:gs>
                  <a:gs pos="55000">
                    <a:schemeClr val="accent6">
                      <a:lumMod val="8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Rectángulo"/>
              <p:cNvSpPr/>
              <p:nvPr/>
            </p:nvSpPr>
            <p:spPr>
              <a:xfrm>
                <a:off x="2339752" y="6172150"/>
                <a:ext cx="4608000" cy="5152274"/>
              </a:xfrm>
              <a:prstGeom prst="rect">
                <a:avLst/>
              </a:prstGeom>
              <a:gradFill>
                <a:gsLst>
                  <a:gs pos="96257">
                    <a:schemeClr val="accent6">
                      <a:lumMod val="4000"/>
                    </a:schemeClr>
                  </a:gs>
                  <a:gs pos="37917">
                    <a:schemeClr val="accent6">
                      <a:lumMod val="13000"/>
                    </a:schemeClr>
                  </a:gs>
                  <a:gs pos="74000">
                    <a:schemeClr val="accent1">
                      <a:lumMod val="6000"/>
                      <a:lumOff val="94000"/>
                    </a:schemeClr>
                  </a:gs>
                  <a:gs pos="100000">
                    <a:schemeClr val="bg2">
                      <a:lumMod val="26000"/>
                    </a:schemeClr>
                  </a:gs>
                  <a:gs pos="55000">
                    <a:schemeClr val="accent6">
                      <a:lumMod val="8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2" name="121 Grupo"/>
            <p:cNvGrpSpPr/>
            <p:nvPr/>
          </p:nvGrpSpPr>
          <p:grpSpPr>
            <a:xfrm rot="10800000">
              <a:off x="-6896" y="3398"/>
              <a:ext cx="9150896" cy="2571750"/>
              <a:chOff x="2339752" y="6172150"/>
              <a:chExt cx="9090248" cy="5152274"/>
            </a:xfrm>
          </p:grpSpPr>
          <p:sp>
            <p:nvSpPr>
              <p:cNvPr id="123" name="122 Rectángulo"/>
              <p:cNvSpPr/>
              <p:nvPr/>
            </p:nvSpPr>
            <p:spPr>
              <a:xfrm flipH="1">
                <a:off x="6858000" y="6172150"/>
                <a:ext cx="4572000" cy="5152274"/>
              </a:xfrm>
              <a:prstGeom prst="rect">
                <a:avLst/>
              </a:prstGeom>
              <a:gradFill>
                <a:gsLst>
                  <a:gs pos="96257">
                    <a:schemeClr val="accent6">
                      <a:lumMod val="4000"/>
                    </a:schemeClr>
                  </a:gs>
                  <a:gs pos="37917">
                    <a:schemeClr val="accent6">
                      <a:lumMod val="13000"/>
                    </a:schemeClr>
                  </a:gs>
                  <a:gs pos="74000">
                    <a:schemeClr val="accent1">
                      <a:lumMod val="6000"/>
                      <a:lumOff val="94000"/>
                    </a:schemeClr>
                  </a:gs>
                  <a:gs pos="100000">
                    <a:schemeClr val="bg2">
                      <a:lumMod val="26000"/>
                    </a:schemeClr>
                  </a:gs>
                  <a:gs pos="55000">
                    <a:schemeClr val="accent6">
                      <a:lumMod val="8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ectángulo"/>
              <p:cNvSpPr/>
              <p:nvPr/>
            </p:nvSpPr>
            <p:spPr>
              <a:xfrm>
                <a:off x="2339752" y="6172150"/>
                <a:ext cx="4608000" cy="5152274"/>
              </a:xfrm>
              <a:prstGeom prst="rect">
                <a:avLst/>
              </a:prstGeom>
              <a:gradFill>
                <a:gsLst>
                  <a:gs pos="96257">
                    <a:schemeClr val="accent6">
                      <a:lumMod val="4000"/>
                    </a:schemeClr>
                  </a:gs>
                  <a:gs pos="37917">
                    <a:schemeClr val="accent6">
                      <a:lumMod val="13000"/>
                    </a:schemeClr>
                  </a:gs>
                  <a:gs pos="74000">
                    <a:schemeClr val="accent1">
                      <a:lumMod val="6000"/>
                      <a:lumOff val="94000"/>
                    </a:schemeClr>
                  </a:gs>
                  <a:gs pos="100000">
                    <a:schemeClr val="bg2">
                      <a:lumMod val="26000"/>
                    </a:schemeClr>
                  </a:gs>
                  <a:gs pos="55000">
                    <a:schemeClr val="accent6">
                      <a:lumMod val="8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112" name="11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00" y="0"/>
            <a:ext cx="9187768" cy="5171361"/>
          </a:xfrm>
          <a:prstGeom prst="rect">
            <a:avLst/>
          </a:prstGeom>
        </p:spPr>
      </p:pic>
      <p:pic>
        <p:nvPicPr>
          <p:cNvPr id="127" name="12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68" y="0"/>
            <a:ext cx="9187768" cy="5171361"/>
          </a:xfrm>
          <a:prstGeom prst="diamond">
            <a:avLst/>
          </a:prstGeom>
        </p:spPr>
      </p:pic>
      <p:sp>
        <p:nvSpPr>
          <p:cNvPr id="2" name="1 Rectángulo"/>
          <p:cNvSpPr/>
          <p:nvPr/>
        </p:nvSpPr>
        <p:spPr>
          <a:xfrm rot="18726204" flipH="1" flipV="1">
            <a:off x="8352000" y="2183125"/>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18726204" flipH="1" flipV="1">
            <a:off x="8360144" y="3298241"/>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726204" flipH="1" flipV="1">
            <a:off x="8342743" y="4364715"/>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726204" flipH="1" flipV="1">
            <a:off x="8360144" y="1068089"/>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726204" flipH="1" flipV="1">
            <a:off x="8360144" y="-22706"/>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26204" flipH="1" flipV="1">
            <a:off x="7164000" y="2224450"/>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726204" flipH="1" flipV="1">
            <a:off x="7166829" y="3188364"/>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26204" flipH="1" flipV="1">
            <a:off x="7151282" y="4110232"/>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726204" flipH="1" flipV="1">
            <a:off x="7166829" y="1260606"/>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26204" flipH="1" flipV="1">
            <a:off x="7166829" y="317715"/>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726204" flipH="1" flipV="1">
            <a:off x="6012000" y="2251014"/>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26204" flipH="1" flipV="1">
            <a:off x="6009214" y="3109876"/>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726204" flipH="1" flipV="1">
            <a:off x="5994963" y="3931275"/>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26204" flipH="1" flipV="1">
            <a:off x="6009214" y="1392214"/>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726204" flipH="1" flipV="1">
            <a:off x="6009214" y="552084"/>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726204" flipH="1" flipV="1">
            <a:off x="4932000" y="2268415"/>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726204" flipH="1" flipV="1">
            <a:off x="4923699" y="2999652"/>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726204" flipH="1" flipV="1">
            <a:off x="4910744" y="3698993"/>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726204" flipH="1" flipV="1">
            <a:off x="4923699" y="1537230"/>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726204" flipH="1" flipV="1">
            <a:off x="4923699" y="821941"/>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726204" flipH="1" flipV="1">
            <a:off x="3924000" y="2258963"/>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726204" flipH="1" flipV="1">
            <a:off x="3933323" y="2873186"/>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726204" flipH="1" flipV="1">
            <a:off x="3920368" y="3460617"/>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726204" flipH="1" flipV="1">
            <a:off x="3933323" y="1644784"/>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726204" flipH="1" flipV="1">
            <a:off x="3933323" y="1043957"/>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8726204" flipH="1" flipV="1">
            <a:off x="2952000" y="2298910"/>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8726204" flipH="1" flipV="1">
            <a:off x="2963677" y="2823363"/>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8726204" flipH="1" flipV="1">
            <a:off x="2952017" y="3324939"/>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8726204" flipH="1" flipV="1">
            <a:off x="2963677" y="1774495"/>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8726204" flipH="1" flipV="1">
            <a:off x="2963677" y="1261481"/>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8726204" flipH="1" flipV="1">
            <a:off x="2052000" y="2344963"/>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8726204" flipH="1" flipV="1">
            <a:off x="2067119" y="2803268"/>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8726204" flipH="1" flipV="1">
            <a:off x="2057478" y="3241582"/>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726204" flipH="1" flipV="1">
            <a:off x="2067119" y="1886692"/>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726204" flipH="1" flipV="1">
            <a:off x="2067119" y="1438382"/>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726204" flipH="1" flipV="1">
            <a:off x="1296000" y="2398439"/>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726204" flipH="1" flipV="1">
            <a:off x="1297469" y="2785895"/>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726204" flipH="1" flipV="1">
            <a:off x="1289695" y="3156450"/>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726204" flipH="1" flipV="1">
            <a:off x="1297469" y="2011012"/>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726204" flipH="1" flipV="1">
            <a:off x="1297469" y="1632007"/>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726204" flipH="1" flipV="1">
            <a:off x="648000" y="2436192"/>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8726204" flipH="1" flipV="1">
            <a:off x="637279" y="2770550"/>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8726204" flipH="1" flipV="1">
            <a:off x="630801" y="3090324"/>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8726204" flipH="1" flipV="1">
            <a:off x="637279" y="2101858"/>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8726204" flipH="1" flipV="1">
            <a:off x="637279" y="1774793"/>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8726204" flipH="1" flipV="1">
            <a:off x="36000" y="2443991"/>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8726204" flipH="1" flipV="1">
            <a:off x="36261" y="2740552"/>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8726204" flipH="1" flipV="1">
            <a:off x="31078" y="3024176"/>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8726204" flipH="1" flipV="1">
            <a:off x="36261" y="2147452"/>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8726204" flipH="1" flipV="1">
            <a:off x="36261" y="1857360"/>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873796" flipV="1">
            <a:off x="43036" y="2183125"/>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873796" flipV="1">
            <a:off x="34892" y="3298241"/>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873796" flipV="1">
            <a:off x="52293" y="4364715"/>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873796" flipV="1">
            <a:off x="34892" y="1068089"/>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873796" flipV="1">
            <a:off x="34892" y="-22706"/>
            <a:ext cx="761149" cy="80656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873796" flipV="1">
            <a:off x="1334243" y="2224450"/>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873796" flipV="1">
            <a:off x="1331414" y="3188364"/>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873796" flipV="1">
            <a:off x="1346961" y="4110232"/>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873796" flipV="1">
            <a:off x="1331414" y="1260606"/>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873796" flipV="1">
            <a:off x="1331414" y="317715"/>
            <a:ext cx="657942" cy="72062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873796" flipV="1">
            <a:off x="2557948" y="2251014"/>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873796" flipV="1">
            <a:off x="2560734" y="3109876"/>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873796" flipV="1">
            <a:off x="2574985" y="3931275"/>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873796" flipV="1">
            <a:off x="2560734" y="1392214"/>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873796" flipV="1">
            <a:off x="2560734" y="552084"/>
            <a:ext cx="586237" cy="66057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873796" flipV="1">
            <a:off x="3725062" y="2268415"/>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873796" flipV="1">
            <a:off x="3733363" y="2999652"/>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873796" flipV="1">
            <a:off x="3746318" y="3698993"/>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873796" flipV="1">
            <a:off x="3733363" y="1537230"/>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873796" flipV="1">
            <a:off x="3733363" y="821941"/>
            <a:ext cx="49912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873796" flipV="1">
            <a:off x="4812932" y="2258963"/>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873796" flipV="1">
            <a:off x="4803609" y="2873186"/>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873796" flipV="1">
            <a:off x="4816564" y="3460617"/>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873796" flipV="1">
            <a:off x="4803609" y="1644784"/>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873796" flipV="1">
            <a:off x="4803609" y="1043957"/>
            <a:ext cx="419253" cy="60052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873796" flipV="1">
            <a:off x="5846207" y="2298910"/>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873796" flipV="1">
            <a:off x="5834530" y="2823363"/>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873796" flipV="1">
            <a:off x="5846190" y="3324939"/>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873796" flipV="1">
            <a:off x="5834530" y="1774495"/>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873796" flipV="1">
            <a:off x="5834530" y="1261481"/>
            <a:ext cx="357978" cy="54046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873796" flipV="1">
            <a:off x="6791358" y="2344963"/>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873796" flipV="1">
            <a:off x="6776239" y="2803268"/>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2873796" flipV="1">
            <a:off x="6785880" y="3241582"/>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2873796" flipV="1">
            <a:off x="6776239" y="1886692"/>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2873796" flipV="1">
            <a:off x="6776239" y="1438382"/>
            <a:ext cx="312827" cy="446903"/>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2873796" flipV="1">
            <a:off x="7595718" y="2398439"/>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2873796" flipV="1">
            <a:off x="7594249" y="2785895"/>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2873796" flipV="1">
            <a:off x="7602023" y="3156450"/>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2873796" flipV="1">
            <a:off x="7594249" y="2011012"/>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2873796" flipV="1">
            <a:off x="7594249" y="1632007"/>
            <a:ext cx="264467" cy="360311"/>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2873796" flipV="1">
            <a:off x="8279961" y="2436192"/>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2873796" flipV="1">
            <a:off x="8290682" y="2770550"/>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2873796" flipV="1">
            <a:off x="8297160" y="3090324"/>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2873796" flipV="1">
            <a:off x="8290682" y="2101858"/>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rot="2873796" flipV="1">
            <a:off x="8290682" y="1774793"/>
            <a:ext cx="228224" cy="300260"/>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rot="2873796" flipV="1">
            <a:off x="8917761" y="2443991"/>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2873796" flipV="1">
            <a:off x="8917500" y="2740552"/>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2873796" flipV="1">
            <a:off x="8922683" y="3024176"/>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2873796" flipV="1">
            <a:off x="8917500" y="2147452"/>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rot="2873796" flipV="1">
            <a:off x="8917500" y="1857360"/>
            <a:ext cx="202424" cy="240207"/>
          </a:xfrm>
          <a:prstGeom prst="rect">
            <a:avLst/>
          </a:prstGeom>
          <a:gradFill>
            <a:gsLst>
              <a:gs pos="22000">
                <a:srgbClr val="00B050"/>
              </a:gs>
              <a:gs pos="0">
                <a:schemeClr val="tx1">
                  <a:alpha val="0"/>
                </a:schemeClr>
              </a:gs>
              <a:gs pos="33000">
                <a:srgbClr val="FFC000">
                  <a:alpha val="0"/>
                </a:srgbClr>
              </a:gs>
              <a:gs pos="43000">
                <a:srgbClr val="FFC000">
                  <a:lumMod val="76000"/>
                  <a:lumOff val="24000"/>
                  <a:alpha val="95000"/>
                </a:srgbClr>
              </a:gs>
              <a:gs pos="57000">
                <a:srgbClr val="FF9900">
                  <a:alpha val="0"/>
                </a:srgbClr>
              </a:gs>
            </a:gsLst>
            <a:path path="circle">
              <a:fillToRect l="100000" b="100000"/>
            </a:path>
          </a:gradFill>
          <a:ln w="3175">
            <a:gradFill>
              <a:gsLst>
                <a:gs pos="0">
                  <a:srgbClr val="FFEFD1"/>
                </a:gs>
                <a:gs pos="64999">
                  <a:srgbClr val="F0EBD5"/>
                </a:gs>
                <a:gs pos="100000">
                  <a:srgbClr val="D1C39F"/>
                </a:gs>
              </a:gsLst>
              <a:lin ang="5400000" scaled="0"/>
            </a:gradFill>
          </a:ln>
          <a:scene3d>
            <a:camera prst="obliqueBottomRight"/>
            <a:lightRig rig="fla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3" name="11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2536" y="0"/>
            <a:ext cx="9564555" cy="5380062"/>
          </a:xfrm>
          <a:prstGeom prst="rect">
            <a:avLst/>
          </a:prstGeom>
        </p:spPr>
      </p:pic>
    </p:spTree>
    <p:extLst>
      <p:ext uri="{BB962C8B-B14F-4D97-AF65-F5344CB8AC3E}">
        <p14:creationId xmlns:p14="http://schemas.microsoft.com/office/powerpoint/2010/main" val="318235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0-ppt_w/2"/>
                                          </p:val>
                                        </p:tav>
                                      </p:tavLst>
                                    </p:anim>
                                    <p:anim calcmode="lin" valueType="num">
                                      <p:cBhvr additive="base">
                                        <p:cTn id="7" dur="3000"/>
                                        <p:tgtEl>
                                          <p:spTgt spid="2"/>
                                        </p:tgtEl>
                                        <p:attrNameLst>
                                          <p:attrName>ppt_y</p:attrName>
                                        </p:attrNameLst>
                                      </p:cBhvr>
                                      <p:tavLst>
                                        <p:tav tm="0">
                                          <p:val>
                                            <p:strVal val="ppt_y"/>
                                          </p:val>
                                        </p:tav>
                                        <p:tav tm="100000">
                                          <p:val>
                                            <p:strVal val="ppt_y"/>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ppt_y"/>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3000"/>
                                        <p:tgtEl>
                                          <p:spTgt spid="4"/>
                                        </p:tgtEl>
                                        <p:attrNameLst>
                                          <p:attrName>ppt_x</p:attrName>
                                        </p:attrNameLst>
                                      </p:cBhvr>
                                      <p:tavLst>
                                        <p:tav tm="0">
                                          <p:val>
                                            <p:strVal val="ppt_x"/>
                                          </p:val>
                                        </p:tav>
                                        <p:tav tm="100000">
                                          <p:val>
                                            <p:strVal val="0-ppt_w/2"/>
                                          </p:val>
                                        </p:tav>
                                      </p:tavLst>
                                    </p:anim>
                                    <p:anim calcmode="lin" valueType="num">
                                      <p:cBhvr additive="base">
                                        <p:cTn id="15" dur="3000"/>
                                        <p:tgtEl>
                                          <p:spTgt spid="4"/>
                                        </p:tgtEl>
                                        <p:attrNameLst>
                                          <p:attrName>ppt_y</p:attrName>
                                        </p:attrNameLst>
                                      </p:cBhvr>
                                      <p:tavLst>
                                        <p:tav tm="0">
                                          <p:val>
                                            <p:strVal val="ppt_y"/>
                                          </p:val>
                                        </p:tav>
                                        <p:tav tm="100000">
                                          <p:val>
                                            <p:strVal val="ppt_y"/>
                                          </p:val>
                                        </p:tav>
                                      </p:tavLst>
                                    </p:anim>
                                    <p:set>
                                      <p:cBhvr>
                                        <p:cTn id="16" dur="1" fill="hold">
                                          <p:stCondLst>
                                            <p:cond delay="2999"/>
                                          </p:stCondLst>
                                        </p:cTn>
                                        <p:tgtEl>
                                          <p:spTgt spid="4"/>
                                        </p:tgtEl>
                                        <p:attrNameLst>
                                          <p:attrName>style.visibility</p:attrName>
                                        </p:attrNameLst>
                                      </p:cBhvr>
                                      <p:to>
                                        <p:strVal val="hidden"/>
                                      </p:to>
                                    </p:set>
                                  </p:childTnLst>
                                </p:cTn>
                              </p:par>
                              <p:par>
                                <p:cTn id="17" presetID="2" presetClass="exit" presetSubtype="8" fill="hold" grpId="0" nodeType="withEffect">
                                  <p:stCondLst>
                                    <p:cond delay="0"/>
                                  </p:stCondLst>
                                  <p:childTnLst>
                                    <p:anim calcmode="lin" valueType="num">
                                      <p:cBhvr additive="base">
                                        <p:cTn id="18" dur="3000"/>
                                        <p:tgtEl>
                                          <p:spTgt spid="6"/>
                                        </p:tgtEl>
                                        <p:attrNameLst>
                                          <p:attrName>ppt_x</p:attrName>
                                        </p:attrNameLst>
                                      </p:cBhvr>
                                      <p:tavLst>
                                        <p:tav tm="0">
                                          <p:val>
                                            <p:strVal val="ppt_x"/>
                                          </p:val>
                                        </p:tav>
                                        <p:tav tm="100000">
                                          <p:val>
                                            <p:strVal val="0-ppt_w/2"/>
                                          </p:val>
                                        </p:tav>
                                      </p:tavLst>
                                    </p:anim>
                                    <p:anim calcmode="lin" valueType="num">
                                      <p:cBhvr additive="base">
                                        <p:cTn id="19" dur="3000"/>
                                        <p:tgtEl>
                                          <p:spTgt spid="6"/>
                                        </p:tgtEl>
                                        <p:attrNameLst>
                                          <p:attrName>ppt_y</p:attrName>
                                        </p:attrNameLst>
                                      </p:cBhvr>
                                      <p:tavLst>
                                        <p:tav tm="0">
                                          <p:val>
                                            <p:strVal val="ppt_y"/>
                                          </p:val>
                                        </p:tav>
                                        <p:tav tm="100000">
                                          <p:val>
                                            <p:strVal val="ppt_y"/>
                                          </p:val>
                                        </p:tav>
                                      </p:tavLst>
                                    </p:anim>
                                    <p:set>
                                      <p:cBhvr>
                                        <p:cTn id="20" dur="1" fill="hold">
                                          <p:stCondLst>
                                            <p:cond delay="2999"/>
                                          </p:stCondLst>
                                        </p:cTn>
                                        <p:tgtEl>
                                          <p:spTgt spid="6"/>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3000"/>
                                        <p:tgtEl>
                                          <p:spTgt spid="5"/>
                                        </p:tgtEl>
                                        <p:attrNameLst>
                                          <p:attrName>ppt_x</p:attrName>
                                        </p:attrNameLst>
                                      </p:cBhvr>
                                      <p:tavLst>
                                        <p:tav tm="0">
                                          <p:val>
                                            <p:strVal val="ppt_x"/>
                                          </p:val>
                                        </p:tav>
                                        <p:tav tm="100000">
                                          <p:val>
                                            <p:strVal val="0-ppt_w/2"/>
                                          </p:val>
                                        </p:tav>
                                      </p:tavLst>
                                    </p:anim>
                                    <p:anim calcmode="lin" valueType="num">
                                      <p:cBhvr additive="base">
                                        <p:cTn id="23" dur="3000"/>
                                        <p:tgtEl>
                                          <p:spTgt spid="5"/>
                                        </p:tgtEl>
                                        <p:attrNameLst>
                                          <p:attrName>ppt_y</p:attrName>
                                        </p:attrNameLst>
                                      </p:cBhvr>
                                      <p:tavLst>
                                        <p:tav tm="0">
                                          <p:val>
                                            <p:strVal val="ppt_y"/>
                                          </p:val>
                                        </p:tav>
                                        <p:tav tm="100000">
                                          <p:val>
                                            <p:strVal val="ppt_y"/>
                                          </p:val>
                                        </p:tav>
                                      </p:tavLst>
                                    </p:anim>
                                    <p:set>
                                      <p:cBhvr>
                                        <p:cTn id="24" dur="1" fill="hold">
                                          <p:stCondLst>
                                            <p:cond delay="2999"/>
                                          </p:stCondLst>
                                        </p:cTn>
                                        <p:tgtEl>
                                          <p:spTgt spid="5"/>
                                        </p:tgtEl>
                                        <p:attrNameLst>
                                          <p:attrName>style.visibility</p:attrName>
                                        </p:attrNameLst>
                                      </p:cBhvr>
                                      <p:to>
                                        <p:strVal val="hidden"/>
                                      </p:to>
                                    </p:set>
                                  </p:childTnLst>
                                </p:cTn>
                              </p:par>
                              <p:par>
                                <p:cTn id="25" presetID="2" presetClass="exit" presetSubtype="8" fill="hold" grpId="0" nodeType="withEffect">
                                  <p:stCondLst>
                                    <p:cond delay="0"/>
                                  </p:stCondLst>
                                  <p:childTnLst>
                                    <p:anim calcmode="lin" valueType="num">
                                      <p:cBhvr additive="base">
                                        <p:cTn id="26" dur="3000"/>
                                        <p:tgtEl>
                                          <p:spTgt spid="7"/>
                                        </p:tgtEl>
                                        <p:attrNameLst>
                                          <p:attrName>ppt_x</p:attrName>
                                        </p:attrNameLst>
                                      </p:cBhvr>
                                      <p:tavLst>
                                        <p:tav tm="0">
                                          <p:val>
                                            <p:strVal val="ppt_x"/>
                                          </p:val>
                                        </p:tav>
                                        <p:tav tm="100000">
                                          <p:val>
                                            <p:strVal val="0-ppt_w/2"/>
                                          </p:val>
                                        </p:tav>
                                      </p:tavLst>
                                    </p:anim>
                                    <p:anim calcmode="lin" valueType="num">
                                      <p:cBhvr additive="base">
                                        <p:cTn id="27" dur="3000"/>
                                        <p:tgtEl>
                                          <p:spTgt spid="7"/>
                                        </p:tgtEl>
                                        <p:attrNameLst>
                                          <p:attrName>ppt_y</p:attrName>
                                        </p:attrNameLst>
                                      </p:cBhvr>
                                      <p:tavLst>
                                        <p:tav tm="0">
                                          <p:val>
                                            <p:strVal val="ppt_y"/>
                                          </p:val>
                                        </p:tav>
                                        <p:tav tm="100000">
                                          <p:val>
                                            <p:strVal val="ppt_y"/>
                                          </p:val>
                                        </p:tav>
                                      </p:tavLst>
                                    </p:anim>
                                    <p:set>
                                      <p:cBhvr>
                                        <p:cTn id="28" dur="1" fill="hold">
                                          <p:stCondLst>
                                            <p:cond delay="2999"/>
                                          </p:stCondLst>
                                        </p:cTn>
                                        <p:tgtEl>
                                          <p:spTgt spid="7"/>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3000"/>
                                        <p:tgtEl>
                                          <p:spTgt spid="8"/>
                                        </p:tgtEl>
                                        <p:attrNameLst>
                                          <p:attrName>ppt_x</p:attrName>
                                        </p:attrNameLst>
                                      </p:cBhvr>
                                      <p:tavLst>
                                        <p:tav tm="0">
                                          <p:val>
                                            <p:strVal val="ppt_x"/>
                                          </p:val>
                                        </p:tav>
                                        <p:tav tm="100000">
                                          <p:val>
                                            <p:strVal val="0-ppt_w/2"/>
                                          </p:val>
                                        </p:tav>
                                      </p:tavLst>
                                    </p:anim>
                                    <p:anim calcmode="lin" valueType="num">
                                      <p:cBhvr additive="base">
                                        <p:cTn id="31" dur="3000"/>
                                        <p:tgtEl>
                                          <p:spTgt spid="8"/>
                                        </p:tgtEl>
                                        <p:attrNameLst>
                                          <p:attrName>ppt_y</p:attrName>
                                        </p:attrNameLst>
                                      </p:cBhvr>
                                      <p:tavLst>
                                        <p:tav tm="0">
                                          <p:val>
                                            <p:strVal val="ppt_y"/>
                                          </p:val>
                                        </p:tav>
                                        <p:tav tm="100000">
                                          <p:val>
                                            <p:strVal val="ppt_y"/>
                                          </p:val>
                                        </p:tav>
                                      </p:tavLst>
                                    </p:anim>
                                    <p:set>
                                      <p:cBhvr>
                                        <p:cTn id="32" dur="1" fill="hold">
                                          <p:stCondLst>
                                            <p:cond delay="2999"/>
                                          </p:stCondLst>
                                        </p:cTn>
                                        <p:tgtEl>
                                          <p:spTgt spid="8"/>
                                        </p:tgtEl>
                                        <p:attrNameLst>
                                          <p:attrName>style.visibility</p:attrName>
                                        </p:attrNameLst>
                                      </p:cBhvr>
                                      <p:to>
                                        <p:strVal val="hidden"/>
                                      </p:to>
                                    </p:set>
                                  </p:childTnLst>
                                </p:cTn>
                              </p:par>
                              <p:par>
                                <p:cTn id="33" presetID="2" presetClass="exit" presetSubtype="8" fill="hold" grpId="0" nodeType="withEffect">
                                  <p:stCondLst>
                                    <p:cond delay="0"/>
                                  </p:stCondLst>
                                  <p:childTnLst>
                                    <p:anim calcmode="lin" valueType="num">
                                      <p:cBhvr additive="base">
                                        <p:cTn id="34" dur="3000"/>
                                        <p:tgtEl>
                                          <p:spTgt spid="9"/>
                                        </p:tgtEl>
                                        <p:attrNameLst>
                                          <p:attrName>ppt_x</p:attrName>
                                        </p:attrNameLst>
                                      </p:cBhvr>
                                      <p:tavLst>
                                        <p:tav tm="0">
                                          <p:val>
                                            <p:strVal val="ppt_x"/>
                                          </p:val>
                                        </p:tav>
                                        <p:tav tm="100000">
                                          <p:val>
                                            <p:strVal val="0-ppt_w/2"/>
                                          </p:val>
                                        </p:tav>
                                      </p:tavLst>
                                    </p:anim>
                                    <p:anim calcmode="lin" valueType="num">
                                      <p:cBhvr additive="base">
                                        <p:cTn id="35" dur="3000"/>
                                        <p:tgtEl>
                                          <p:spTgt spid="9"/>
                                        </p:tgtEl>
                                        <p:attrNameLst>
                                          <p:attrName>ppt_y</p:attrName>
                                        </p:attrNameLst>
                                      </p:cBhvr>
                                      <p:tavLst>
                                        <p:tav tm="0">
                                          <p:val>
                                            <p:strVal val="ppt_y"/>
                                          </p:val>
                                        </p:tav>
                                        <p:tav tm="100000">
                                          <p:val>
                                            <p:strVal val="ppt_y"/>
                                          </p:val>
                                        </p:tav>
                                      </p:tavLst>
                                    </p:anim>
                                    <p:set>
                                      <p:cBhvr>
                                        <p:cTn id="36" dur="1" fill="hold">
                                          <p:stCondLst>
                                            <p:cond delay="2999"/>
                                          </p:stCondLst>
                                        </p:cTn>
                                        <p:tgtEl>
                                          <p:spTgt spid="9"/>
                                        </p:tgtEl>
                                        <p:attrNameLst>
                                          <p:attrName>style.visibility</p:attrName>
                                        </p:attrNameLst>
                                      </p:cBhvr>
                                      <p:to>
                                        <p:strVal val="hidden"/>
                                      </p:to>
                                    </p:set>
                                  </p:childTnLst>
                                </p:cTn>
                              </p:par>
                              <p:par>
                                <p:cTn id="37" presetID="2" presetClass="exit" presetSubtype="8" fill="hold" grpId="0" nodeType="withEffect">
                                  <p:stCondLst>
                                    <p:cond delay="0"/>
                                  </p:stCondLst>
                                  <p:childTnLst>
                                    <p:anim calcmode="lin" valueType="num">
                                      <p:cBhvr additive="base">
                                        <p:cTn id="38" dur="3000"/>
                                        <p:tgtEl>
                                          <p:spTgt spid="10"/>
                                        </p:tgtEl>
                                        <p:attrNameLst>
                                          <p:attrName>ppt_x</p:attrName>
                                        </p:attrNameLst>
                                      </p:cBhvr>
                                      <p:tavLst>
                                        <p:tav tm="0">
                                          <p:val>
                                            <p:strVal val="ppt_x"/>
                                          </p:val>
                                        </p:tav>
                                        <p:tav tm="100000">
                                          <p:val>
                                            <p:strVal val="0-ppt_w/2"/>
                                          </p:val>
                                        </p:tav>
                                      </p:tavLst>
                                    </p:anim>
                                    <p:anim calcmode="lin" valueType="num">
                                      <p:cBhvr additive="base">
                                        <p:cTn id="39" dur="3000"/>
                                        <p:tgtEl>
                                          <p:spTgt spid="10"/>
                                        </p:tgtEl>
                                        <p:attrNameLst>
                                          <p:attrName>ppt_y</p:attrName>
                                        </p:attrNameLst>
                                      </p:cBhvr>
                                      <p:tavLst>
                                        <p:tav tm="0">
                                          <p:val>
                                            <p:strVal val="ppt_y"/>
                                          </p:val>
                                        </p:tav>
                                        <p:tav tm="100000">
                                          <p:val>
                                            <p:strVal val="ppt_y"/>
                                          </p:val>
                                        </p:tav>
                                      </p:tavLst>
                                    </p:anim>
                                    <p:set>
                                      <p:cBhvr>
                                        <p:cTn id="40" dur="1" fill="hold">
                                          <p:stCondLst>
                                            <p:cond delay="2999"/>
                                          </p:stCondLst>
                                        </p:cTn>
                                        <p:tgtEl>
                                          <p:spTgt spid="10"/>
                                        </p:tgtEl>
                                        <p:attrNameLst>
                                          <p:attrName>style.visibility</p:attrName>
                                        </p:attrNameLst>
                                      </p:cBhvr>
                                      <p:to>
                                        <p:strVal val="hidden"/>
                                      </p:to>
                                    </p:set>
                                  </p:childTnLst>
                                </p:cTn>
                              </p:par>
                              <p:par>
                                <p:cTn id="41" presetID="2" presetClass="exit" presetSubtype="8" fill="hold" grpId="0" nodeType="with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0-ppt_w/2"/>
                                          </p:val>
                                        </p:tav>
                                      </p:tavLst>
                                    </p:anim>
                                    <p:anim calcmode="lin" valueType="num">
                                      <p:cBhvr additive="base">
                                        <p:cTn id="43" dur="3000"/>
                                        <p:tgtEl>
                                          <p:spTgt spid="11"/>
                                        </p:tgtEl>
                                        <p:attrNameLst>
                                          <p:attrName>ppt_y</p:attrName>
                                        </p:attrNameLst>
                                      </p:cBhvr>
                                      <p:tavLst>
                                        <p:tav tm="0">
                                          <p:val>
                                            <p:strVal val="ppt_y"/>
                                          </p:val>
                                        </p:tav>
                                        <p:tav tm="100000">
                                          <p:val>
                                            <p:strVal val="ppt_y"/>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8" fill="hold" grpId="0" nodeType="withEffect">
                                  <p:stCondLst>
                                    <p:cond delay="0"/>
                                  </p:stCondLst>
                                  <p:childTnLst>
                                    <p:anim calcmode="lin" valueType="num">
                                      <p:cBhvr additive="base">
                                        <p:cTn id="46" dur="3000"/>
                                        <p:tgtEl>
                                          <p:spTgt spid="12"/>
                                        </p:tgtEl>
                                        <p:attrNameLst>
                                          <p:attrName>ppt_x</p:attrName>
                                        </p:attrNameLst>
                                      </p:cBhvr>
                                      <p:tavLst>
                                        <p:tav tm="0">
                                          <p:val>
                                            <p:strVal val="ppt_x"/>
                                          </p:val>
                                        </p:tav>
                                        <p:tav tm="100000">
                                          <p:val>
                                            <p:strVal val="0-ppt_w/2"/>
                                          </p:val>
                                        </p:tav>
                                      </p:tavLst>
                                    </p:anim>
                                    <p:anim calcmode="lin" valueType="num">
                                      <p:cBhvr additive="base">
                                        <p:cTn id="47" dur="3000"/>
                                        <p:tgtEl>
                                          <p:spTgt spid="12"/>
                                        </p:tgtEl>
                                        <p:attrNameLst>
                                          <p:attrName>ppt_y</p:attrName>
                                        </p:attrNameLst>
                                      </p:cBhvr>
                                      <p:tavLst>
                                        <p:tav tm="0">
                                          <p:val>
                                            <p:strVal val="ppt_y"/>
                                          </p:val>
                                        </p:tav>
                                        <p:tav tm="100000">
                                          <p:val>
                                            <p:strVal val="ppt_y"/>
                                          </p:val>
                                        </p:tav>
                                      </p:tavLst>
                                    </p:anim>
                                    <p:set>
                                      <p:cBhvr>
                                        <p:cTn id="48" dur="1" fill="hold">
                                          <p:stCondLst>
                                            <p:cond delay="2999"/>
                                          </p:stCondLst>
                                        </p:cTn>
                                        <p:tgtEl>
                                          <p:spTgt spid="12"/>
                                        </p:tgtEl>
                                        <p:attrNameLst>
                                          <p:attrName>style.visibility</p:attrName>
                                        </p:attrNameLst>
                                      </p:cBhvr>
                                      <p:to>
                                        <p:strVal val="hidden"/>
                                      </p:to>
                                    </p:set>
                                  </p:childTnLst>
                                </p:cTn>
                              </p:par>
                              <p:par>
                                <p:cTn id="49" presetID="2" presetClass="exit" presetSubtype="8" fill="hold" grpId="0" nodeType="withEffect">
                                  <p:stCondLst>
                                    <p:cond delay="0"/>
                                  </p:stCondLst>
                                  <p:childTnLst>
                                    <p:anim calcmode="lin" valueType="num">
                                      <p:cBhvr additive="base">
                                        <p:cTn id="50" dur="3000"/>
                                        <p:tgtEl>
                                          <p:spTgt spid="13"/>
                                        </p:tgtEl>
                                        <p:attrNameLst>
                                          <p:attrName>ppt_x</p:attrName>
                                        </p:attrNameLst>
                                      </p:cBhvr>
                                      <p:tavLst>
                                        <p:tav tm="0">
                                          <p:val>
                                            <p:strVal val="ppt_x"/>
                                          </p:val>
                                        </p:tav>
                                        <p:tav tm="100000">
                                          <p:val>
                                            <p:strVal val="0-ppt_w/2"/>
                                          </p:val>
                                        </p:tav>
                                      </p:tavLst>
                                    </p:anim>
                                    <p:anim calcmode="lin" valueType="num">
                                      <p:cBhvr additive="base">
                                        <p:cTn id="51" dur="3000"/>
                                        <p:tgtEl>
                                          <p:spTgt spid="13"/>
                                        </p:tgtEl>
                                        <p:attrNameLst>
                                          <p:attrName>ppt_y</p:attrName>
                                        </p:attrNameLst>
                                      </p:cBhvr>
                                      <p:tavLst>
                                        <p:tav tm="0">
                                          <p:val>
                                            <p:strVal val="ppt_y"/>
                                          </p:val>
                                        </p:tav>
                                        <p:tav tm="100000">
                                          <p:val>
                                            <p:strVal val="ppt_y"/>
                                          </p:val>
                                        </p:tav>
                                      </p:tavLst>
                                    </p:anim>
                                    <p:set>
                                      <p:cBhvr>
                                        <p:cTn id="52" dur="1" fill="hold">
                                          <p:stCondLst>
                                            <p:cond delay="2999"/>
                                          </p:stCondLst>
                                        </p:cTn>
                                        <p:tgtEl>
                                          <p:spTgt spid="13"/>
                                        </p:tgtEl>
                                        <p:attrNameLst>
                                          <p:attrName>style.visibility</p:attrName>
                                        </p:attrNameLst>
                                      </p:cBhvr>
                                      <p:to>
                                        <p:strVal val="hidden"/>
                                      </p:to>
                                    </p:set>
                                  </p:childTnLst>
                                </p:cTn>
                              </p:par>
                              <p:par>
                                <p:cTn id="53" presetID="2" presetClass="exit" presetSubtype="8" fill="hold" grpId="0" nodeType="withEffect">
                                  <p:stCondLst>
                                    <p:cond delay="0"/>
                                  </p:stCondLst>
                                  <p:childTnLst>
                                    <p:anim calcmode="lin" valueType="num">
                                      <p:cBhvr additive="base">
                                        <p:cTn id="54" dur="3000"/>
                                        <p:tgtEl>
                                          <p:spTgt spid="14"/>
                                        </p:tgtEl>
                                        <p:attrNameLst>
                                          <p:attrName>ppt_x</p:attrName>
                                        </p:attrNameLst>
                                      </p:cBhvr>
                                      <p:tavLst>
                                        <p:tav tm="0">
                                          <p:val>
                                            <p:strVal val="ppt_x"/>
                                          </p:val>
                                        </p:tav>
                                        <p:tav tm="100000">
                                          <p:val>
                                            <p:strVal val="0-ppt_w/2"/>
                                          </p:val>
                                        </p:tav>
                                      </p:tavLst>
                                    </p:anim>
                                    <p:anim calcmode="lin" valueType="num">
                                      <p:cBhvr additive="base">
                                        <p:cTn id="55" dur="3000"/>
                                        <p:tgtEl>
                                          <p:spTgt spid="14"/>
                                        </p:tgtEl>
                                        <p:attrNameLst>
                                          <p:attrName>ppt_y</p:attrName>
                                        </p:attrNameLst>
                                      </p:cBhvr>
                                      <p:tavLst>
                                        <p:tav tm="0">
                                          <p:val>
                                            <p:strVal val="ppt_y"/>
                                          </p:val>
                                        </p:tav>
                                        <p:tav tm="100000">
                                          <p:val>
                                            <p:strVal val="ppt_y"/>
                                          </p:val>
                                        </p:tav>
                                      </p:tavLst>
                                    </p:anim>
                                    <p:set>
                                      <p:cBhvr>
                                        <p:cTn id="56" dur="1" fill="hold">
                                          <p:stCondLst>
                                            <p:cond delay="2999"/>
                                          </p:stCondLst>
                                        </p:cTn>
                                        <p:tgtEl>
                                          <p:spTgt spid="14"/>
                                        </p:tgtEl>
                                        <p:attrNameLst>
                                          <p:attrName>style.visibility</p:attrName>
                                        </p:attrNameLst>
                                      </p:cBhvr>
                                      <p:to>
                                        <p:strVal val="hidden"/>
                                      </p:to>
                                    </p:set>
                                  </p:childTnLst>
                                </p:cTn>
                              </p:par>
                              <p:par>
                                <p:cTn id="57" presetID="2" presetClass="exit" presetSubtype="8" fill="hold" grpId="0" nodeType="withEffect">
                                  <p:stCondLst>
                                    <p:cond delay="0"/>
                                  </p:stCondLst>
                                  <p:childTnLst>
                                    <p:anim calcmode="lin" valueType="num">
                                      <p:cBhvr additive="base">
                                        <p:cTn id="58" dur="3000"/>
                                        <p:tgtEl>
                                          <p:spTgt spid="15"/>
                                        </p:tgtEl>
                                        <p:attrNameLst>
                                          <p:attrName>ppt_x</p:attrName>
                                        </p:attrNameLst>
                                      </p:cBhvr>
                                      <p:tavLst>
                                        <p:tav tm="0">
                                          <p:val>
                                            <p:strVal val="ppt_x"/>
                                          </p:val>
                                        </p:tav>
                                        <p:tav tm="100000">
                                          <p:val>
                                            <p:strVal val="0-ppt_w/2"/>
                                          </p:val>
                                        </p:tav>
                                      </p:tavLst>
                                    </p:anim>
                                    <p:anim calcmode="lin" valueType="num">
                                      <p:cBhvr additive="base">
                                        <p:cTn id="59" dur="3000"/>
                                        <p:tgtEl>
                                          <p:spTgt spid="15"/>
                                        </p:tgtEl>
                                        <p:attrNameLst>
                                          <p:attrName>ppt_y</p:attrName>
                                        </p:attrNameLst>
                                      </p:cBhvr>
                                      <p:tavLst>
                                        <p:tav tm="0">
                                          <p:val>
                                            <p:strVal val="ppt_y"/>
                                          </p:val>
                                        </p:tav>
                                        <p:tav tm="100000">
                                          <p:val>
                                            <p:strVal val="ppt_y"/>
                                          </p:val>
                                        </p:tav>
                                      </p:tavLst>
                                    </p:anim>
                                    <p:set>
                                      <p:cBhvr>
                                        <p:cTn id="60" dur="1" fill="hold">
                                          <p:stCondLst>
                                            <p:cond delay="2999"/>
                                          </p:stCondLst>
                                        </p:cTn>
                                        <p:tgtEl>
                                          <p:spTgt spid="15"/>
                                        </p:tgtEl>
                                        <p:attrNameLst>
                                          <p:attrName>style.visibility</p:attrName>
                                        </p:attrNameLst>
                                      </p:cBhvr>
                                      <p:to>
                                        <p:strVal val="hidden"/>
                                      </p:to>
                                    </p:set>
                                  </p:childTnLst>
                                </p:cTn>
                              </p:par>
                              <p:par>
                                <p:cTn id="61" presetID="2" presetClass="exit" presetSubtype="8" fill="hold" grpId="0" nodeType="withEffect">
                                  <p:stCondLst>
                                    <p:cond delay="0"/>
                                  </p:stCondLst>
                                  <p:childTnLst>
                                    <p:anim calcmode="lin" valueType="num">
                                      <p:cBhvr additive="base">
                                        <p:cTn id="62" dur="3000"/>
                                        <p:tgtEl>
                                          <p:spTgt spid="16"/>
                                        </p:tgtEl>
                                        <p:attrNameLst>
                                          <p:attrName>ppt_x</p:attrName>
                                        </p:attrNameLst>
                                      </p:cBhvr>
                                      <p:tavLst>
                                        <p:tav tm="0">
                                          <p:val>
                                            <p:strVal val="ppt_x"/>
                                          </p:val>
                                        </p:tav>
                                        <p:tav tm="100000">
                                          <p:val>
                                            <p:strVal val="0-ppt_w/2"/>
                                          </p:val>
                                        </p:tav>
                                      </p:tavLst>
                                    </p:anim>
                                    <p:anim calcmode="lin" valueType="num">
                                      <p:cBhvr additive="base">
                                        <p:cTn id="63" dur="3000"/>
                                        <p:tgtEl>
                                          <p:spTgt spid="16"/>
                                        </p:tgtEl>
                                        <p:attrNameLst>
                                          <p:attrName>ppt_y</p:attrName>
                                        </p:attrNameLst>
                                      </p:cBhvr>
                                      <p:tavLst>
                                        <p:tav tm="0">
                                          <p:val>
                                            <p:strVal val="ppt_y"/>
                                          </p:val>
                                        </p:tav>
                                        <p:tav tm="100000">
                                          <p:val>
                                            <p:strVal val="ppt_y"/>
                                          </p:val>
                                        </p:tav>
                                      </p:tavLst>
                                    </p:anim>
                                    <p:set>
                                      <p:cBhvr>
                                        <p:cTn id="64" dur="1" fill="hold">
                                          <p:stCondLst>
                                            <p:cond delay="2999"/>
                                          </p:stCondLst>
                                        </p:cTn>
                                        <p:tgtEl>
                                          <p:spTgt spid="16"/>
                                        </p:tgtEl>
                                        <p:attrNameLst>
                                          <p:attrName>style.visibility</p:attrName>
                                        </p:attrNameLst>
                                      </p:cBhvr>
                                      <p:to>
                                        <p:strVal val="hidden"/>
                                      </p:to>
                                    </p:set>
                                  </p:childTnLst>
                                </p:cTn>
                              </p:par>
                              <p:par>
                                <p:cTn id="65" presetID="2" presetClass="exit" presetSubtype="8" fill="hold" grpId="0" nodeType="withEffect">
                                  <p:stCondLst>
                                    <p:cond delay="0"/>
                                  </p:stCondLst>
                                  <p:childTnLst>
                                    <p:anim calcmode="lin" valueType="num">
                                      <p:cBhvr additive="base">
                                        <p:cTn id="66" dur="3000"/>
                                        <p:tgtEl>
                                          <p:spTgt spid="17"/>
                                        </p:tgtEl>
                                        <p:attrNameLst>
                                          <p:attrName>ppt_x</p:attrName>
                                        </p:attrNameLst>
                                      </p:cBhvr>
                                      <p:tavLst>
                                        <p:tav tm="0">
                                          <p:val>
                                            <p:strVal val="ppt_x"/>
                                          </p:val>
                                        </p:tav>
                                        <p:tav tm="100000">
                                          <p:val>
                                            <p:strVal val="0-ppt_w/2"/>
                                          </p:val>
                                        </p:tav>
                                      </p:tavLst>
                                    </p:anim>
                                    <p:anim calcmode="lin" valueType="num">
                                      <p:cBhvr additive="base">
                                        <p:cTn id="67" dur="3000"/>
                                        <p:tgtEl>
                                          <p:spTgt spid="17"/>
                                        </p:tgtEl>
                                        <p:attrNameLst>
                                          <p:attrName>ppt_y</p:attrName>
                                        </p:attrNameLst>
                                      </p:cBhvr>
                                      <p:tavLst>
                                        <p:tav tm="0">
                                          <p:val>
                                            <p:strVal val="ppt_y"/>
                                          </p:val>
                                        </p:tav>
                                        <p:tav tm="100000">
                                          <p:val>
                                            <p:strVal val="ppt_y"/>
                                          </p:val>
                                        </p:tav>
                                      </p:tavLst>
                                    </p:anim>
                                    <p:set>
                                      <p:cBhvr>
                                        <p:cTn id="68" dur="1" fill="hold">
                                          <p:stCondLst>
                                            <p:cond delay="2999"/>
                                          </p:stCondLst>
                                        </p:cTn>
                                        <p:tgtEl>
                                          <p:spTgt spid="17"/>
                                        </p:tgtEl>
                                        <p:attrNameLst>
                                          <p:attrName>style.visibility</p:attrName>
                                        </p:attrNameLst>
                                      </p:cBhvr>
                                      <p:to>
                                        <p:strVal val="hidden"/>
                                      </p:to>
                                    </p:set>
                                  </p:childTnLst>
                                </p:cTn>
                              </p:par>
                              <p:par>
                                <p:cTn id="69" presetID="2" presetClass="exit" presetSubtype="8" fill="hold" grpId="0" nodeType="withEffect">
                                  <p:stCondLst>
                                    <p:cond delay="0"/>
                                  </p:stCondLst>
                                  <p:childTnLst>
                                    <p:anim calcmode="lin" valueType="num">
                                      <p:cBhvr additive="base">
                                        <p:cTn id="70" dur="3000"/>
                                        <p:tgtEl>
                                          <p:spTgt spid="18"/>
                                        </p:tgtEl>
                                        <p:attrNameLst>
                                          <p:attrName>ppt_x</p:attrName>
                                        </p:attrNameLst>
                                      </p:cBhvr>
                                      <p:tavLst>
                                        <p:tav tm="0">
                                          <p:val>
                                            <p:strVal val="ppt_x"/>
                                          </p:val>
                                        </p:tav>
                                        <p:tav tm="100000">
                                          <p:val>
                                            <p:strVal val="0-ppt_w/2"/>
                                          </p:val>
                                        </p:tav>
                                      </p:tavLst>
                                    </p:anim>
                                    <p:anim calcmode="lin" valueType="num">
                                      <p:cBhvr additive="base">
                                        <p:cTn id="71" dur="3000"/>
                                        <p:tgtEl>
                                          <p:spTgt spid="18"/>
                                        </p:tgtEl>
                                        <p:attrNameLst>
                                          <p:attrName>ppt_y</p:attrName>
                                        </p:attrNameLst>
                                      </p:cBhvr>
                                      <p:tavLst>
                                        <p:tav tm="0">
                                          <p:val>
                                            <p:strVal val="ppt_y"/>
                                          </p:val>
                                        </p:tav>
                                        <p:tav tm="100000">
                                          <p:val>
                                            <p:strVal val="ppt_y"/>
                                          </p:val>
                                        </p:tav>
                                      </p:tavLst>
                                    </p:anim>
                                    <p:set>
                                      <p:cBhvr>
                                        <p:cTn id="72" dur="1" fill="hold">
                                          <p:stCondLst>
                                            <p:cond delay="2999"/>
                                          </p:stCondLst>
                                        </p:cTn>
                                        <p:tgtEl>
                                          <p:spTgt spid="18"/>
                                        </p:tgtEl>
                                        <p:attrNameLst>
                                          <p:attrName>style.visibility</p:attrName>
                                        </p:attrNameLst>
                                      </p:cBhvr>
                                      <p:to>
                                        <p:strVal val="hidden"/>
                                      </p:to>
                                    </p:set>
                                  </p:childTnLst>
                                </p:cTn>
                              </p:par>
                              <p:par>
                                <p:cTn id="73" presetID="2" presetClass="exit" presetSubtype="8" fill="hold" grpId="0" nodeType="withEffect">
                                  <p:stCondLst>
                                    <p:cond delay="0"/>
                                  </p:stCondLst>
                                  <p:childTnLst>
                                    <p:anim calcmode="lin" valueType="num">
                                      <p:cBhvr additive="base">
                                        <p:cTn id="74" dur="3000"/>
                                        <p:tgtEl>
                                          <p:spTgt spid="19"/>
                                        </p:tgtEl>
                                        <p:attrNameLst>
                                          <p:attrName>ppt_x</p:attrName>
                                        </p:attrNameLst>
                                      </p:cBhvr>
                                      <p:tavLst>
                                        <p:tav tm="0">
                                          <p:val>
                                            <p:strVal val="ppt_x"/>
                                          </p:val>
                                        </p:tav>
                                        <p:tav tm="100000">
                                          <p:val>
                                            <p:strVal val="0-ppt_w/2"/>
                                          </p:val>
                                        </p:tav>
                                      </p:tavLst>
                                    </p:anim>
                                    <p:anim calcmode="lin" valueType="num">
                                      <p:cBhvr additive="base">
                                        <p:cTn id="75" dur="3000"/>
                                        <p:tgtEl>
                                          <p:spTgt spid="19"/>
                                        </p:tgtEl>
                                        <p:attrNameLst>
                                          <p:attrName>ppt_y</p:attrName>
                                        </p:attrNameLst>
                                      </p:cBhvr>
                                      <p:tavLst>
                                        <p:tav tm="0">
                                          <p:val>
                                            <p:strVal val="ppt_y"/>
                                          </p:val>
                                        </p:tav>
                                        <p:tav tm="100000">
                                          <p:val>
                                            <p:strVal val="ppt_y"/>
                                          </p:val>
                                        </p:tav>
                                      </p:tavLst>
                                    </p:anim>
                                    <p:set>
                                      <p:cBhvr>
                                        <p:cTn id="76" dur="1" fill="hold">
                                          <p:stCondLst>
                                            <p:cond delay="2999"/>
                                          </p:stCondLst>
                                        </p:cTn>
                                        <p:tgtEl>
                                          <p:spTgt spid="19"/>
                                        </p:tgtEl>
                                        <p:attrNameLst>
                                          <p:attrName>style.visibility</p:attrName>
                                        </p:attrNameLst>
                                      </p:cBhvr>
                                      <p:to>
                                        <p:strVal val="hidden"/>
                                      </p:to>
                                    </p:set>
                                  </p:childTnLst>
                                </p:cTn>
                              </p:par>
                              <p:par>
                                <p:cTn id="77" presetID="2" presetClass="exit" presetSubtype="8" fill="hold" grpId="0" nodeType="withEffect">
                                  <p:stCondLst>
                                    <p:cond delay="0"/>
                                  </p:stCondLst>
                                  <p:childTnLst>
                                    <p:anim calcmode="lin" valueType="num">
                                      <p:cBhvr additive="base">
                                        <p:cTn id="78" dur="3000"/>
                                        <p:tgtEl>
                                          <p:spTgt spid="20"/>
                                        </p:tgtEl>
                                        <p:attrNameLst>
                                          <p:attrName>ppt_x</p:attrName>
                                        </p:attrNameLst>
                                      </p:cBhvr>
                                      <p:tavLst>
                                        <p:tav tm="0">
                                          <p:val>
                                            <p:strVal val="ppt_x"/>
                                          </p:val>
                                        </p:tav>
                                        <p:tav tm="100000">
                                          <p:val>
                                            <p:strVal val="0-ppt_w/2"/>
                                          </p:val>
                                        </p:tav>
                                      </p:tavLst>
                                    </p:anim>
                                    <p:anim calcmode="lin" valueType="num">
                                      <p:cBhvr additive="base">
                                        <p:cTn id="79" dur="3000"/>
                                        <p:tgtEl>
                                          <p:spTgt spid="20"/>
                                        </p:tgtEl>
                                        <p:attrNameLst>
                                          <p:attrName>ppt_y</p:attrName>
                                        </p:attrNameLst>
                                      </p:cBhvr>
                                      <p:tavLst>
                                        <p:tav tm="0">
                                          <p:val>
                                            <p:strVal val="ppt_y"/>
                                          </p:val>
                                        </p:tav>
                                        <p:tav tm="100000">
                                          <p:val>
                                            <p:strVal val="ppt_y"/>
                                          </p:val>
                                        </p:tav>
                                      </p:tavLst>
                                    </p:anim>
                                    <p:set>
                                      <p:cBhvr>
                                        <p:cTn id="80" dur="1" fill="hold">
                                          <p:stCondLst>
                                            <p:cond delay="2999"/>
                                          </p:stCondLst>
                                        </p:cTn>
                                        <p:tgtEl>
                                          <p:spTgt spid="20"/>
                                        </p:tgtEl>
                                        <p:attrNameLst>
                                          <p:attrName>style.visibility</p:attrName>
                                        </p:attrNameLst>
                                      </p:cBhvr>
                                      <p:to>
                                        <p:strVal val="hidden"/>
                                      </p:to>
                                    </p:set>
                                  </p:childTnLst>
                                </p:cTn>
                              </p:par>
                              <p:par>
                                <p:cTn id="81" presetID="2" presetClass="exit" presetSubtype="8" fill="hold" grpId="0" nodeType="withEffect">
                                  <p:stCondLst>
                                    <p:cond delay="0"/>
                                  </p:stCondLst>
                                  <p:childTnLst>
                                    <p:anim calcmode="lin" valueType="num">
                                      <p:cBhvr additive="base">
                                        <p:cTn id="82" dur="3000"/>
                                        <p:tgtEl>
                                          <p:spTgt spid="21"/>
                                        </p:tgtEl>
                                        <p:attrNameLst>
                                          <p:attrName>ppt_x</p:attrName>
                                        </p:attrNameLst>
                                      </p:cBhvr>
                                      <p:tavLst>
                                        <p:tav tm="0">
                                          <p:val>
                                            <p:strVal val="ppt_x"/>
                                          </p:val>
                                        </p:tav>
                                        <p:tav tm="100000">
                                          <p:val>
                                            <p:strVal val="0-ppt_w/2"/>
                                          </p:val>
                                        </p:tav>
                                      </p:tavLst>
                                    </p:anim>
                                    <p:anim calcmode="lin" valueType="num">
                                      <p:cBhvr additive="base">
                                        <p:cTn id="83" dur="3000"/>
                                        <p:tgtEl>
                                          <p:spTgt spid="21"/>
                                        </p:tgtEl>
                                        <p:attrNameLst>
                                          <p:attrName>ppt_y</p:attrName>
                                        </p:attrNameLst>
                                      </p:cBhvr>
                                      <p:tavLst>
                                        <p:tav tm="0">
                                          <p:val>
                                            <p:strVal val="ppt_y"/>
                                          </p:val>
                                        </p:tav>
                                        <p:tav tm="100000">
                                          <p:val>
                                            <p:strVal val="ppt_y"/>
                                          </p:val>
                                        </p:tav>
                                      </p:tavLst>
                                    </p:anim>
                                    <p:set>
                                      <p:cBhvr>
                                        <p:cTn id="84" dur="1" fill="hold">
                                          <p:stCondLst>
                                            <p:cond delay="2999"/>
                                          </p:stCondLst>
                                        </p:cTn>
                                        <p:tgtEl>
                                          <p:spTgt spid="21"/>
                                        </p:tgtEl>
                                        <p:attrNameLst>
                                          <p:attrName>style.visibility</p:attrName>
                                        </p:attrNameLst>
                                      </p:cBhvr>
                                      <p:to>
                                        <p:strVal val="hidden"/>
                                      </p:to>
                                    </p:set>
                                  </p:childTnLst>
                                </p:cTn>
                              </p:par>
                              <p:par>
                                <p:cTn id="85" presetID="2" presetClass="exit" presetSubtype="8" fill="hold" grpId="0" nodeType="withEffect">
                                  <p:stCondLst>
                                    <p:cond delay="0"/>
                                  </p:stCondLst>
                                  <p:childTnLst>
                                    <p:anim calcmode="lin" valueType="num">
                                      <p:cBhvr additive="base">
                                        <p:cTn id="86" dur="3000"/>
                                        <p:tgtEl>
                                          <p:spTgt spid="22"/>
                                        </p:tgtEl>
                                        <p:attrNameLst>
                                          <p:attrName>ppt_x</p:attrName>
                                        </p:attrNameLst>
                                      </p:cBhvr>
                                      <p:tavLst>
                                        <p:tav tm="0">
                                          <p:val>
                                            <p:strVal val="ppt_x"/>
                                          </p:val>
                                        </p:tav>
                                        <p:tav tm="100000">
                                          <p:val>
                                            <p:strVal val="0-ppt_w/2"/>
                                          </p:val>
                                        </p:tav>
                                      </p:tavLst>
                                    </p:anim>
                                    <p:anim calcmode="lin" valueType="num">
                                      <p:cBhvr additive="base">
                                        <p:cTn id="87" dur="3000"/>
                                        <p:tgtEl>
                                          <p:spTgt spid="22"/>
                                        </p:tgtEl>
                                        <p:attrNameLst>
                                          <p:attrName>ppt_y</p:attrName>
                                        </p:attrNameLst>
                                      </p:cBhvr>
                                      <p:tavLst>
                                        <p:tav tm="0">
                                          <p:val>
                                            <p:strVal val="ppt_y"/>
                                          </p:val>
                                        </p:tav>
                                        <p:tav tm="100000">
                                          <p:val>
                                            <p:strVal val="ppt_y"/>
                                          </p:val>
                                        </p:tav>
                                      </p:tavLst>
                                    </p:anim>
                                    <p:set>
                                      <p:cBhvr>
                                        <p:cTn id="88" dur="1" fill="hold">
                                          <p:stCondLst>
                                            <p:cond delay="2999"/>
                                          </p:stCondLst>
                                        </p:cTn>
                                        <p:tgtEl>
                                          <p:spTgt spid="22"/>
                                        </p:tgtEl>
                                        <p:attrNameLst>
                                          <p:attrName>style.visibility</p:attrName>
                                        </p:attrNameLst>
                                      </p:cBhvr>
                                      <p:to>
                                        <p:strVal val="hidden"/>
                                      </p:to>
                                    </p:set>
                                  </p:childTnLst>
                                </p:cTn>
                              </p:par>
                              <p:par>
                                <p:cTn id="89" presetID="2" presetClass="exit" presetSubtype="8" fill="hold" grpId="0" nodeType="withEffect">
                                  <p:stCondLst>
                                    <p:cond delay="0"/>
                                  </p:stCondLst>
                                  <p:childTnLst>
                                    <p:anim calcmode="lin" valueType="num">
                                      <p:cBhvr additive="base">
                                        <p:cTn id="90" dur="3000"/>
                                        <p:tgtEl>
                                          <p:spTgt spid="23"/>
                                        </p:tgtEl>
                                        <p:attrNameLst>
                                          <p:attrName>ppt_x</p:attrName>
                                        </p:attrNameLst>
                                      </p:cBhvr>
                                      <p:tavLst>
                                        <p:tav tm="0">
                                          <p:val>
                                            <p:strVal val="ppt_x"/>
                                          </p:val>
                                        </p:tav>
                                        <p:tav tm="100000">
                                          <p:val>
                                            <p:strVal val="0-ppt_w/2"/>
                                          </p:val>
                                        </p:tav>
                                      </p:tavLst>
                                    </p:anim>
                                    <p:anim calcmode="lin" valueType="num">
                                      <p:cBhvr additive="base">
                                        <p:cTn id="91" dur="3000"/>
                                        <p:tgtEl>
                                          <p:spTgt spid="23"/>
                                        </p:tgtEl>
                                        <p:attrNameLst>
                                          <p:attrName>ppt_y</p:attrName>
                                        </p:attrNameLst>
                                      </p:cBhvr>
                                      <p:tavLst>
                                        <p:tav tm="0">
                                          <p:val>
                                            <p:strVal val="ppt_y"/>
                                          </p:val>
                                        </p:tav>
                                        <p:tav tm="100000">
                                          <p:val>
                                            <p:strVal val="ppt_y"/>
                                          </p:val>
                                        </p:tav>
                                      </p:tavLst>
                                    </p:anim>
                                    <p:set>
                                      <p:cBhvr>
                                        <p:cTn id="92" dur="1" fill="hold">
                                          <p:stCondLst>
                                            <p:cond delay="2999"/>
                                          </p:stCondLst>
                                        </p:cTn>
                                        <p:tgtEl>
                                          <p:spTgt spid="23"/>
                                        </p:tgtEl>
                                        <p:attrNameLst>
                                          <p:attrName>style.visibility</p:attrName>
                                        </p:attrNameLst>
                                      </p:cBhvr>
                                      <p:to>
                                        <p:strVal val="hidden"/>
                                      </p:to>
                                    </p:set>
                                  </p:childTnLst>
                                </p:cTn>
                              </p:par>
                              <p:par>
                                <p:cTn id="93" presetID="2" presetClass="exit" presetSubtype="8" fill="hold" grpId="0" nodeType="withEffect">
                                  <p:stCondLst>
                                    <p:cond delay="0"/>
                                  </p:stCondLst>
                                  <p:childTnLst>
                                    <p:anim calcmode="lin" valueType="num">
                                      <p:cBhvr additive="base">
                                        <p:cTn id="94" dur="3000"/>
                                        <p:tgtEl>
                                          <p:spTgt spid="24"/>
                                        </p:tgtEl>
                                        <p:attrNameLst>
                                          <p:attrName>ppt_x</p:attrName>
                                        </p:attrNameLst>
                                      </p:cBhvr>
                                      <p:tavLst>
                                        <p:tav tm="0">
                                          <p:val>
                                            <p:strVal val="ppt_x"/>
                                          </p:val>
                                        </p:tav>
                                        <p:tav tm="100000">
                                          <p:val>
                                            <p:strVal val="0-ppt_w/2"/>
                                          </p:val>
                                        </p:tav>
                                      </p:tavLst>
                                    </p:anim>
                                    <p:anim calcmode="lin" valueType="num">
                                      <p:cBhvr additive="base">
                                        <p:cTn id="95" dur="3000"/>
                                        <p:tgtEl>
                                          <p:spTgt spid="24"/>
                                        </p:tgtEl>
                                        <p:attrNameLst>
                                          <p:attrName>ppt_y</p:attrName>
                                        </p:attrNameLst>
                                      </p:cBhvr>
                                      <p:tavLst>
                                        <p:tav tm="0">
                                          <p:val>
                                            <p:strVal val="ppt_y"/>
                                          </p:val>
                                        </p:tav>
                                        <p:tav tm="100000">
                                          <p:val>
                                            <p:strVal val="ppt_y"/>
                                          </p:val>
                                        </p:tav>
                                      </p:tavLst>
                                    </p:anim>
                                    <p:set>
                                      <p:cBhvr>
                                        <p:cTn id="96" dur="1" fill="hold">
                                          <p:stCondLst>
                                            <p:cond delay="2999"/>
                                          </p:stCondLst>
                                        </p:cTn>
                                        <p:tgtEl>
                                          <p:spTgt spid="24"/>
                                        </p:tgtEl>
                                        <p:attrNameLst>
                                          <p:attrName>style.visibility</p:attrName>
                                        </p:attrNameLst>
                                      </p:cBhvr>
                                      <p:to>
                                        <p:strVal val="hidden"/>
                                      </p:to>
                                    </p:set>
                                  </p:childTnLst>
                                </p:cTn>
                              </p:par>
                              <p:par>
                                <p:cTn id="97" presetID="2" presetClass="exit" presetSubtype="8" fill="hold" grpId="0" nodeType="withEffect">
                                  <p:stCondLst>
                                    <p:cond delay="0"/>
                                  </p:stCondLst>
                                  <p:childTnLst>
                                    <p:anim calcmode="lin" valueType="num">
                                      <p:cBhvr additive="base">
                                        <p:cTn id="98" dur="3000"/>
                                        <p:tgtEl>
                                          <p:spTgt spid="25"/>
                                        </p:tgtEl>
                                        <p:attrNameLst>
                                          <p:attrName>ppt_x</p:attrName>
                                        </p:attrNameLst>
                                      </p:cBhvr>
                                      <p:tavLst>
                                        <p:tav tm="0">
                                          <p:val>
                                            <p:strVal val="ppt_x"/>
                                          </p:val>
                                        </p:tav>
                                        <p:tav tm="100000">
                                          <p:val>
                                            <p:strVal val="0-ppt_w/2"/>
                                          </p:val>
                                        </p:tav>
                                      </p:tavLst>
                                    </p:anim>
                                    <p:anim calcmode="lin" valueType="num">
                                      <p:cBhvr additive="base">
                                        <p:cTn id="99" dur="3000"/>
                                        <p:tgtEl>
                                          <p:spTgt spid="25"/>
                                        </p:tgtEl>
                                        <p:attrNameLst>
                                          <p:attrName>ppt_y</p:attrName>
                                        </p:attrNameLst>
                                      </p:cBhvr>
                                      <p:tavLst>
                                        <p:tav tm="0">
                                          <p:val>
                                            <p:strVal val="ppt_y"/>
                                          </p:val>
                                        </p:tav>
                                        <p:tav tm="100000">
                                          <p:val>
                                            <p:strVal val="ppt_y"/>
                                          </p:val>
                                        </p:tav>
                                      </p:tavLst>
                                    </p:anim>
                                    <p:set>
                                      <p:cBhvr>
                                        <p:cTn id="100" dur="1" fill="hold">
                                          <p:stCondLst>
                                            <p:cond delay="2999"/>
                                          </p:stCondLst>
                                        </p:cTn>
                                        <p:tgtEl>
                                          <p:spTgt spid="25"/>
                                        </p:tgtEl>
                                        <p:attrNameLst>
                                          <p:attrName>style.visibility</p:attrName>
                                        </p:attrNameLst>
                                      </p:cBhvr>
                                      <p:to>
                                        <p:strVal val="hidden"/>
                                      </p:to>
                                    </p:set>
                                  </p:childTnLst>
                                </p:cTn>
                              </p:par>
                              <p:par>
                                <p:cTn id="101" presetID="2" presetClass="exit" presetSubtype="8" fill="hold" grpId="0" nodeType="withEffect">
                                  <p:stCondLst>
                                    <p:cond delay="0"/>
                                  </p:stCondLst>
                                  <p:childTnLst>
                                    <p:anim calcmode="lin" valueType="num">
                                      <p:cBhvr additive="base">
                                        <p:cTn id="102" dur="3000"/>
                                        <p:tgtEl>
                                          <p:spTgt spid="26"/>
                                        </p:tgtEl>
                                        <p:attrNameLst>
                                          <p:attrName>ppt_x</p:attrName>
                                        </p:attrNameLst>
                                      </p:cBhvr>
                                      <p:tavLst>
                                        <p:tav tm="0">
                                          <p:val>
                                            <p:strVal val="ppt_x"/>
                                          </p:val>
                                        </p:tav>
                                        <p:tav tm="100000">
                                          <p:val>
                                            <p:strVal val="0-ppt_w/2"/>
                                          </p:val>
                                        </p:tav>
                                      </p:tavLst>
                                    </p:anim>
                                    <p:anim calcmode="lin" valueType="num">
                                      <p:cBhvr additive="base">
                                        <p:cTn id="103" dur="3000"/>
                                        <p:tgtEl>
                                          <p:spTgt spid="26"/>
                                        </p:tgtEl>
                                        <p:attrNameLst>
                                          <p:attrName>ppt_y</p:attrName>
                                        </p:attrNameLst>
                                      </p:cBhvr>
                                      <p:tavLst>
                                        <p:tav tm="0">
                                          <p:val>
                                            <p:strVal val="ppt_y"/>
                                          </p:val>
                                        </p:tav>
                                        <p:tav tm="100000">
                                          <p:val>
                                            <p:strVal val="ppt_y"/>
                                          </p:val>
                                        </p:tav>
                                      </p:tavLst>
                                    </p:anim>
                                    <p:set>
                                      <p:cBhvr>
                                        <p:cTn id="104" dur="1" fill="hold">
                                          <p:stCondLst>
                                            <p:cond delay="2999"/>
                                          </p:stCondLst>
                                        </p:cTn>
                                        <p:tgtEl>
                                          <p:spTgt spid="26"/>
                                        </p:tgtEl>
                                        <p:attrNameLst>
                                          <p:attrName>style.visibility</p:attrName>
                                        </p:attrNameLst>
                                      </p:cBhvr>
                                      <p:to>
                                        <p:strVal val="hidden"/>
                                      </p:to>
                                    </p:set>
                                  </p:childTnLst>
                                </p:cTn>
                              </p:par>
                              <p:par>
                                <p:cTn id="105" presetID="2" presetClass="exit" presetSubtype="8" fill="hold" grpId="0" nodeType="withEffect">
                                  <p:stCondLst>
                                    <p:cond delay="0"/>
                                  </p:stCondLst>
                                  <p:childTnLst>
                                    <p:anim calcmode="lin" valueType="num">
                                      <p:cBhvr additive="base">
                                        <p:cTn id="106" dur="3000"/>
                                        <p:tgtEl>
                                          <p:spTgt spid="27"/>
                                        </p:tgtEl>
                                        <p:attrNameLst>
                                          <p:attrName>ppt_x</p:attrName>
                                        </p:attrNameLst>
                                      </p:cBhvr>
                                      <p:tavLst>
                                        <p:tav tm="0">
                                          <p:val>
                                            <p:strVal val="ppt_x"/>
                                          </p:val>
                                        </p:tav>
                                        <p:tav tm="100000">
                                          <p:val>
                                            <p:strVal val="0-ppt_w/2"/>
                                          </p:val>
                                        </p:tav>
                                      </p:tavLst>
                                    </p:anim>
                                    <p:anim calcmode="lin" valueType="num">
                                      <p:cBhvr additive="base">
                                        <p:cTn id="107" dur="3000"/>
                                        <p:tgtEl>
                                          <p:spTgt spid="27"/>
                                        </p:tgtEl>
                                        <p:attrNameLst>
                                          <p:attrName>ppt_y</p:attrName>
                                        </p:attrNameLst>
                                      </p:cBhvr>
                                      <p:tavLst>
                                        <p:tav tm="0">
                                          <p:val>
                                            <p:strVal val="ppt_y"/>
                                          </p:val>
                                        </p:tav>
                                        <p:tav tm="100000">
                                          <p:val>
                                            <p:strVal val="ppt_y"/>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8" fill="hold" grpId="0" nodeType="withEffect">
                                  <p:stCondLst>
                                    <p:cond delay="0"/>
                                  </p:stCondLst>
                                  <p:childTnLst>
                                    <p:anim calcmode="lin" valueType="num">
                                      <p:cBhvr additive="base">
                                        <p:cTn id="110" dur="3000"/>
                                        <p:tgtEl>
                                          <p:spTgt spid="28"/>
                                        </p:tgtEl>
                                        <p:attrNameLst>
                                          <p:attrName>ppt_x</p:attrName>
                                        </p:attrNameLst>
                                      </p:cBhvr>
                                      <p:tavLst>
                                        <p:tav tm="0">
                                          <p:val>
                                            <p:strVal val="ppt_x"/>
                                          </p:val>
                                        </p:tav>
                                        <p:tav tm="100000">
                                          <p:val>
                                            <p:strVal val="0-ppt_w/2"/>
                                          </p:val>
                                        </p:tav>
                                      </p:tavLst>
                                    </p:anim>
                                    <p:anim calcmode="lin" valueType="num">
                                      <p:cBhvr additive="base">
                                        <p:cTn id="111" dur="3000"/>
                                        <p:tgtEl>
                                          <p:spTgt spid="28"/>
                                        </p:tgtEl>
                                        <p:attrNameLst>
                                          <p:attrName>ppt_y</p:attrName>
                                        </p:attrNameLst>
                                      </p:cBhvr>
                                      <p:tavLst>
                                        <p:tav tm="0">
                                          <p:val>
                                            <p:strVal val="ppt_y"/>
                                          </p:val>
                                        </p:tav>
                                        <p:tav tm="100000">
                                          <p:val>
                                            <p:strVal val="ppt_y"/>
                                          </p:val>
                                        </p:tav>
                                      </p:tavLst>
                                    </p:anim>
                                    <p:set>
                                      <p:cBhvr>
                                        <p:cTn id="112" dur="1" fill="hold">
                                          <p:stCondLst>
                                            <p:cond delay="2999"/>
                                          </p:stCondLst>
                                        </p:cTn>
                                        <p:tgtEl>
                                          <p:spTgt spid="28"/>
                                        </p:tgtEl>
                                        <p:attrNameLst>
                                          <p:attrName>style.visibility</p:attrName>
                                        </p:attrNameLst>
                                      </p:cBhvr>
                                      <p:to>
                                        <p:strVal val="hidden"/>
                                      </p:to>
                                    </p:set>
                                  </p:childTnLst>
                                </p:cTn>
                              </p:par>
                              <p:par>
                                <p:cTn id="113" presetID="2" presetClass="exit" presetSubtype="8" fill="hold" grpId="0" nodeType="withEffect">
                                  <p:stCondLst>
                                    <p:cond delay="0"/>
                                  </p:stCondLst>
                                  <p:childTnLst>
                                    <p:anim calcmode="lin" valueType="num">
                                      <p:cBhvr additive="base">
                                        <p:cTn id="114" dur="3000"/>
                                        <p:tgtEl>
                                          <p:spTgt spid="29"/>
                                        </p:tgtEl>
                                        <p:attrNameLst>
                                          <p:attrName>ppt_x</p:attrName>
                                        </p:attrNameLst>
                                      </p:cBhvr>
                                      <p:tavLst>
                                        <p:tav tm="0">
                                          <p:val>
                                            <p:strVal val="ppt_x"/>
                                          </p:val>
                                        </p:tav>
                                        <p:tav tm="100000">
                                          <p:val>
                                            <p:strVal val="0-ppt_w/2"/>
                                          </p:val>
                                        </p:tav>
                                      </p:tavLst>
                                    </p:anim>
                                    <p:anim calcmode="lin" valueType="num">
                                      <p:cBhvr additive="base">
                                        <p:cTn id="115" dur="3000"/>
                                        <p:tgtEl>
                                          <p:spTgt spid="29"/>
                                        </p:tgtEl>
                                        <p:attrNameLst>
                                          <p:attrName>ppt_y</p:attrName>
                                        </p:attrNameLst>
                                      </p:cBhvr>
                                      <p:tavLst>
                                        <p:tav tm="0">
                                          <p:val>
                                            <p:strVal val="ppt_y"/>
                                          </p:val>
                                        </p:tav>
                                        <p:tav tm="100000">
                                          <p:val>
                                            <p:strVal val="ppt_y"/>
                                          </p:val>
                                        </p:tav>
                                      </p:tavLst>
                                    </p:anim>
                                    <p:set>
                                      <p:cBhvr>
                                        <p:cTn id="116" dur="1" fill="hold">
                                          <p:stCondLst>
                                            <p:cond delay="2999"/>
                                          </p:stCondLst>
                                        </p:cTn>
                                        <p:tgtEl>
                                          <p:spTgt spid="29"/>
                                        </p:tgtEl>
                                        <p:attrNameLst>
                                          <p:attrName>style.visibility</p:attrName>
                                        </p:attrNameLst>
                                      </p:cBhvr>
                                      <p:to>
                                        <p:strVal val="hidden"/>
                                      </p:to>
                                    </p:set>
                                  </p:childTnLst>
                                </p:cTn>
                              </p:par>
                              <p:par>
                                <p:cTn id="117" presetID="2" presetClass="exit" presetSubtype="8" fill="hold" grpId="0" nodeType="withEffect">
                                  <p:stCondLst>
                                    <p:cond delay="0"/>
                                  </p:stCondLst>
                                  <p:childTnLst>
                                    <p:anim calcmode="lin" valueType="num">
                                      <p:cBhvr additive="base">
                                        <p:cTn id="118" dur="3000"/>
                                        <p:tgtEl>
                                          <p:spTgt spid="30"/>
                                        </p:tgtEl>
                                        <p:attrNameLst>
                                          <p:attrName>ppt_x</p:attrName>
                                        </p:attrNameLst>
                                      </p:cBhvr>
                                      <p:tavLst>
                                        <p:tav tm="0">
                                          <p:val>
                                            <p:strVal val="ppt_x"/>
                                          </p:val>
                                        </p:tav>
                                        <p:tav tm="100000">
                                          <p:val>
                                            <p:strVal val="0-ppt_w/2"/>
                                          </p:val>
                                        </p:tav>
                                      </p:tavLst>
                                    </p:anim>
                                    <p:anim calcmode="lin" valueType="num">
                                      <p:cBhvr additive="base">
                                        <p:cTn id="119" dur="3000"/>
                                        <p:tgtEl>
                                          <p:spTgt spid="30"/>
                                        </p:tgtEl>
                                        <p:attrNameLst>
                                          <p:attrName>ppt_y</p:attrName>
                                        </p:attrNameLst>
                                      </p:cBhvr>
                                      <p:tavLst>
                                        <p:tav tm="0">
                                          <p:val>
                                            <p:strVal val="ppt_y"/>
                                          </p:val>
                                        </p:tav>
                                        <p:tav tm="100000">
                                          <p:val>
                                            <p:strVal val="ppt_y"/>
                                          </p:val>
                                        </p:tav>
                                      </p:tavLst>
                                    </p:anim>
                                    <p:set>
                                      <p:cBhvr>
                                        <p:cTn id="120" dur="1" fill="hold">
                                          <p:stCondLst>
                                            <p:cond delay="2999"/>
                                          </p:stCondLst>
                                        </p:cTn>
                                        <p:tgtEl>
                                          <p:spTgt spid="30"/>
                                        </p:tgtEl>
                                        <p:attrNameLst>
                                          <p:attrName>style.visibility</p:attrName>
                                        </p:attrNameLst>
                                      </p:cBhvr>
                                      <p:to>
                                        <p:strVal val="hidden"/>
                                      </p:to>
                                    </p:set>
                                  </p:childTnLst>
                                </p:cTn>
                              </p:par>
                              <p:par>
                                <p:cTn id="121" presetID="2" presetClass="exit" presetSubtype="8" fill="hold" grpId="0" nodeType="withEffect">
                                  <p:stCondLst>
                                    <p:cond delay="0"/>
                                  </p:stCondLst>
                                  <p:childTnLst>
                                    <p:anim calcmode="lin" valueType="num">
                                      <p:cBhvr additive="base">
                                        <p:cTn id="122" dur="3000"/>
                                        <p:tgtEl>
                                          <p:spTgt spid="31"/>
                                        </p:tgtEl>
                                        <p:attrNameLst>
                                          <p:attrName>ppt_x</p:attrName>
                                        </p:attrNameLst>
                                      </p:cBhvr>
                                      <p:tavLst>
                                        <p:tav tm="0">
                                          <p:val>
                                            <p:strVal val="ppt_x"/>
                                          </p:val>
                                        </p:tav>
                                        <p:tav tm="100000">
                                          <p:val>
                                            <p:strVal val="0-ppt_w/2"/>
                                          </p:val>
                                        </p:tav>
                                      </p:tavLst>
                                    </p:anim>
                                    <p:anim calcmode="lin" valueType="num">
                                      <p:cBhvr additive="base">
                                        <p:cTn id="123" dur="3000"/>
                                        <p:tgtEl>
                                          <p:spTgt spid="31"/>
                                        </p:tgtEl>
                                        <p:attrNameLst>
                                          <p:attrName>ppt_y</p:attrName>
                                        </p:attrNameLst>
                                      </p:cBhvr>
                                      <p:tavLst>
                                        <p:tav tm="0">
                                          <p:val>
                                            <p:strVal val="ppt_y"/>
                                          </p:val>
                                        </p:tav>
                                        <p:tav tm="100000">
                                          <p:val>
                                            <p:strVal val="ppt_y"/>
                                          </p:val>
                                        </p:tav>
                                      </p:tavLst>
                                    </p:anim>
                                    <p:set>
                                      <p:cBhvr>
                                        <p:cTn id="124" dur="1" fill="hold">
                                          <p:stCondLst>
                                            <p:cond delay="2999"/>
                                          </p:stCondLst>
                                        </p:cTn>
                                        <p:tgtEl>
                                          <p:spTgt spid="31"/>
                                        </p:tgtEl>
                                        <p:attrNameLst>
                                          <p:attrName>style.visibility</p:attrName>
                                        </p:attrNameLst>
                                      </p:cBhvr>
                                      <p:to>
                                        <p:strVal val="hidden"/>
                                      </p:to>
                                    </p:set>
                                  </p:childTnLst>
                                </p:cTn>
                              </p:par>
                              <p:par>
                                <p:cTn id="125" presetID="2" presetClass="exit" presetSubtype="8" fill="hold" grpId="0" nodeType="withEffect">
                                  <p:stCondLst>
                                    <p:cond delay="0"/>
                                  </p:stCondLst>
                                  <p:childTnLst>
                                    <p:anim calcmode="lin" valueType="num">
                                      <p:cBhvr additive="base">
                                        <p:cTn id="126" dur="3000"/>
                                        <p:tgtEl>
                                          <p:spTgt spid="32"/>
                                        </p:tgtEl>
                                        <p:attrNameLst>
                                          <p:attrName>ppt_x</p:attrName>
                                        </p:attrNameLst>
                                      </p:cBhvr>
                                      <p:tavLst>
                                        <p:tav tm="0">
                                          <p:val>
                                            <p:strVal val="ppt_x"/>
                                          </p:val>
                                        </p:tav>
                                        <p:tav tm="100000">
                                          <p:val>
                                            <p:strVal val="0-ppt_w/2"/>
                                          </p:val>
                                        </p:tav>
                                      </p:tavLst>
                                    </p:anim>
                                    <p:anim calcmode="lin" valueType="num">
                                      <p:cBhvr additive="base">
                                        <p:cTn id="127" dur="3000"/>
                                        <p:tgtEl>
                                          <p:spTgt spid="32"/>
                                        </p:tgtEl>
                                        <p:attrNameLst>
                                          <p:attrName>ppt_y</p:attrName>
                                        </p:attrNameLst>
                                      </p:cBhvr>
                                      <p:tavLst>
                                        <p:tav tm="0">
                                          <p:val>
                                            <p:strVal val="ppt_y"/>
                                          </p:val>
                                        </p:tav>
                                        <p:tav tm="100000">
                                          <p:val>
                                            <p:strVal val="ppt_y"/>
                                          </p:val>
                                        </p:tav>
                                      </p:tavLst>
                                    </p:anim>
                                    <p:set>
                                      <p:cBhvr>
                                        <p:cTn id="128" dur="1" fill="hold">
                                          <p:stCondLst>
                                            <p:cond delay="2999"/>
                                          </p:stCondLst>
                                        </p:cTn>
                                        <p:tgtEl>
                                          <p:spTgt spid="32"/>
                                        </p:tgtEl>
                                        <p:attrNameLst>
                                          <p:attrName>style.visibility</p:attrName>
                                        </p:attrNameLst>
                                      </p:cBhvr>
                                      <p:to>
                                        <p:strVal val="hidden"/>
                                      </p:to>
                                    </p:set>
                                  </p:childTnLst>
                                </p:cTn>
                              </p:par>
                              <p:par>
                                <p:cTn id="129" presetID="2" presetClass="exit" presetSubtype="8" fill="hold" grpId="0" nodeType="withEffect">
                                  <p:stCondLst>
                                    <p:cond delay="0"/>
                                  </p:stCondLst>
                                  <p:childTnLst>
                                    <p:anim calcmode="lin" valueType="num">
                                      <p:cBhvr additive="base">
                                        <p:cTn id="130" dur="3000"/>
                                        <p:tgtEl>
                                          <p:spTgt spid="33"/>
                                        </p:tgtEl>
                                        <p:attrNameLst>
                                          <p:attrName>ppt_x</p:attrName>
                                        </p:attrNameLst>
                                      </p:cBhvr>
                                      <p:tavLst>
                                        <p:tav tm="0">
                                          <p:val>
                                            <p:strVal val="ppt_x"/>
                                          </p:val>
                                        </p:tav>
                                        <p:tav tm="100000">
                                          <p:val>
                                            <p:strVal val="0-ppt_w/2"/>
                                          </p:val>
                                        </p:tav>
                                      </p:tavLst>
                                    </p:anim>
                                    <p:anim calcmode="lin" valueType="num">
                                      <p:cBhvr additive="base">
                                        <p:cTn id="131" dur="3000"/>
                                        <p:tgtEl>
                                          <p:spTgt spid="33"/>
                                        </p:tgtEl>
                                        <p:attrNameLst>
                                          <p:attrName>ppt_y</p:attrName>
                                        </p:attrNameLst>
                                      </p:cBhvr>
                                      <p:tavLst>
                                        <p:tav tm="0">
                                          <p:val>
                                            <p:strVal val="ppt_y"/>
                                          </p:val>
                                        </p:tav>
                                        <p:tav tm="100000">
                                          <p:val>
                                            <p:strVal val="ppt_y"/>
                                          </p:val>
                                        </p:tav>
                                      </p:tavLst>
                                    </p:anim>
                                    <p:set>
                                      <p:cBhvr>
                                        <p:cTn id="132" dur="1" fill="hold">
                                          <p:stCondLst>
                                            <p:cond delay="2999"/>
                                          </p:stCondLst>
                                        </p:cTn>
                                        <p:tgtEl>
                                          <p:spTgt spid="33"/>
                                        </p:tgtEl>
                                        <p:attrNameLst>
                                          <p:attrName>style.visibility</p:attrName>
                                        </p:attrNameLst>
                                      </p:cBhvr>
                                      <p:to>
                                        <p:strVal val="hidden"/>
                                      </p:to>
                                    </p:set>
                                  </p:childTnLst>
                                </p:cTn>
                              </p:par>
                              <p:par>
                                <p:cTn id="133" presetID="2" presetClass="exit" presetSubtype="8" fill="hold" grpId="0" nodeType="withEffect">
                                  <p:stCondLst>
                                    <p:cond delay="0"/>
                                  </p:stCondLst>
                                  <p:childTnLst>
                                    <p:anim calcmode="lin" valueType="num">
                                      <p:cBhvr additive="base">
                                        <p:cTn id="134" dur="3000"/>
                                        <p:tgtEl>
                                          <p:spTgt spid="34"/>
                                        </p:tgtEl>
                                        <p:attrNameLst>
                                          <p:attrName>ppt_x</p:attrName>
                                        </p:attrNameLst>
                                      </p:cBhvr>
                                      <p:tavLst>
                                        <p:tav tm="0">
                                          <p:val>
                                            <p:strVal val="ppt_x"/>
                                          </p:val>
                                        </p:tav>
                                        <p:tav tm="100000">
                                          <p:val>
                                            <p:strVal val="0-ppt_w/2"/>
                                          </p:val>
                                        </p:tav>
                                      </p:tavLst>
                                    </p:anim>
                                    <p:anim calcmode="lin" valueType="num">
                                      <p:cBhvr additive="base">
                                        <p:cTn id="135" dur="3000"/>
                                        <p:tgtEl>
                                          <p:spTgt spid="34"/>
                                        </p:tgtEl>
                                        <p:attrNameLst>
                                          <p:attrName>ppt_y</p:attrName>
                                        </p:attrNameLst>
                                      </p:cBhvr>
                                      <p:tavLst>
                                        <p:tav tm="0">
                                          <p:val>
                                            <p:strVal val="ppt_y"/>
                                          </p:val>
                                        </p:tav>
                                        <p:tav tm="100000">
                                          <p:val>
                                            <p:strVal val="ppt_y"/>
                                          </p:val>
                                        </p:tav>
                                      </p:tavLst>
                                    </p:anim>
                                    <p:set>
                                      <p:cBhvr>
                                        <p:cTn id="136" dur="1" fill="hold">
                                          <p:stCondLst>
                                            <p:cond delay="2999"/>
                                          </p:stCondLst>
                                        </p:cTn>
                                        <p:tgtEl>
                                          <p:spTgt spid="34"/>
                                        </p:tgtEl>
                                        <p:attrNameLst>
                                          <p:attrName>style.visibility</p:attrName>
                                        </p:attrNameLst>
                                      </p:cBhvr>
                                      <p:to>
                                        <p:strVal val="hidden"/>
                                      </p:to>
                                    </p:set>
                                  </p:childTnLst>
                                </p:cTn>
                              </p:par>
                              <p:par>
                                <p:cTn id="137" presetID="2" presetClass="exit" presetSubtype="8" fill="hold" grpId="0" nodeType="withEffect">
                                  <p:stCondLst>
                                    <p:cond delay="0"/>
                                  </p:stCondLst>
                                  <p:childTnLst>
                                    <p:anim calcmode="lin" valueType="num">
                                      <p:cBhvr additive="base">
                                        <p:cTn id="138" dur="3000"/>
                                        <p:tgtEl>
                                          <p:spTgt spid="35"/>
                                        </p:tgtEl>
                                        <p:attrNameLst>
                                          <p:attrName>ppt_x</p:attrName>
                                        </p:attrNameLst>
                                      </p:cBhvr>
                                      <p:tavLst>
                                        <p:tav tm="0">
                                          <p:val>
                                            <p:strVal val="ppt_x"/>
                                          </p:val>
                                        </p:tav>
                                        <p:tav tm="100000">
                                          <p:val>
                                            <p:strVal val="0-ppt_w/2"/>
                                          </p:val>
                                        </p:tav>
                                      </p:tavLst>
                                    </p:anim>
                                    <p:anim calcmode="lin" valueType="num">
                                      <p:cBhvr additive="base">
                                        <p:cTn id="139" dur="3000"/>
                                        <p:tgtEl>
                                          <p:spTgt spid="35"/>
                                        </p:tgtEl>
                                        <p:attrNameLst>
                                          <p:attrName>ppt_y</p:attrName>
                                        </p:attrNameLst>
                                      </p:cBhvr>
                                      <p:tavLst>
                                        <p:tav tm="0">
                                          <p:val>
                                            <p:strVal val="ppt_y"/>
                                          </p:val>
                                        </p:tav>
                                        <p:tav tm="100000">
                                          <p:val>
                                            <p:strVal val="ppt_y"/>
                                          </p:val>
                                        </p:tav>
                                      </p:tavLst>
                                    </p:anim>
                                    <p:set>
                                      <p:cBhvr>
                                        <p:cTn id="140" dur="1" fill="hold">
                                          <p:stCondLst>
                                            <p:cond delay="2999"/>
                                          </p:stCondLst>
                                        </p:cTn>
                                        <p:tgtEl>
                                          <p:spTgt spid="35"/>
                                        </p:tgtEl>
                                        <p:attrNameLst>
                                          <p:attrName>style.visibility</p:attrName>
                                        </p:attrNameLst>
                                      </p:cBhvr>
                                      <p:to>
                                        <p:strVal val="hidden"/>
                                      </p:to>
                                    </p:set>
                                  </p:childTnLst>
                                </p:cTn>
                              </p:par>
                              <p:par>
                                <p:cTn id="141" presetID="2" presetClass="exit" presetSubtype="8" fill="hold" grpId="0" nodeType="withEffect">
                                  <p:stCondLst>
                                    <p:cond delay="0"/>
                                  </p:stCondLst>
                                  <p:childTnLst>
                                    <p:anim calcmode="lin" valueType="num">
                                      <p:cBhvr additive="base">
                                        <p:cTn id="142" dur="3000"/>
                                        <p:tgtEl>
                                          <p:spTgt spid="36"/>
                                        </p:tgtEl>
                                        <p:attrNameLst>
                                          <p:attrName>ppt_x</p:attrName>
                                        </p:attrNameLst>
                                      </p:cBhvr>
                                      <p:tavLst>
                                        <p:tav tm="0">
                                          <p:val>
                                            <p:strVal val="ppt_x"/>
                                          </p:val>
                                        </p:tav>
                                        <p:tav tm="100000">
                                          <p:val>
                                            <p:strVal val="0-ppt_w/2"/>
                                          </p:val>
                                        </p:tav>
                                      </p:tavLst>
                                    </p:anim>
                                    <p:anim calcmode="lin" valueType="num">
                                      <p:cBhvr additive="base">
                                        <p:cTn id="143" dur="3000"/>
                                        <p:tgtEl>
                                          <p:spTgt spid="36"/>
                                        </p:tgtEl>
                                        <p:attrNameLst>
                                          <p:attrName>ppt_y</p:attrName>
                                        </p:attrNameLst>
                                      </p:cBhvr>
                                      <p:tavLst>
                                        <p:tav tm="0">
                                          <p:val>
                                            <p:strVal val="ppt_y"/>
                                          </p:val>
                                        </p:tav>
                                        <p:tav tm="100000">
                                          <p:val>
                                            <p:strVal val="ppt_y"/>
                                          </p:val>
                                        </p:tav>
                                      </p:tavLst>
                                    </p:anim>
                                    <p:set>
                                      <p:cBhvr>
                                        <p:cTn id="144" dur="1" fill="hold">
                                          <p:stCondLst>
                                            <p:cond delay="2999"/>
                                          </p:stCondLst>
                                        </p:cTn>
                                        <p:tgtEl>
                                          <p:spTgt spid="36"/>
                                        </p:tgtEl>
                                        <p:attrNameLst>
                                          <p:attrName>style.visibility</p:attrName>
                                        </p:attrNameLst>
                                      </p:cBhvr>
                                      <p:to>
                                        <p:strVal val="hidden"/>
                                      </p:to>
                                    </p:set>
                                  </p:childTnLst>
                                </p:cTn>
                              </p:par>
                              <p:par>
                                <p:cTn id="145" presetID="2" presetClass="exit" presetSubtype="8" fill="hold" grpId="0" nodeType="withEffect">
                                  <p:stCondLst>
                                    <p:cond delay="0"/>
                                  </p:stCondLst>
                                  <p:childTnLst>
                                    <p:anim calcmode="lin" valueType="num">
                                      <p:cBhvr additive="base">
                                        <p:cTn id="146" dur="3000"/>
                                        <p:tgtEl>
                                          <p:spTgt spid="37"/>
                                        </p:tgtEl>
                                        <p:attrNameLst>
                                          <p:attrName>ppt_x</p:attrName>
                                        </p:attrNameLst>
                                      </p:cBhvr>
                                      <p:tavLst>
                                        <p:tav tm="0">
                                          <p:val>
                                            <p:strVal val="ppt_x"/>
                                          </p:val>
                                        </p:tav>
                                        <p:tav tm="100000">
                                          <p:val>
                                            <p:strVal val="0-ppt_w/2"/>
                                          </p:val>
                                        </p:tav>
                                      </p:tavLst>
                                    </p:anim>
                                    <p:anim calcmode="lin" valueType="num">
                                      <p:cBhvr additive="base">
                                        <p:cTn id="147" dur="3000"/>
                                        <p:tgtEl>
                                          <p:spTgt spid="37"/>
                                        </p:tgtEl>
                                        <p:attrNameLst>
                                          <p:attrName>ppt_y</p:attrName>
                                        </p:attrNameLst>
                                      </p:cBhvr>
                                      <p:tavLst>
                                        <p:tav tm="0">
                                          <p:val>
                                            <p:strVal val="ppt_y"/>
                                          </p:val>
                                        </p:tav>
                                        <p:tav tm="100000">
                                          <p:val>
                                            <p:strVal val="ppt_y"/>
                                          </p:val>
                                        </p:tav>
                                      </p:tavLst>
                                    </p:anim>
                                    <p:set>
                                      <p:cBhvr>
                                        <p:cTn id="148" dur="1" fill="hold">
                                          <p:stCondLst>
                                            <p:cond delay="2999"/>
                                          </p:stCondLst>
                                        </p:cTn>
                                        <p:tgtEl>
                                          <p:spTgt spid="37"/>
                                        </p:tgtEl>
                                        <p:attrNameLst>
                                          <p:attrName>style.visibility</p:attrName>
                                        </p:attrNameLst>
                                      </p:cBhvr>
                                      <p:to>
                                        <p:strVal val="hidden"/>
                                      </p:to>
                                    </p:set>
                                  </p:childTnLst>
                                </p:cTn>
                              </p:par>
                              <p:par>
                                <p:cTn id="149" presetID="2" presetClass="exit" presetSubtype="8" fill="hold" grpId="0" nodeType="withEffect">
                                  <p:stCondLst>
                                    <p:cond delay="0"/>
                                  </p:stCondLst>
                                  <p:childTnLst>
                                    <p:anim calcmode="lin" valueType="num">
                                      <p:cBhvr additive="base">
                                        <p:cTn id="150" dur="3000"/>
                                        <p:tgtEl>
                                          <p:spTgt spid="38"/>
                                        </p:tgtEl>
                                        <p:attrNameLst>
                                          <p:attrName>ppt_x</p:attrName>
                                        </p:attrNameLst>
                                      </p:cBhvr>
                                      <p:tavLst>
                                        <p:tav tm="0">
                                          <p:val>
                                            <p:strVal val="ppt_x"/>
                                          </p:val>
                                        </p:tav>
                                        <p:tav tm="100000">
                                          <p:val>
                                            <p:strVal val="0-ppt_w/2"/>
                                          </p:val>
                                        </p:tav>
                                      </p:tavLst>
                                    </p:anim>
                                    <p:anim calcmode="lin" valueType="num">
                                      <p:cBhvr additive="base">
                                        <p:cTn id="151" dur="3000"/>
                                        <p:tgtEl>
                                          <p:spTgt spid="38"/>
                                        </p:tgtEl>
                                        <p:attrNameLst>
                                          <p:attrName>ppt_y</p:attrName>
                                        </p:attrNameLst>
                                      </p:cBhvr>
                                      <p:tavLst>
                                        <p:tav tm="0">
                                          <p:val>
                                            <p:strVal val="ppt_y"/>
                                          </p:val>
                                        </p:tav>
                                        <p:tav tm="100000">
                                          <p:val>
                                            <p:strVal val="ppt_y"/>
                                          </p:val>
                                        </p:tav>
                                      </p:tavLst>
                                    </p:anim>
                                    <p:set>
                                      <p:cBhvr>
                                        <p:cTn id="152" dur="1" fill="hold">
                                          <p:stCondLst>
                                            <p:cond delay="2999"/>
                                          </p:stCondLst>
                                        </p:cTn>
                                        <p:tgtEl>
                                          <p:spTgt spid="38"/>
                                        </p:tgtEl>
                                        <p:attrNameLst>
                                          <p:attrName>style.visibility</p:attrName>
                                        </p:attrNameLst>
                                      </p:cBhvr>
                                      <p:to>
                                        <p:strVal val="hidden"/>
                                      </p:to>
                                    </p:set>
                                  </p:childTnLst>
                                </p:cTn>
                              </p:par>
                              <p:par>
                                <p:cTn id="153" presetID="2" presetClass="exit" presetSubtype="8" fill="hold" grpId="0" nodeType="withEffect">
                                  <p:stCondLst>
                                    <p:cond delay="0"/>
                                  </p:stCondLst>
                                  <p:childTnLst>
                                    <p:anim calcmode="lin" valueType="num">
                                      <p:cBhvr additive="base">
                                        <p:cTn id="154" dur="3000"/>
                                        <p:tgtEl>
                                          <p:spTgt spid="39"/>
                                        </p:tgtEl>
                                        <p:attrNameLst>
                                          <p:attrName>ppt_x</p:attrName>
                                        </p:attrNameLst>
                                      </p:cBhvr>
                                      <p:tavLst>
                                        <p:tav tm="0">
                                          <p:val>
                                            <p:strVal val="ppt_x"/>
                                          </p:val>
                                        </p:tav>
                                        <p:tav tm="100000">
                                          <p:val>
                                            <p:strVal val="0-ppt_w/2"/>
                                          </p:val>
                                        </p:tav>
                                      </p:tavLst>
                                    </p:anim>
                                    <p:anim calcmode="lin" valueType="num">
                                      <p:cBhvr additive="base">
                                        <p:cTn id="155" dur="3000"/>
                                        <p:tgtEl>
                                          <p:spTgt spid="39"/>
                                        </p:tgtEl>
                                        <p:attrNameLst>
                                          <p:attrName>ppt_y</p:attrName>
                                        </p:attrNameLst>
                                      </p:cBhvr>
                                      <p:tavLst>
                                        <p:tav tm="0">
                                          <p:val>
                                            <p:strVal val="ppt_y"/>
                                          </p:val>
                                        </p:tav>
                                        <p:tav tm="100000">
                                          <p:val>
                                            <p:strVal val="ppt_y"/>
                                          </p:val>
                                        </p:tav>
                                      </p:tavLst>
                                    </p:anim>
                                    <p:set>
                                      <p:cBhvr>
                                        <p:cTn id="156" dur="1" fill="hold">
                                          <p:stCondLst>
                                            <p:cond delay="2999"/>
                                          </p:stCondLst>
                                        </p:cTn>
                                        <p:tgtEl>
                                          <p:spTgt spid="39"/>
                                        </p:tgtEl>
                                        <p:attrNameLst>
                                          <p:attrName>style.visibility</p:attrName>
                                        </p:attrNameLst>
                                      </p:cBhvr>
                                      <p:to>
                                        <p:strVal val="hidden"/>
                                      </p:to>
                                    </p:set>
                                  </p:childTnLst>
                                </p:cTn>
                              </p:par>
                              <p:par>
                                <p:cTn id="157" presetID="2" presetClass="exit" presetSubtype="8" fill="hold" grpId="0" nodeType="withEffect">
                                  <p:stCondLst>
                                    <p:cond delay="0"/>
                                  </p:stCondLst>
                                  <p:childTnLst>
                                    <p:anim calcmode="lin" valueType="num">
                                      <p:cBhvr additive="base">
                                        <p:cTn id="158" dur="3000"/>
                                        <p:tgtEl>
                                          <p:spTgt spid="40"/>
                                        </p:tgtEl>
                                        <p:attrNameLst>
                                          <p:attrName>ppt_x</p:attrName>
                                        </p:attrNameLst>
                                      </p:cBhvr>
                                      <p:tavLst>
                                        <p:tav tm="0">
                                          <p:val>
                                            <p:strVal val="ppt_x"/>
                                          </p:val>
                                        </p:tav>
                                        <p:tav tm="100000">
                                          <p:val>
                                            <p:strVal val="0-ppt_w/2"/>
                                          </p:val>
                                        </p:tav>
                                      </p:tavLst>
                                    </p:anim>
                                    <p:anim calcmode="lin" valueType="num">
                                      <p:cBhvr additive="base">
                                        <p:cTn id="159" dur="3000"/>
                                        <p:tgtEl>
                                          <p:spTgt spid="40"/>
                                        </p:tgtEl>
                                        <p:attrNameLst>
                                          <p:attrName>ppt_y</p:attrName>
                                        </p:attrNameLst>
                                      </p:cBhvr>
                                      <p:tavLst>
                                        <p:tav tm="0">
                                          <p:val>
                                            <p:strVal val="ppt_y"/>
                                          </p:val>
                                        </p:tav>
                                        <p:tav tm="100000">
                                          <p:val>
                                            <p:strVal val="ppt_y"/>
                                          </p:val>
                                        </p:tav>
                                      </p:tavLst>
                                    </p:anim>
                                    <p:set>
                                      <p:cBhvr>
                                        <p:cTn id="160" dur="1" fill="hold">
                                          <p:stCondLst>
                                            <p:cond delay="2999"/>
                                          </p:stCondLst>
                                        </p:cTn>
                                        <p:tgtEl>
                                          <p:spTgt spid="40"/>
                                        </p:tgtEl>
                                        <p:attrNameLst>
                                          <p:attrName>style.visibility</p:attrName>
                                        </p:attrNameLst>
                                      </p:cBhvr>
                                      <p:to>
                                        <p:strVal val="hidden"/>
                                      </p:to>
                                    </p:set>
                                  </p:childTnLst>
                                </p:cTn>
                              </p:par>
                              <p:par>
                                <p:cTn id="161" presetID="2" presetClass="exit" presetSubtype="8" fill="hold" grpId="0" nodeType="withEffect">
                                  <p:stCondLst>
                                    <p:cond delay="0"/>
                                  </p:stCondLst>
                                  <p:childTnLst>
                                    <p:anim calcmode="lin" valueType="num">
                                      <p:cBhvr additive="base">
                                        <p:cTn id="162" dur="3000"/>
                                        <p:tgtEl>
                                          <p:spTgt spid="41"/>
                                        </p:tgtEl>
                                        <p:attrNameLst>
                                          <p:attrName>ppt_x</p:attrName>
                                        </p:attrNameLst>
                                      </p:cBhvr>
                                      <p:tavLst>
                                        <p:tav tm="0">
                                          <p:val>
                                            <p:strVal val="ppt_x"/>
                                          </p:val>
                                        </p:tav>
                                        <p:tav tm="100000">
                                          <p:val>
                                            <p:strVal val="0-ppt_w/2"/>
                                          </p:val>
                                        </p:tav>
                                      </p:tavLst>
                                    </p:anim>
                                    <p:anim calcmode="lin" valueType="num">
                                      <p:cBhvr additive="base">
                                        <p:cTn id="163" dur="3000"/>
                                        <p:tgtEl>
                                          <p:spTgt spid="41"/>
                                        </p:tgtEl>
                                        <p:attrNameLst>
                                          <p:attrName>ppt_y</p:attrName>
                                        </p:attrNameLst>
                                      </p:cBhvr>
                                      <p:tavLst>
                                        <p:tav tm="0">
                                          <p:val>
                                            <p:strVal val="ppt_y"/>
                                          </p:val>
                                        </p:tav>
                                        <p:tav tm="100000">
                                          <p:val>
                                            <p:strVal val="ppt_y"/>
                                          </p:val>
                                        </p:tav>
                                      </p:tavLst>
                                    </p:anim>
                                    <p:set>
                                      <p:cBhvr>
                                        <p:cTn id="164" dur="1" fill="hold">
                                          <p:stCondLst>
                                            <p:cond delay="2999"/>
                                          </p:stCondLst>
                                        </p:cTn>
                                        <p:tgtEl>
                                          <p:spTgt spid="41"/>
                                        </p:tgtEl>
                                        <p:attrNameLst>
                                          <p:attrName>style.visibility</p:attrName>
                                        </p:attrNameLst>
                                      </p:cBhvr>
                                      <p:to>
                                        <p:strVal val="hidden"/>
                                      </p:to>
                                    </p:set>
                                  </p:childTnLst>
                                </p:cTn>
                              </p:par>
                              <p:par>
                                <p:cTn id="165" presetID="2" presetClass="exit" presetSubtype="8" fill="hold" grpId="0" nodeType="withEffect">
                                  <p:stCondLst>
                                    <p:cond delay="0"/>
                                  </p:stCondLst>
                                  <p:childTnLst>
                                    <p:anim calcmode="lin" valueType="num">
                                      <p:cBhvr additive="base">
                                        <p:cTn id="166" dur="3000"/>
                                        <p:tgtEl>
                                          <p:spTgt spid="42"/>
                                        </p:tgtEl>
                                        <p:attrNameLst>
                                          <p:attrName>ppt_x</p:attrName>
                                        </p:attrNameLst>
                                      </p:cBhvr>
                                      <p:tavLst>
                                        <p:tav tm="0">
                                          <p:val>
                                            <p:strVal val="ppt_x"/>
                                          </p:val>
                                        </p:tav>
                                        <p:tav tm="100000">
                                          <p:val>
                                            <p:strVal val="0-ppt_w/2"/>
                                          </p:val>
                                        </p:tav>
                                      </p:tavLst>
                                    </p:anim>
                                    <p:anim calcmode="lin" valueType="num">
                                      <p:cBhvr additive="base">
                                        <p:cTn id="167" dur="3000"/>
                                        <p:tgtEl>
                                          <p:spTgt spid="42"/>
                                        </p:tgtEl>
                                        <p:attrNameLst>
                                          <p:attrName>ppt_y</p:attrName>
                                        </p:attrNameLst>
                                      </p:cBhvr>
                                      <p:tavLst>
                                        <p:tav tm="0">
                                          <p:val>
                                            <p:strVal val="ppt_y"/>
                                          </p:val>
                                        </p:tav>
                                        <p:tav tm="100000">
                                          <p:val>
                                            <p:strVal val="ppt_y"/>
                                          </p:val>
                                        </p:tav>
                                      </p:tavLst>
                                    </p:anim>
                                    <p:set>
                                      <p:cBhvr>
                                        <p:cTn id="168" dur="1" fill="hold">
                                          <p:stCondLst>
                                            <p:cond delay="2999"/>
                                          </p:stCondLst>
                                        </p:cTn>
                                        <p:tgtEl>
                                          <p:spTgt spid="42"/>
                                        </p:tgtEl>
                                        <p:attrNameLst>
                                          <p:attrName>style.visibility</p:attrName>
                                        </p:attrNameLst>
                                      </p:cBhvr>
                                      <p:to>
                                        <p:strVal val="hidden"/>
                                      </p:to>
                                    </p:set>
                                  </p:childTnLst>
                                </p:cTn>
                              </p:par>
                              <p:par>
                                <p:cTn id="169" presetID="2" presetClass="exit" presetSubtype="8" fill="hold" grpId="0" nodeType="withEffect">
                                  <p:stCondLst>
                                    <p:cond delay="0"/>
                                  </p:stCondLst>
                                  <p:childTnLst>
                                    <p:anim calcmode="lin" valueType="num">
                                      <p:cBhvr additive="base">
                                        <p:cTn id="170" dur="3000"/>
                                        <p:tgtEl>
                                          <p:spTgt spid="43"/>
                                        </p:tgtEl>
                                        <p:attrNameLst>
                                          <p:attrName>ppt_x</p:attrName>
                                        </p:attrNameLst>
                                      </p:cBhvr>
                                      <p:tavLst>
                                        <p:tav tm="0">
                                          <p:val>
                                            <p:strVal val="ppt_x"/>
                                          </p:val>
                                        </p:tav>
                                        <p:tav tm="100000">
                                          <p:val>
                                            <p:strVal val="0-ppt_w/2"/>
                                          </p:val>
                                        </p:tav>
                                      </p:tavLst>
                                    </p:anim>
                                    <p:anim calcmode="lin" valueType="num">
                                      <p:cBhvr additive="base">
                                        <p:cTn id="171" dur="3000"/>
                                        <p:tgtEl>
                                          <p:spTgt spid="43"/>
                                        </p:tgtEl>
                                        <p:attrNameLst>
                                          <p:attrName>ppt_y</p:attrName>
                                        </p:attrNameLst>
                                      </p:cBhvr>
                                      <p:tavLst>
                                        <p:tav tm="0">
                                          <p:val>
                                            <p:strVal val="ppt_y"/>
                                          </p:val>
                                        </p:tav>
                                        <p:tav tm="100000">
                                          <p:val>
                                            <p:strVal val="ppt_y"/>
                                          </p:val>
                                        </p:tav>
                                      </p:tavLst>
                                    </p:anim>
                                    <p:set>
                                      <p:cBhvr>
                                        <p:cTn id="172" dur="1" fill="hold">
                                          <p:stCondLst>
                                            <p:cond delay="2999"/>
                                          </p:stCondLst>
                                        </p:cTn>
                                        <p:tgtEl>
                                          <p:spTgt spid="43"/>
                                        </p:tgtEl>
                                        <p:attrNameLst>
                                          <p:attrName>style.visibility</p:attrName>
                                        </p:attrNameLst>
                                      </p:cBhvr>
                                      <p:to>
                                        <p:strVal val="hidden"/>
                                      </p:to>
                                    </p:set>
                                  </p:childTnLst>
                                </p:cTn>
                              </p:par>
                              <p:par>
                                <p:cTn id="173" presetID="2" presetClass="exit" presetSubtype="8" fill="hold" grpId="0" nodeType="withEffect">
                                  <p:stCondLst>
                                    <p:cond delay="0"/>
                                  </p:stCondLst>
                                  <p:childTnLst>
                                    <p:anim calcmode="lin" valueType="num">
                                      <p:cBhvr additive="base">
                                        <p:cTn id="174" dur="3000"/>
                                        <p:tgtEl>
                                          <p:spTgt spid="44"/>
                                        </p:tgtEl>
                                        <p:attrNameLst>
                                          <p:attrName>ppt_x</p:attrName>
                                        </p:attrNameLst>
                                      </p:cBhvr>
                                      <p:tavLst>
                                        <p:tav tm="0">
                                          <p:val>
                                            <p:strVal val="ppt_x"/>
                                          </p:val>
                                        </p:tav>
                                        <p:tav tm="100000">
                                          <p:val>
                                            <p:strVal val="0-ppt_w/2"/>
                                          </p:val>
                                        </p:tav>
                                      </p:tavLst>
                                    </p:anim>
                                    <p:anim calcmode="lin" valueType="num">
                                      <p:cBhvr additive="base">
                                        <p:cTn id="175" dur="3000"/>
                                        <p:tgtEl>
                                          <p:spTgt spid="44"/>
                                        </p:tgtEl>
                                        <p:attrNameLst>
                                          <p:attrName>ppt_y</p:attrName>
                                        </p:attrNameLst>
                                      </p:cBhvr>
                                      <p:tavLst>
                                        <p:tav tm="0">
                                          <p:val>
                                            <p:strVal val="ppt_y"/>
                                          </p:val>
                                        </p:tav>
                                        <p:tav tm="100000">
                                          <p:val>
                                            <p:strVal val="ppt_y"/>
                                          </p:val>
                                        </p:tav>
                                      </p:tavLst>
                                    </p:anim>
                                    <p:set>
                                      <p:cBhvr>
                                        <p:cTn id="176" dur="1" fill="hold">
                                          <p:stCondLst>
                                            <p:cond delay="2999"/>
                                          </p:stCondLst>
                                        </p:cTn>
                                        <p:tgtEl>
                                          <p:spTgt spid="44"/>
                                        </p:tgtEl>
                                        <p:attrNameLst>
                                          <p:attrName>style.visibility</p:attrName>
                                        </p:attrNameLst>
                                      </p:cBhvr>
                                      <p:to>
                                        <p:strVal val="hidden"/>
                                      </p:to>
                                    </p:set>
                                  </p:childTnLst>
                                </p:cTn>
                              </p:par>
                              <p:par>
                                <p:cTn id="177" presetID="2" presetClass="exit" presetSubtype="8" fill="hold" grpId="0" nodeType="withEffect">
                                  <p:stCondLst>
                                    <p:cond delay="0"/>
                                  </p:stCondLst>
                                  <p:childTnLst>
                                    <p:anim calcmode="lin" valueType="num">
                                      <p:cBhvr additive="base">
                                        <p:cTn id="178" dur="3000"/>
                                        <p:tgtEl>
                                          <p:spTgt spid="45"/>
                                        </p:tgtEl>
                                        <p:attrNameLst>
                                          <p:attrName>ppt_x</p:attrName>
                                        </p:attrNameLst>
                                      </p:cBhvr>
                                      <p:tavLst>
                                        <p:tav tm="0">
                                          <p:val>
                                            <p:strVal val="ppt_x"/>
                                          </p:val>
                                        </p:tav>
                                        <p:tav tm="100000">
                                          <p:val>
                                            <p:strVal val="0-ppt_w/2"/>
                                          </p:val>
                                        </p:tav>
                                      </p:tavLst>
                                    </p:anim>
                                    <p:anim calcmode="lin" valueType="num">
                                      <p:cBhvr additive="base">
                                        <p:cTn id="179" dur="3000"/>
                                        <p:tgtEl>
                                          <p:spTgt spid="45"/>
                                        </p:tgtEl>
                                        <p:attrNameLst>
                                          <p:attrName>ppt_y</p:attrName>
                                        </p:attrNameLst>
                                      </p:cBhvr>
                                      <p:tavLst>
                                        <p:tav tm="0">
                                          <p:val>
                                            <p:strVal val="ppt_y"/>
                                          </p:val>
                                        </p:tav>
                                        <p:tav tm="100000">
                                          <p:val>
                                            <p:strVal val="ppt_y"/>
                                          </p:val>
                                        </p:tav>
                                      </p:tavLst>
                                    </p:anim>
                                    <p:set>
                                      <p:cBhvr>
                                        <p:cTn id="180" dur="1" fill="hold">
                                          <p:stCondLst>
                                            <p:cond delay="2999"/>
                                          </p:stCondLst>
                                        </p:cTn>
                                        <p:tgtEl>
                                          <p:spTgt spid="45"/>
                                        </p:tgtEl>
                                        <p:attrNameLst>
                                          <p:attrName>style.visibility</p:attrName>
                                        </p:attrNameLst>
                                      </p:cBhvr>
                                      <p:to>
                                        <p:strVal val="hidden"/>
                                      </p:to>
                                    </p:set>
                                  </p:childTnLst>
                                </p:cTn>
                              </p:par>
                              <p:par>
                                <p:cTn id="181" presetID="2" presetClass="exit" presetSubtype="8" fill="hold" grpId="0" nodeType="withEffect">
                                  <p:stCondLst>
                                    <p:cond delay="0"/>
                                  </p:stCondLst>
                                  <p:childTnLst>
                                    <p:anim calcmode="lin" valueType="num">
                                      <p:cBhvr additive="base">
                                        <p:cTn id="182" dur="3000"/>
                                        <p:tgtEl>
                                          <p:spTgt spid="46"/>
                                        </p:tgtEl>
                                        <p:attrNameLst>
                                          <p:attrName>ppt_x</p:attrName>
                                        </p:attrNameLst>
                                      </p:cBhvr>
                                      <p:tavLst>
                                        <p:tav tm="0">
                                          <p:val>
                                            <p:strVal val="ppt_x"/>
                                          </p:val>
                                        </p:tav>
                                        <p:tav tm="100000">
                                          <p:val>
                                            <p:strVal val="0-ppt_w/2"/>
                                          </p:val>
                                        </p:tav>
                                      </p:tavLst>
                                    </p:anim>
                                    <p:anim calcmode="lin" valueType="num">
                                      <p:cBhvr additive="base">
                                        <p:cTn id="183" dur="3000"/>
                                        <p:tgtEl>
                                          <p:spTgt spid="46"/>
                                        </p:tgtEl>
                                        <p:attrNameLst>
                                          <p:attrName>ppt_y</p:attrName>
                                        </p:attrNameLst>
                                      </p:cBhvr>
                                      <p:tavLst>
                                        <p:tav tm="0">
                                          <p:val>
                                            <p:strVal val="ppt_y"/>
                                          </p:val>
                                        </p:tav>
                                        <p:tav tm="100000">
                                          <p:val>
                                            <p:strVal val="ppt_y"/>
                                          </p:val>
                                        </p:tav>
                                      </p:tavLst>
                                    </p:anim>
                                    <p:set>
                                      <p:cBhvr>
                                        <p:cTn id="184" dur="1" fill="hold">
                                          <p:stCondLst>
                                            <p:cond delay="2999"/>
                                          </p:stCondLst>
                                        </p:cTn>
                                        <p:tgtEl>
                                          <p:spTgt spid="46"/>
                                        </p:tgtEl>
                                        <p:attrNameLst>
                                          <p:attrName>style.visibility</p:attrName>
                                        </p:attrNameLst>
                                      </p:cBhvr>
                                      <p:to>
                                        <p:strVal val="hidden"/>
                                      </p:to>
                                    </p:set>
                                  </p:childTnLst>
                                </p:cTn>
                              </p:par>
                              <p:par>
                                <p:cTn id="185" presetID="2" presetClass="exit" presetSubtype="8" fill="hold" grpId="0" nodeType="withEffect">
                                  <p:stCondLst>
                                    <p:cond delay="0"/>
                                  </p:stCondLst>
                                  <p:childTnLst>
                                    <p:anim calcmode="lin" valueType="num">
                                      <p:cBhvr additive="base">
                                        <p:cTn id="186" dur="3000"/>
                                        <p:tgtEl>
                                          <p:spTgt spid="47"/>
                                        </p:tgtEl>
                                        <p:attrNameLst>
                                          <p:attrName>ppt_x</p:attrName>
                                        </p:attrNameLst>
                                      </p:cBhvr>
                                      <p:tavLst>
                                        <p:tav tm="0">
                                          <p:val>
                                            <p:strVal val="ppt_x"/>
                                          </p:val>
                                        </p:tav>
                                        <p:tav tm="100000">
                                          <p:val>
                                            <p:strVal val="0-ppt_w/2"/>
                                          </p:val>
                                        </p:tav>
                                      </p:tavLst>
                                    </p:anim>
                                    <p:anim calcmode="lin" valueType="num">
                                      <p:cBhvr additive="base">
                                        <p:cTn id="187" dur="3000"/>
                                        <p:tgtEl>
                                          <p:spTgt spid="47"/>
                                        </p:tgtEl>
                                        <p:attrNameLst>
                                          <p:attrName>ppt_y</p:attrName>
                                        </p:attrNameLst>
                                      </p:cBhvr>
                                      <p:tavLst>
                                        <p:tav tm="0">
                                          <p:val>
                                            <p:strVal val="ppt_y"/>
                                          </p:val>
                                        </p:tav>
                                        <p:tav tm="100000">
                                          <p:val>
                                            <p:strVal val="ppt_y"/>
                                          </p:val>
                                        </p:tav>
                                      </p:tavLst>
                                    </p:anim>
                                    <p:set>
                                      <p:cBhvr>
                                        <p:cTn id="188" dur="1" fill="hold">
                                          <p:stCondLst>
                                            <p:cond delay="2999"/>
                                          </p:stCondLst>
                                        </p:cTn>
                                        <p:tgtEl>
                                          <p:spTgt spid="47"/>
                                        </p:tgtEl>
                                        <p:attrNameLst>
                                          <p:attrName>style.visibility</p:attrName>
                                        </p:attrNameLst>
                                      </p:cBhvr>
                                      <p:to>
                                        <p:strVal val="hidden"/>
                                      </p:to>
                                    </p:set>
                                  </p:childTnLst>
                                </p:cTn>
                              </p:par>
                              <p:par>
                                <p:cTn id="189" presetID="2" presetClass="exit" presetSubtype="8" fill="hold" grpId="0" nodeType="withEffect">
                                  <p:stCondLst>
                                    <p:cond delay="0"/>
                                  </p:stCondLst>
                                  <p:childTnLst>
                                    <p:anim calcmode="lin" valueType="num">
                                      <p:cBhvr additive="base">
                                        <p:cTn id="190" dur="3000"/>
                                        <p:tgtEl>
                                          <p:spTgt spid="48"/>
                                        </p:tgtEl>
                                        <p:attrNameLst>
                                          <p:attrName>ppt_x</p:attrName>
                                        </p:attrNameLst>
                                      </p:cBhvr>
                                      <p:tavLst>
                                        <p:tav tm="0">
                                          <p:val>
                                            <p:strVal val="ppt_x"/>
                                          </p:val>
                                        </p:tav>
                                        <p:tav tm="100000">
                                          <p:val>
                                            <p:strVal val="0-ppt_w/2"/>
                                          </p:val>
                                        </p:tav>
                                      </p:tavLst>
                                    </p:anim>
                                    <p:anim calcmode="lin" valueType="num">
                                      <p:cBhvr additive="base">
                                        <p:cTn id="191" dur="3000"/>
                                        <p:tgtEl>
                                          <p:spTgt spid="48"/>
                                        </p:tgtEl>
                                        <p:attrNameLst>
                                          <p:attrName>ppt_y</p:attrName>
                                        </p:attrNameLst>
                                      </p:cBhvr>
                                      <p:tavLst>
                                        <p:tav tm="0">
                                          <p:val>
                                            <p:strVal val="ppt_y"/>
                                          </p:val>
                                        </p:tav>
                                        <p:tav tm="100000">
                                          <p:val>
                                            <p:strVal val="ppt_y"/>
                                          </p:val>
                                        </p:tav>
                                      </p:tavLst>
                                    </p:anim>
                                    <p:set>
                                      <p:cBhvr>
                                        <p:cTn id="192" dur="1" fill="hold">
                                          <p:stCondLst>
                                            <p:cond delay="2999"/>
                                          </p:stCondLst>
                                        </p:cTn>
                                        <p:tgtEl>
                                          <p:spTgt spid="48"/>
                                        </p:tgtEl>
                                        <p:attrNameLst>
                                          <p:attrName>style.visibility</p:attrName>
                                        </p:attrNameLst>
                                      </p:cBhvr>
                                      <p:to>
                                        <p:strVal val="hidden"/>
                                      </p:to>
                                    </p:set>
                                  </p:childTnLst>
                                </p:cTn>
                              </p:par>
                              <p:par>
                                <p:cTn id="193" presetID="2" presetClass="exit" presetSubtype="8" fill="hold" grpId="0" nodeType="withEffect">
                                  <p:stCondLst>
                                    <p:cond delay="0"/>
                                  </p:stCondLst>
                                  <p:childTnLst>
                                    <p:anim calcmode="lin" valueType="num">
                                      <p:cBhvr additive="base">
                                        <p:cTn id="194" dur="3000"/>
                                        <p:tgtEl>
                                          <p:spTgt spid="49"/>
                                        </p:tgtEl>
                                        <p:attrNameLst>
                                          <p:attrName>ppt_x</p:attrName>
                                        </p:attrNameLst>
                                      </p:cBhvr>
                                      <p:tavLst>
                                        <p:tav tm="0">
                                          <p:val>
                                            <p:strVal val="ppt_x"/>
                                          </p:val>
                                        </p:tav>
                                        <p:tav tm="100000">
                                          <p:val>
                                            <p:strVal val="0-ppt_w/2"/>
                                          </p:val>
                                        </p:tav>
                                      </p:tavLst>
                                    </p:anim>
                                    <p:anim calcmode="lin" valueType="num">
                                      <p:cBhvr additive="base">
                                        <p:cTn id="195" dur="3000"/>
                                        <p:tgtEl>
                                          <p:spTgt spid="49"/>
                                        </p:tgtEl>
                                        <p:attrNameLst>
                                          <p:attrName>ppt_y</p:attrName>
                                        </p:attrNameLst>
                                      </p:cBhvr>
                                      <p:tavLst>
                                        <p:tav tm="0">
                                          <p:val>
                                            <p:strVal val="ppt_y"/>
                                          </p:val>
                                        </p:tav>
                                        <p:tav tm="100000">
                                          <p:val>
                                            <p:strVal val="ppt_y"/>
                                          </p:val>
                                        </p:tav>
                                      </p:tavLst>
                                    </p:anim>
                                    <p:set>
                                      <p:cBhvr>
                                        <p:cTn id="196" dur="1" fill="hold">
                                          <p:stCondLst>
                                            <p:cond delay="2999"/>
                                          </p:stCondLst>
                                        </p:cTn>
                                        <p:tgtEl>
                                          <p:spTgt spid="49"/>
                                        </p:tgtEl>
                                        <p:attrNameLst>
                                          <p:attrName>style.visibility</p:attrName>
                                        </p:attrNameLst>
                                      </p:cBhvr>
                                      <p:to>
                                        <p:strVal val="hidden"/>
                                      </p:to>
                                    </p:set>
                                  </p:childTnLst>
                                </p:cTn>
                              </p:par>
                              <p:par>
                                <p:cTn id="197" presetID="2" presetClass="exit" presetSubtype="8" fill="hold" grpId="0" nodeType="withEffect">
                                  <p:stCondLst>
                                    <p:cond delay="0"/>
                                  </p:stCondLst>
                                  <p:childTnLst>
                                    <p:anim calcmode="lin" valueType="num">
                                      <p:cBhvr additive="base">
                                        <p:cTn id="198" dur="3000"/>
                                        <p:tgtEl>
                                          <p:spTgt spid="50"/>
                                        </p:tgtEl>
                                        <p:attrNameLst>
                                          <p:attrName>ppt_x</p:attrName>
                                        </p:attrNameLst>
                                      </p:cBhvr>
                                      <p:tavLst>
                                        <p:tav tm="0">
                                          <p:val>
                                            <p:strVal val="ppt_x"/>
                                          </p:val>
                                        </p:tav>
                                        <p:tav tm="100000">
                                          <p:val>
                                            <p:strVal val="0-ppt_w/2"/>
                                          </p:val>
                                        </p:tav>
                                      </p:tavLst>
                                    </p:anim>
                                    <p:anim calcmode="lin" valueType="num">
                                      <p:cBhvr additive="base">
                                        <p:cTn id="199" dur="3000"/>
                                        <p:tgtEl>
                                          <p:spTgt spid="50"/>
                                        </p:tgtEl>
                                        <p:attrNameLst>
                                          <p:attrName>ppt_y</p:attrName>
                                        </p:attrNameLst>
                                      </p:cBhvr>
                                      <p:tavLst>
                                        <p:tav tm="0">
                                          <p:val>
                                            <p:strVal val="ppt_y"/>
                                          </p:val>
                                        </p:tav>
                                        <p:tav tm="100000">
                                          <p:val>
                                            <p:strVal val="ppt_y"/>
                                          </p:val>
                                        </p:tav>
                                      </p:tavLst>
                                    </p:anim>
                                    <p:set>
                                      <p:cBhvr>
                                        <p:cTn id="200" dur="1" fill="hold">
                                          <p:stCondLst>
                                            <p:cond delay="2999"/>
                                          </p:stCondLst>
                                        </p:cTn>
                                        <p:tgtEl>
                                          <p:spTgt spid="50"/>
                                        </p:tgtEl>
                                        <p:attrNameLst>
                                          <p:attrName>style.visibility</p:attrName>
                                        </p:attrNameLst>
                                      </p:cBhvr>
                                      <p:to>
                                        <p:strVal val="hidden"/>
                                      </p:to>
                                    </p:set>
                                  </p:childTnLst>
                                </p:cTn>
                              </p:par>
                              <p:par>
                                <p:cTn id="201" presetID="2" presetClass="exit" presetSubtype="8" fill="hold" grpId="0" nodeType="withEffect">
                                  <p:stCondLst>
                                    <p:cond delay="0"/>
                                  </p:stCondLst>
                                  <p:childTnLst>
                                    <p:anim calcmode="lin" valueType="num">
                                      <p:cBhvr additive="base">
                                        <p:cTn id="202" dur="3000"/>
                                        <p:tgtEl>
                                          <p:spTgt spid="51"/>
                                        </p:tgtEl>
                                        <p:attrNameLst>
                                          <p:attrName>ppt_x</p:attrName>
                                        </p:attrNameLst>
                                      </p:cBhvr>
                                      <p:tavLst>
                                        <p:tav tm="0">
                                          <p:val>
                                            <p:strVal val="ppt_x"/>
                                          </p:val>
                                        </p:tav>
                                        <p:tav tm="100000">
                                          <p:val>
                                            <p:strVal val="0-ppt_w/2"/>
                                          </p:val>
                                        </p:tav>
                                      </p:tavLst>
                                    </p:anim>
                                    <p:anim calcmode="lin" valueType="num">
                                      <p:cBhvr additive="base">
                                        <p:cTn id="203" dur="3000"/>
                                        <p:tgtEl>
                                          <p:spTgt spid="51"/>
                                        </p:tgtEl>
                                        <p:attrNameLst>
                                          <p:attrName>ppt_y</p:attrName>
                                        </p:attrNameLst>
                                      </p:cBhvr>
                                      <p:tavLst>
                                        <p:tav tm="0">
                                          <p:val>
                                            <p:strVal val="ppt_y"/>
                                          </p:val>
                                        </p:tav>
                                        <p:tav tm="100000">
                                          <p:val>
                                            <p:strVal val="ppt_y"/>
                                          </p:val>
                                        </p:tav>
                                      </p:tavLst>
                                    </p:anim>
                                    <p:set>
                                      <p:cBhvr>
                                        <p:cTn id="204" dur="1" fill="hold">
                                          <p:stCondLst>
                                            <p:cond delay="2999"/>
                                          </p:stCondLst>
                                        </p:cTn>
                                        <p:tgtEl>
                                          <p:spTgt spid="51"/>
                                        </p:tgtEl>
                                        <p:attrNameLst>
                                          <p:attrName>style.visibility</p:attrName>
                                        </p:attrNameLst>
                                      </p:cBhvr>
                                      <p:to>
                                        <p:strVal val="hidden"/>
                                      </p:to>
                                    </p:set>
                                  </p:childTnLst>
                                </p:cTn>
                              </p:par>
                              <p:par>
                                <p:cTn id="205" presetID="8" presetClass="emph" presetSubtype="0" fill="hold" grpId="1" nodeType="withEffect">
                                  <p:stCondLst>
                                    <p:cond delay="0"/>
                                  </p:stCondLst>
                                  <p:childTnLst>
                                    <p:animRot by="-21600000">
                                      <p:cBhvr>
                                        <p:cTn id="206" dur="3000" fill="hold"/>
                                        <p:tgtEl>
                                          <p:spTgt spid="2"/>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3"/>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4"/>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5"/>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6"/>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7"/>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8"/>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9"/>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11"/>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12"/>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13"/>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14"/>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15"/>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16"/>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17"/>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18"/>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19"/>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20"/>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21"/>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22"/>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23"/>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24"/>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25"/>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26"/>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27"/>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28"/>
                                        </p:tgtEl>
                                        <p:attrNameLst>
                                          <p:attrName>r</p:attrName>
                                        </p:attrNameLst>
                                      </p:cBhvr>
                                    </p:animRot>
                                  </p:childTnLst>
                                </p:cTn>
                              </p:par>
                              <p:par>
                                <p:cTn id="259" presetID="8" presetClass="emph" presetSubtype="0" fill="hold" grpId="1" nodeType="withEffect">
                                  <p:stCondLst>
                                    <p:cond delay="0"/>
                                  </p:stCondLst>
                                  <p:childTnLst>
                                    <p:animRot by="-21600000">
                                      <p:cBhvr>
                                        <p:cTn id="260" dur="3000" fill="hold"/>
                                        <p:tgtEl>
                                          <p:spTgt spid="29"/>
                                        </p:tgtEl>
                                        <p:attrNameLst>
                                          <p:attrName>r</p:attrName>
                                        </p:attrNameLst>
                                      </p:cBhvr>
                                    </p:animRot>
                                  </p:childTnLst>
                                </p:cTn>
                              </p:par>
                              <p:par>
                                <p:cTn id="261" presetID="8" presetClass="emph" presetSubtype="0" fill="hold" grpId="1" nodeType="withEffect">
                                  <p:stCondLst>
                                    <p:cond delay="0"/>
                                  </p:stCondLst>
                                  <p:childTnLst>
                                    <p:animRot by="-21600000">
                                      <p:cBhvr>
                                        <p:cTn id="262" dur="3000" fill="hold"/>
                                        <p:tgtEl>
                                          <p:spTgt spid="30"/>
                                        </p:tgtEl>
                                        <p:attrNameLst>
                                          <p:attrName>r</p:attrName>
                                        </p:attrNameLst>
                                      </p:cBhvr>
                                    </p:animRot>
                                  </p:childTnLst>
                                </p:cTn>
                              </p:par>
                              <p:par>
                                <p:cTn id="263" presetID="8" presetClass="emph" presetSubtype="0" fill="hold" grpId="1" nodeType="withEffect">
                                  <p:stCondLst>
                                    <p:cond delay="0"/>
                                  </p:stCondLst>
                                  <p:childTnLst>
                                    <p:animRot by="-21600000">
                                      <p:cBhvr>
                                        <p:cTn id="264" dur="3000" fill="hold"/>
                                        <p:tgtEl>
                                          <p:spTgt spid="31"/>
                                        </p:tgtEl>
                                        <p:attrNameLst>
                                          <p:attrName>r</p:attrName>
                                        </p:attrNameLst>
                                      </p:cBhvr>
                                    </p:animRot>
                                  </p:childTnLst>
                                </p:cTn>
                              </p:par>
                              <p:par>
                                <p:cTn id="265" presetID="8" presetClass="emph" presetSubtype="0" fill="hold" grpId="1" nodeType="withEffect">
                                  <p:stCondLst>
                                    <p:cond delay="0"/>
                                  </p:stCondLst>
                                  <p:childTnLst>
                                    <p:animRot by="-21600000">
                                      <p:cBhvr>
                                        <p:cTn id="266" dur="3000" fill="hold"/>
                                        <p:tgtEl>
                                          <p:spTgt spid="32"/>
                                        </p:tgtEl>
                                        <p:attrNameLst>
                                          <p:attrName>r</p:attrName>
                                        </p:attrNameLst>
                                      </p:cBhvr>
                                    </p:animRot>
                                  </p:childTnLst>
                                </p:cTn>
                              </p:par>
                              <p:par>
                                <p:cTn id="267" presetID="8" presetClass="emph" presetSubtype="0" fill="hold" grpId="1" nodeType="withEffect">
                                  <p:stCondLst>
                                    <p:cond delay="0"/>
                                  </p:stCondLst>
                                  <p:childTnLst>
                                    <p:animRot by="-21600000">
                                      <p:cBhvr>
                                        <p:cTn id="268" dur="3000" fill="hold"/>
                                        <p:tgtEl>
                                          <p:spTgt spid="33"/>
                                        </p:tgtEl>
                                        <p:attrNameLst>
                                          <p:attrName>r</p:attrName>
                                        </p:attrNameLst>
                                      </p:cBhvr>
                                    </p:animRot>
                                  </p:childTnLst>
                                </p:cTn>
                              </p:par>
                              <p:par>
                                <p:cTn id="269" presetID="8" presetClass="emph" presetSubtype="0" fill="hold" grpId="1" nodeType="withEffect">
                                  <p:stCondLst>
                                    <p:cond delay="0"/>
                                  </p:stCondLst>
                                  <p:childTnLst>
                                    <p:animRot by="-21600000">
                                      <p:cBhvr>
                                        <p:cTn id="270" dur="3000" fill="hold"/>
                                        <p:tgtEl>
                                          <p:spTgt spid="34"/>
                                        </p:tgtEl>
                                        <p:attrNameLst>
                                          <p:attrName>r</p:attrName>
                                        </p:attrNameLst>
                                      </p:cBhvr>
                                    </p:animRot>
                                  </p:childTnLst>
                                </p:cTn>
                              </p:par>
                              <p:par>
                                <p:cTn id="271" presetID="8" presetClass="emph" presetSubtype="0" fill="hold" grpId="1" nodeType="withEffect">
                                  <p:stCondLst>
                                    <p:cond delay="0"/>
                                  </p:stCondLst>
                                  <p:childTnLst>
                                    <p:animRot by="-21600000">
                                      <p:cBhvr>
                                        <p:cTn id="272" dur="3000" fill="hold"/>
                                        <p:tgtEl>
                                          <p:spTgt spid="35"/>
                                        </p:tgtEl>
                                        <p:attrNameLst>
                                          <p:attrName>r</p:attrName>
                                        </p:attrNameLst>
                                      </p:cBhvr>
                                    </p:animRot>
                                  </p:childTnLst>
                                </p:cTn>
                              </p:par>
                              <p:par>
                                <p:cTn id="273" presetID="8" presetClass="emph" presetSubtype="0" fill="hold" grpId="1" nodeType="withEffect">
                                  <p:stCondLst>
                                    <p:cond delay="0"/>
                                  </p:stCondLst>
                                  <p:childTnLst>
                                    <p:animRot by="-21600000">
                                      <p:cBhvr>
                                        <p:cTn id="274" dur="3000" fill="hold"/>
                                        <p:tgtEl>
                                          <p:spTgt spid="36"/>
                                        </p:tgtEl>
                                        <p:attrNameLst>
                                          <p:attrName>r</p:attrName>
                                        </p:attrNameLst>
                                      </p:cBhvr>
                                    </p:animRot>
                                  </p:childTnLst>
                                </p:cTn>
                              </p:par>
                              <p:par>
                                <p:cTn id="275" presetID="8" presetClass="emph" presetSubtype="0" fill="hold" grpId="1" nodeType="withEffect">
                                  <p:stCondLst>
                                    <p:cond delay="0"/>
                                  </p:stCondLst>
                                  <p:childTnLst>
                                    <p:animRot by="-21600000">
                                      <p:cBhvr>
                                        <p:cTn id="276" dur="3000" fill="hold"/>
                                        <p:tgtEl>
                                          <p:spTgt spid="37"/>
                                        </p:tgtEl>
                                        <p:attrNameLst>
                                          <p:attrName>r</p:attrName>
                                        </p:attrNameLst>
                                      </p:cBhvr>
                                    </p:animRot>
                                  </p:childTnLst>
                                </p:cTn>
                              </p:par>
                              <p:par>
                                <p:cTn id="277" presetID="8" presetClass="emph" presetSubtype="0" fill="hold" grpId="1" nodeType="withEffect">
                                  <p:stCondLst>
                                    <p:cond delay="0"/>
                                  </p:stCondLst>
                                  <p:childTnLst>
                                    <p:animRot by="-21600000">
                                      <p:cBhvr>
                                        <p:cTn id="278" dur="3000" fill="hold"/>
                                        <p:tgtEl>
                                          <p:spTgt spid="38"/>
                                        </p:tgtEl>
                                        <p:attrNameLst>
                                          <p:attrName>r</p:attrName>
                                        </p:attrNameLst>
                                      </p:cBhvr>
                                    </p:animRot>
                                  </p:childTnLst>
                                </p:cTn>
                              </p:par>
                              <p:par>
                                <p:cTn id="279" presetID="8" presetClass="emph" presetSubtype="0" fill="hold" grpId="1" nodeType="withEffect">
                                  <p:stCondLst>
                                    <p:cond delay="0"/>
                                  </p:stCondLst>
                                  <p:childTnLst>
                                    <p:animRot by="-21600000">
                                      <p:cBhvr>
                                        <p:cTn id="280" dur="3000" fill="hold"/>
                                        <p:tgtEl>
                                          <p:spTgt spid="39"/>
                                        </p:tgtEl>
                                        <p:attrNameLst>
                                          <p:attrName>r</p:attrName>
                                        </p:attrNameLst>
                                      </p:cBhvr>
                                    </p:animRot>
                                  </p:childTnLst>
                                </p:cTn>
                              </p:par>
                              <p:par>
                                <p:cTn id="281" presetID="8" presetClass="emph" presetSubtype="0" fill="hold" grpId="1" nodeType="withEffect">
                                  <p:stCondLst>
                                    <p:cond delay="0"/>
                                  </p:stCondLst>
                                  <p:childTnLst>
                                    <p:animRot by="-21600000">
                                      <p:cBhvr>
                                        <p:cTn id="282" dur="3000" fill="hold"/>
                                        <p:tgtEl>
                                          <p:spTgt spid="40"/>
                                        </p:tgtEl>
                                        <p:attrNameLst>
                                          <p:attrName>r</p:attrName>
                                        </p:attrNameLst>
                                      </p:cBhvr>
                                    </p:animRot>
                                  </p:childTnLst>
                                </p:cTn>
                              </p:par>
                              <p:par>
                                <p:cTn id="283" presetID="8" presetClass="emph" presetSubtype="0" fill="hold" grpId="1" nodeType="withEffect">
                                  <p:stCondLst>
                                    <p:cond delay="0"/>
                                  </p:stCondLst>
                                  <p:childTnLst>
                                    <p:animRot by="-21600000">
                                      <p:cBhvr>
                                        <p:cTn id="284" dur="3000" fill="hold"/>
                                        <p:tgtEl>
                                          <p:spTgt spid="41"/>
                                        </p:tgtEl>
                                        <p:attrNameLst>
                                          <p:attrName>r</p:attrName>
                                        </p:attrNameLst>
                                      </p:cBhvr>
                                    </p:animRot>
                                  </p:childTnLst>
                                </p:cTn>
                              </p:par>
                              <p:par>
                                <p:cTn id="285" presetID="8" presetClass="emph" presetSubtype="0" fill="hold" grpId="1" nodeType="withEffect">
                                  <p:stCondLst>
                                    <p:cond delay="0"/>
                                  </p:stCondLst>
                                  <p:childTnLst>
                                    <p:animRot by="-21600000">
                                      <p:cBhvr>
                                        <p:cTn id="286" dur="3000" fill="hold"/>
                                        <p:tgtEl>
                                          <p:spTgt spid="42"/>
                                        </p:tgtEl>
                                        <p:attrNameLst>
                                          <p:attrName>r</p:attrName>
                                        </p:attrNameLst>
                                      </p:cBhvr>
                                    </p:animRot>
                                  </p:childTnLst>
                                </p:cTn>
                              </p:par>
                              <p:par>
                                <p:cTn id="287" presetID="8" presetClass="emph" presetSubtype="0" fill="hold" grpId="1" nodeType="withEffect">
                                  <p:stCondLst>
                                    <p:cond delay="0"/>
                                  </p:stCondLst>
                                  <p:childTnLst>
                                    <p:animRot by="-21600000">
                                      <p:cBhvr>
                                        <p:cTn id="288" dur="3000" fill="hold"/>
                                        <p:tgtEl>
                                          <p:spTgt spid="43"/>
                                        </p:tgtEl>
                                        <p:attrNameLst>
                                          <p:attrName>r</p:attrName>
                                        </p:attrNameLst>
                                      </p:cBhvr>
                                    </p:animRot>
                                  </p:childTnLst>
                                </p:cTn>
                              </p:par>
                              <p:par>
                                <p:cTn id="289" presetID="8" presetClass="emph" presetSubtype="0" fill="hold" grpId="1" nodeType="withEffect">
                                  <p:stCondLst>
                                    <p:cond delay="0"/>
                                  </p:stCondLst>
                                  <p:childTnLst>
                                    <p:animRot by="-21600000">
                                      <p:cBhvr>
                                        <p:cTn id="290" dur="3000" fill="hold"/>
                                        <p:tgtEl>
                                          <p:spTgt spid="44"/>
                                        </p:tgtEl>
                                        <p:attrNameLst>
                                          <p:attrName>r</p:attrName>
                                        </p:attrNameLst>
                                      </p:cBhvr>
                                    </p:animRot>
                                  </p:childTnLst>
                                </p:cTn>
                              </p:par>
                              <p:par>
                                <p:cTn id="291" presetID="8" presetClass="emph" presetSubtype="0" fill="hold" grpId="1" nodeType="withEffect">
                                  <p:stCondLst>
                                    <p:cond delay="0"/>
                                  </p:stCondLst>
                                  <p:childTnLst>
                                    <p:animRot by="-21600000">
                                      <p:cBhvr>
                                        <p:cTn id="292" dur="3000" fill="hold"/>
                                        <p:tgtEl>
                                          <p:spTgt spid="45"/>
                                        </p:tgtEl>
                                        <p:attrNameLst>
                                          <p:attrName>r</p:attrName>
                                        </p:attrNameLst>
                                      </p:cBhvr>
                                    </p:animRot>
                                  </p:childTnLst>
                                </p:cTn>
                              </p:par>
                              <p:par>
                                <p:cTn id="293" presetID="8" presetClass="emph" presetSubtype="0" fill="hold" grpId="1" nodeType="withEffect">
                                  <p:stCondLst>
                                    <p:cond delay="0"/>
                                  </p:stCondLst>
                                  <p:childTnLst>
                                    <p:animRot by="-21600000">
                                      <p:cBhvr>
                                        <p:cTn id="294" dur="3000" fill="hold"/>
                                        <p:tgtEl>
                                          <p:spTgt spid="46"/>
                                        </p:tgtEl>
                                        <p:attrNameLst>
                                          <p:attrName>r</p:attrName>
                                        </p:attrNameLst>
                                      </p:cBhvr>
                                    </p:animRot>
                                  </p:childTnLst>
                                </p:cTn>
                              </p:par>
                              <p:par>
                                <p:cTn id="295" presetID="8" presetClass="emph" presetSubtype="0" fill="hold" grpId="1" nodeType="withEffect">
                                  <p:stCondLst>
                                    <p:cond delay="0"/>
                                  </p:stCondLst>
                                  <p:childTnLst>
                                    <p:animRot by="-21600000">
                                      <p:cBhvr>
                                        <p:cTn id="296" dur="3000" fill="hold"/>
                                        <p:tgtEl>
                                          <p:spTgt spid="47"/>
                                        </p:tgtEl>
                                        <p:attrNameLst>
                                          <p:attrName>r</p:attrName>
                                        </p:attrNameLst>
                                      </p:cBhvr>
                                    </p:animRot>
                                  </p:childTnLst>
                                </p:cTn>
                              </p:par>
                              <p:par>
                                <p:cTn id="297" presetID="8" presetClass="emph" presetSubtype="0" fill="hold" grpId="1" nodeType="withEffect">
                                  <p:stCondLst>
                                    <p:cond delay="0"/>
                                  </p:stCondLst>
                                  <p:childTnLst>
                                    <p:animRot by="-21600000">
                                      <p:cBhvr>
                                        <p:cTn id="298" dur="3000" fill="hold"/>
                                        <p:tgtEl>
                                          <p:spTgt spid="48"/>
                                        </p:tgtEl>
                                        <p:attrNameLst>
                                          <p:attrName>r</p:attrName>
                                        </p:attrNameLst>
                                      </p:cBhvr>
                                    </p:animRot>
                                  </p:childTnLst>
                                </p:cTn>
                              </p:par>
                              <p:par>
                                <p:cTn id="299" presetID="8" presetClass="emph" presetSubtype="0" fill="hold" grpId="1" nodeType="withEffect">
                                  <p:stCondLst>
                                    <p:cond delay="0"/>
                                  </p:stCondLst>
                                  <p:childTnLst>
                                    <p:animRot by="-21600000">
                                      <p:cBhvr>
                                        <p:cTn id="300" dur="3000" fill="hold"/>
                                        <p:tgtEl>
                                          <p:spTgt spid="49"/>
                                        </p:tgtEl>
                                        <p:attrNameLst>
                                          <p:attrName>r</p:attrName>
                                        </p:attrNameLst>
                                      </p:cBhvr>
                                    </p:animRot>
                                  </p:childTnLst>
                                </p:cTn>
                              </p:par>
                              <p:par>
                                <p:cTn id="301" presetID="8" presetClass="emph" presetSubtype="0" fill="hold" grpId="1" nodeType="withEffect">
                                  <p:stCondLst>
                                    <p:cond delay="0"/>
                                  </p:stCondLst>
                                  <p:childTnLst>
                                    <p:animRot by="-21600000">
                                      <p:cBhvr>
                                        <p:cTn id="302" dur="3000" fill="hold"/>
                                        <p:tgtEl>
                                          <p:spTgt spid="50"/>
                                        </p:tgtEl>
                                        <p:attrNameLst>
                                          <p:attrName>r</p:attrName>
                                        </p:attrNameLst>
                                      </p:cBhvr>
                                    </p:animRot>
                                  </p:childTnLst>
                                </p:cTn>
                              </p:par>
                              <p:par>
                                <p:cTn id="303" presetID="8" presetClass="emph" presetSubtype="0" fill="hold" grpId="1" nodeType="withEffect">
                                  <p:stCondLst>
                                    <p:cond delay="0"/>
                                  </p:stCondLst>
                                  <p:childTnLst>
                                    <p:animRot by="-21600000">
                                      <p:cBhvr>
                                        <p:cTn id="304" dur="3000" fill="hold"/>
                                        <p:tgtEl>
                                          <p:spTgt spid="51"/>
                                        </p:tgtEl>
                                        <p:attrNameLst>
                                          <p:attrName>r</p:attrName>
                                        </p:attrNameLst>
                                      </p:cBhvr>
                                    </p:animRot>
                                  </p:childTnLst>
                                </p:cTn>
                              </p:par>
                              <p:par>
                                <p:cTn id="305" presetID="2" presetClass="exit" presetSubtype="2" fill="hold" grpId="0" nodeType="withEffect">
                                  <p:stCondLst>
                                    <p:cond delay="0"/>
                                  </p:stCondLst>
                                  <p:childTnLst>
                                    <p:anim calcmode="lin" valueType="num">
                                      <p:cBhvr additive="base">
                                        <p:cTn id="306" dur="3000"/>
                                        <p:tgtEl>
                                          <p:spTgt spid="52"/>
                                        </p:tgtEl>
                                        <p:attrNameLst>
                                          <p:attrName>ppt_x</p:attrName>
                                        </p:attrNameLst>
                                      </p:cBhvr>
                                      <p:tavLst>
                                        <p:tav tm="0">
                                          <p:val>
                                            <p:strVal val="ppt_x"/>
                                          </p:val>
                                        </p:tav>
                                        <p:tav tm="100000">
                                          <p:val>
                                            <p:strVal val="1+ppt_w/2"/>
                                          </p:val>
                                        </p:tav>
                                      </p:tavLst>
                                    </p:anim>
                                    <p:anim calcmode="lin" valueType="num">
                                      <p:cBhvr additive="base">
                                        <p:cTn id="307" dur="3000"/>
                                        <p:tgtEl>
                                          <p:spTgt spid="52"/>
                                        </p:tgtEl>
                                        <p:attrNameLst>
                                          <p:attrName>ppt_y</p:attrName>
                                        </p:attrNameLst>
                                      </p:cBhvr>
                                      <p:tavLst>
                                        <p:tav tm="0">
                                          <p:val>
                                            <p:strVal val="ppt_y"/>
                                          </p:val>
                                        </p:tav>
                                        <p:tav tm="100000">
                                          <p:val>
                                            <p:strVal val="ppt_y"/>
                                          </p:val>
                                        </p:tav>
                                      </p:tavLst>
                                    </p:anim>
                                    <p:set>
                                      <p:cBhvr>
                                        <p:cTn id="308" dur="1" fill="hold">
                                          <p:stCondLst>
                                            <p:cond delay="2999"/>
                                          </p:stCondLst>
                                        </p:cTn>
                                        <p:tgtEl>
                                          <p:spTgt spid="52"/>
                                        </p:tgtEl>
                                        <p:attrNameLst>
                                          <p:attrName>style.visibility</p:attrName>
                                        </p:attrNameLst>
                                      </p:cBhvr>
                                      <p:to>
                                        <p:strVal val="hidden"/>
                                      </p:to>
                                    </p:set>
                                  </p:childTnLst>
                                </p:cTn>
                              </p:par>
                              <p:par>
                                <p:cTn id="309" presetID="2" presetClass="exit" presetSubtype="2" fill="hold" grpId="0" nodeType="withEffect">
                                  <p:stCondLst>
                                    <p:cond delay="0"/>
                                  </p:stCondLst>
                                  <p:childTnLst>
                                    <p:anim calcmode="lin" valueType="num">
                                      <p:cBhvr additive="base">
                                        <p:cTn id="310" dur="3000"/>
                                        <p:tgtEl>
                                          <p:spTgt spid="53"/>
                                        </p:tgtEl>
                                        <p:attrNameLst>
                                          <p:attrName>ppt_x</p:attrName>
                                        </p:attrNameLst>
                                      </p:cBhvr>
                                      <p:tavLst>
                                        <p:tav tm="0">
                                          <p:val>
                                            <p:strVal val="ppt_x"/>
                                          </p:val>
                                        </p:tav>
                                        <p:tav tm="100000">
                                          <p:val>
                                            <p:strVal val="1+ppt_w/2"/>
                                          </p:val>
                                        </p:tav>
                                      </p:tavLst>
                                    </p:anim>
                                    <p:anim calcmode="lin" valueType="num">
                                      <p:cBhvr additive="base">
                                        <p:cTn id="311" dur="3000"/>
                                        <p:tgtEl>
                                          <p:spTgt spid="53"/>
                                        </p:tgtEl>
                                        <p:attrNameLst>
                                          <p:attrName>ppt_y</p:attrName>
                                        </p:attrNameLst>
                                      </p:cBhvr>
                                      <p:tavLst>
                                        <p:tav tm="0">
                                          <p:val>
                                            <p:strVal val="ppt_y"/>
                                          </p:val>
                                        </p:tav>
                                        <p:tav tm="100000">
                                          <p:val>
                                            <p:strVal val="ppt_y"/>
                                          </p:val>
                                        </p:tav>
                                      </p:tavLst>
                                    </p:anim>
                                    <p:set>
                                      <p:cBhvr>
                                        <p:cTn id="312" dur="1" fill="hold">
                                          <p:stCondLst>
                                            <p:cond delay="2999"/>
                                          </p:stCondLst>
                                        </p:cTn>
                                        <p:tgtEl>
                                          <p:spTgt spid="53"/>
                                        </p:tgtEl>
                                        <p:attrNameLst>
                                          <p:attrName>style.visibility</p:attrName>
                                        </p:attrNameLst>
                                      </p:cBhvr>
                                      <p:to>
                                        <p:strVal val="hidden"/>
                                      </p:to>
                                    </p:set>
                                  </p:childTnLst>
                                </p:cTn>
                              </p:par>
                              <p:par>
                                <p:cTn id="313" presetID="2" presetClass="exit" presetSubtype="2" fill="hold" grpId="0" nodeType="withEffect">
                                  <p:stCondLst>
                                    <p:cond delay="0"/>
                                  </p:stCondLst>
                                  <p:childTnLst>
                                    <p:anim calcmode="lin" valueType="num">
                                      <p:cBhvr additive="base">
                                        <p:cTn id="314" dur="3000"/>
                                        <p:tgtEl>
                                          <p:spTgt spid="54"/>
                                        </p:tgtEl>
                                        <p:attrNameLst>
                                          <p:attrName>ppt_x</p:attrName>
                                        </p:attrNameLst>
                                      </p:cBhvr>
                                      <p:tavLst>
                                        <p:tav tm="0">
                                          <p:val>
                                            <p:strVal val="ppt_x"/>
                                          </p:val>
                                        </p:tav>
                                        <p:tav tm="100000">
                                          <p:val>
                                            <p:strVal val="1+ppt_w/2"/>
                                          </p:val>
                                        </p:tav>
                                      </p:tavLst>
                                    </p:anim>
                                    <p:anim calcmode="lin" valueType="num">
                                      <p:cBhvr additive="base">
                                        <p:cTn id="315" dur="3000"/>
                                        <p:tgtEl>
                                          <p:spTgt spid="54"/>
                                        </p:tgtEl>
                                        <p:attrNameLst>
                                          <p:attrName>ppt_y</p:attrName>
                                        </p:attrNameLst>
                                      </p:cBhvr>
                                      <p:tavLst>
                                        <p:tav tm="0">
                                          <p:val>
                                            <p:strVal val="ppt_y"/>
                                          </p:val>
                                        </p:tav>
                                        <p:tav tm="100000">
                                          <p:val>
                                            <p:strVal val="ppt_y"/>
                                          </p:val>
                                        </p:tav>
                                      </p:tavLst>
                                    </p:anim>
                                    <p:set>
                                      <p:cBhvr>
                                        <p:cTn id="316" dur="1" fill="hold">
                                          <p:stCondLst>
                                            <p:cond delay="2999"/>
                                          </p:stCondLst>
                                        </p:cTn>
                                        <p:tgtEl>
                                          <p:spTgt spid="54"/>
                                        </p:tgtEl>
                                        <p:attrNameLst>
                                          <p:attrName>style.visibility</p:attrName>
                                        </p:attrNameLst>
                                      </p:cBhvr>
                                      <p:to>
                                        <p:strVal val="hidden"/>
                                      </p:to>
                                    </p:set>
                                  </p:childTnLst>
                                </p:cTn>
                              </p:par>
                              <p:par>
                                <p:cTn id="317" presetID="2" presetClass="exit" presetSubtype="2" fill="hold" grpId="0" nodeType="withEffect">
                                  <p:stCondLst>
                                    <p:cond delay="0"/>
                                  </p:stCondLst>
                                  <p:childTnLst>
                                    <p:anim calcmode="lin" valueType="num">
                                      <p:cBhvr additive="base">
                                        <p:cTn id="318" dur="3000"/>
                                        <p:tgtEl>
                                          <p:spTgt spid="55"/>
                                        </p:tgtEl>
                                        <p:attrNameLst>
                                          <p:attrName>ppt_x</p:attrName>
                                        </p:attrNameLst>
                                      </p:cBhvr>
                                      <p:tavLst>
                                        <p:tav tm="0">
                                          <p:val>
                                            <p:strVal val="ppt_x"/>
                                          </p:val>
                                        </p:tav>
                                        <p:tav tm="100000">
                                          <p:val>
                                            <p:strVal val="1+ppt_w/2"/>
                                          </p:val>
                                        </p:tav>
                                      </p:tavLst>
                                    </p:anim>
                                    <p:anim calcmode="lin" valueType="num">
                                      <p:cBhvr additive="base">
                                        <p:cTn id="319" dur="3000"/>
                                        <p:tgtEl>
                                          <p:spTgt spid="55"/>
                                        </p:tgtEl>
                                        <p:attrNameLst>
                                          <p:attrName>ppt_y</p:attrName>
                                        </p:attrNameLst>
                                      </p:cBhvr>
                                      <p:tavLst>
                                        <p:tav tm="0">
                                          <p:val>
                                            <p:strVal val="ppt_y"/>
                                          </p:val>
                                        </p:tav>
                                        <p:tav tm="100000">
                                          <p:val>
                                            <p:strVal val="ppt_y"/>
                                          </p:val>
                                        </p:tav>
                                      </p:tavLst>
                                    </p:anim>
                                    <p:set>
                                      <p:cBhvr>
                                        <p:cTn id="320" dur="1" fill="hold">
                                          <p:stCondLst>
                                            <p:cond delay="2999"/>
                                          </p:stCondLst>
                                        </p:cTn>
                                        <p:tgtEl>
                                          <p:spTgt spid="55"/>
                                        </p:tgtEl>
                                        <p:attrNameLst>
                                          <p:attrName>style.visibility</p:attrName>
                                        </p:attrNameLst>
                                      </p:cBhvr>
                                      <p:to>
                                        <p:strVal val="hidden"/>
                                      </p:to>
                                    </p:set>
                                  </p:childTnLst>
                                </p:cTn>
                              </p:par>
                              <p:par>
                                <p:cTn id="321" presetID="2" presetClass="exit" presetSubtype="2" fill="hold" grpId="0" nodeType="withEffect">
                                  <p:stCondLst>
                                    <p:cond delay="0"/>
                                  </p:stCondLst>
                                  <p:childTnLst>
                                    <p:anim calcmode="lin" valueType="num">
                                      <p:cBhvr additive="base">
                                        <p:cTn id="322" dur="3000"/>
                                        <p:tgtEl>
                                          <p:spTgt spid="56"/>
                                        </p:tgtEl>
                                        <p:attrNameLst>
                                          <p:attrName>ppt_x</p:attrName>
                                        </p:attrNameLst>
                                      </p:cBhvr>
                                      <p:tavLst>
                                        <p:tav tm="0">
                                          <p:val>
                                            <p:strVal val="ppt_x"/>
                                          </p:val>
                                        </p:tav>
                                        <p:tav tm="100000">
                                          <p:val>
                                            <p:strVal val="1+ppt_w/2"/>
                                          </p:val>
                                        </p:tav>
                                      </p:tavLst>
                                    </p:anim>
                                    <p:anim calcmode="lin" valueType="num">
                                      <p:cBhvr additive="base">
                                        <p:cTn id="323" dur="3000"/>
                                        <p:tgtEl>
                                          <p:spTgt spid="56"/>
                                        </p:tgtEl>
                                        <p:attrNameLst>
                                          <p:attrName>ppt_y</p:attrName>
                                        </p:attrNameLst>
                                      </p:cBhvr>
                                      <p:tavLst>
                                        <p:tav tm="0">
                                          <p:val>
                                            <p:strVal val="ppt_y"/>
                                          </p:val>
                                        </p:tav>
                                        <p:tav tm="100000">
                                          <p:val>
                                            <p:strVal val="ppt_y"/>
                                          </p:val>
                                        </p:tav>
                                      </p:tavLst>
                                    </p:anim>
                                    <p:set>
                                      <p:cBhvr>
                                        <p:cTn id="324" dur="1" fill="hold">
                                          <p:stCondLst>
                                            <p:cond delay="2999"/>
                                          </p:stCondLst>
                                        </p:cTn>
                                        <p:tgtEl>
                                          <p:spTgt spid="56"/>
                                        </p:tgtEl>
                                        <p:attrNameLst>
                                          <p:attrName>style.visibility</p:attrName>
                                        </p:attrNameLst>
                                      </p:cBhvr>
                                      <p:to>
                                        <p:strVal val="hidden"/>
                                      </p:to>
                                    </p:set>
                                  </p:childTnLst>
                                </p:cTn>
                              </p:par>
                              <p:par>
                                <p:cTn id="325" presetID="2" presetClass="exit" presetSubtype="2" fill="hold" grpId="0" nodeType="withEffect">
                                  <p:stCondLst>
                                    <p:cond delay="0"/>
                                  </p:stCondLst>
                                  <p:childTnLst>
                                    <p:anim calcmode="lin" valueType="num">
                                      <p:cBhvr additive="base">
                                        <p:cTn id="326" dur="3000"/>
                                        <p:tgtEl>
                                          <p:spTgt spid="57"/>
                                        </p:tgtEl>
                                        <p:attrNameLst>
                                          <p:attrName>ppt_x</p:attrName>
                                        </p:attrNameLst>
                                      </p:cBhvr>
                                      <p:tavLst>
                                        <p:tav tm="0">
                                          <p:val>
                                            <p:strVal val="ppt_x"/>
                                          </p:val>
                                        </p:tav>
                                        <p:tav tm="100000">
                                          <p:val>
                                            <p:strVal val="1+ppt_w/2"/>
                                          </p:val>
                                        </p:tav>
                                      </p:tavLst>
                                    </p:anim>
                                    <p:anim calcmode="lin" valueType="num">
                                      <p:cBhvr additive="base">
                                        <p:cTn id="327" dur="3000"/>
                                        <p:tgtEl>
                                          <p:spTgt spid="57"/>
                                        </p:tgtEl>
                                        <p:attrNameLst>
                                          <p:attrName>ppt_y</p:attrName>
                                        </p:attrNameLst>
                                      </p:cBhvr>
                                      <p:tavLst>
                                        <p:tav tm="0">
                                          <p:val>
                                            <p:strVal val="ppt_y"/>
                                          </p:val>
                                        </p:tav>
                                        <p:tav tm="100000">
                                          <p:val>
                                            <p:strVal val="ppt_y"/>
                                          </p:val>
                                        </p:tav>
                                      </p:tavLst>
                                    </p:anim>
                                    <p:set>
                                      <p:cBhvr>
                                        <p:cTn id="328" dur="1" fill="hold">
                                          <p:stCondLst>
                                            <p:cond delay="2999"/>
                                          </p:stCondLst>
                                        </p:cTn>
                                        <p:tgtEl>
                                          <p:spTgt spid="57"/>
                                        </p:tgtEl>
                                        <p:attrNameLst>
                                          <p:attrName>style.visibility</p:attrName>
                                        </p:attrNameLst>
                                      </p:cBhvr>
                                      <p:to>
                                        <p:strVal val="hidden"/>
                                      </p:to>
                                    </p:set>
                                  </p:childTnLst>
                                </p:cTn>
                              </p:par>
                              <p:par>
                                <p:cTn id="329" presetID="2" presetClass="exit" presetSubtype="2" fill="hold" grpId="0" nodeType="withEffect">
                                  <p:stCondLst>
                                    <p:cond delay="0"/>
                                  </p:stCondLst>
                                  <p:childTnLst>
                                    <p:anim calcmode="lin" valueType="num">
                                      <p:cBhvr additive="base">
                                        <p:cTn id="330" dur="3000"/>
                                        <p:tgtEl>
                                          <p:spTgt spid="58"/>
                                        </p:tgtEl>
                                        <p:attrNameLst>
                                          <p:attrName>ppt_x</p:attrName>
                                        </p:attrNameLst>
                                      </p:cBhvr>
                                      <p:tavLst>
                                        <p:tav tm="0">
                                          <p:val>
                                            <p:strVal val="ppt_x"/>
                                          </p:val>
                                        </p:tav>
                                        <p:tav tm="100000">
                                          <p:val>
                                            <p:strVal val="1+ppt_w/2"/>
                                          </p:val>
                                        </p:tav>
                                      </p:tavLst>
                                    </p:anim>
                                    <p:anim calcmode="lin" valueType="num">
                                      <p:cBhvr additive="base">
                                        <p:cTn id="331" dur="3000"/>
                                        <p:tgtEl>
                                          <p:spTgt spid="58"/>
                                        </p:tgtEl>
                                        <p:attrNameLst>
                                          <p:attrName>ppt_y</p:attrName>
                                        </p:attrNameLst>
                                      </p:cBhvr>
                                      <p:tavLst>
                                        <p:tav tm="0">
                                          <p:val>
                                            <p:strVal val="ppt_y"/>
                                          </p:val>
                                        </p:tav>
                                        <p:tav tm="100000">
                                          <p:val>
                                            <p:strVal val="ppt_y"/>
                                          </p:val>
                                        </p:tav>
                                      </p:tavLst>
                                    </p:anim>
                                    <p:set>
                                      <p:cBhvr>
                                        <p:cTn id="332" dur="1" fill="hold">
                                          <p:stCondLst>
                                            <p:cond delay="2999"/>
                                          </p:stCondLst>
                                        </p:cTn>
                                        <p:tgtEl>
                                          <p:spTgt spid="58"/>
                                        </p:tgtEl>
                                        <p:attrNameLst>
                                          <p:attrName>style.visibility</p:attrName>
                                        </p:attrNameLst>
                                      </p:cBhvr>
                                      <p:to>
                                        <p:strVal val="hidden"/>
                                      </p:to>
                                    </p:set>
                                  </p:childTnLst>
                                </p:cTn>
                              </p:par>
                              <p:par>
                                <p:cTn id="333" presetID="2" presetClass="exit" presetSubtype="2" fill="hold" grpId="0" nodeType="withEffect">
                                  <p:stCondLst>
                                    <p:cond delay="0"/>
                                  </p:stCondLst>
                                  <p:childTnLst>
                                    <p:anim calcmode="lin" valueType="num">
                                      <p:cBhvr additive="base">
                                        <p:cTn id="334" dur="3000"/>
                                        <p:tgtEl>
                                          <p:spTgt spid="59"/>
                                        </p:tgtEl>
                                        <p:attrNameLst>
                                          <p:attrName>ppt_x</p:attrName>
                                        </p:attrNameLst>
                                      </p:cBhvr>
                                      <p:tavLst>
                                        <p:tav tm="0">
                                          <p:val>
                                            <p:strVal val="ppt_x"/>
                                          </p:val>
                                        </p:tav>
                                        <p:tav tm="100000">
                                          <p:val>
                                            <p:strVal val="1+ppt_w/2"/>
                                          </p:val>
                                        </p:tav>
                                      </p:tavLst>
                                    </p:anim>
                                    <p:anim calcmode="lin" valueType="num">
                                      <p:cBhvr additive="base">
                                        <p:cTn id="335" dur="3000"/>
                                        <p:tgtEl>
                                          <p:spTgt spid="59"/>
                                        </p:tgtEl>
                                        <p:attrNameLst>
                                          <p:attrName>ppt_y</p:attrName>
                                        </p:attrNameLst>
                                      </p:cBhvr>
                                      <p:tavLst>
                                        <p:tav tm="0">
                                          <p:val>
                                            <p:strVal val="ppt_y"/>
                                          </p:val>
                                        </p:tav>
                                        <p:tav tm="100000">
                                          <p:val>
                                            <p:strVal val="ppt_y"/>
                                          </p:val>
                                        </p:tav>
                                      </p:tavLst>
                                    </p:anim>
                                    <p:set>
                                      <p:cBhvr>
                                        <p:cTn id="336" dur="1" fill="hold">
                                          <p:stCondLst>
                                            <p:cond delay="2999"/>
                                          </p:stCondLst>
                                        </p:cTn>
                                        <p:tgtEl>
                                          <p:spTgt spid="59"/>
                                        </p:tgtEl>
                                        <p:attrNameLst>
                                          <p:attrName>style.visibility</p:attrName>
                                        </p:attrNameLst>
                                      </p:cBhvr>
                                      <p:to>
                                        <p:strVal val="hidden"/>
                                      </p:to>
                                    </p:set>
                                  </p:childTnLst>
                                </p:cTn>
                              </p:par>
                              <p:par>
                                <p:cTn id="337" presetID="2" presetClass="exit" presetSubtype="2" fill="hold" grpId="0" nodeType="withEffect">
                                  <p:stCondLst>
                                    <p:cond delay="0"/>
                                  </p:stCondLst>
                                  <p:childTnLst>
                                    <p:anim calcmode="lin" valueType="num">
                                      <p:cBhvr additive="base">
                                        <p:cTn id="338" dur="3000"/>
                                        <p:tgtEl>
                                          <p:spTgt spid="60"/>
                                        </p:tgtEl>
                                        <p:attrNameLst>
                                          <p:attrName>ppt_x</p:attrName>
                                        </p:attrNameLst>
                                      </p:cBhvr>
                                      <p:tavLst>
                                        <p:tav tm="0">
                                          <p:val>
                                            <p:strVal val="ppt_x"/>
                                          </p:val>
                                        </p:tav>
                                        <p:tav tm="100000">
                                          <p:val>
                                            <p:strVal val="1+ppt_w/2"/>
                                          </p:val>
                                        </p:tav>
                                      </p:tavLst>
                                    </p:anim>
                                    <p:anim calcmode="lin" valueType="num">
                                      <p:cBhvr additive="base">
                                        <p:cTn id="339" dur="3000"/>
                                        <p:tgtEl>
                                          <p:spTgt spid="60"/>
                                        </p:tgtEl>
                                        <p:attrNameLst>
                                          <p:attrName>ppt_y</p:attrName>
                                        </p:attrNameLst>
                                      </p:cBhvr>
                                      <p:tavLst>
                                        <p:tav tm="0">
                                          <p:val>
                                            <p:strVal val="ppt_y"/>
                                          </p:val>
                                        </p:tav>
                                        <p:tav tm="100000">
                                          <p:val>
                                            <p:strVal val="ppt_y"/>
                                          </p:val>
                                        </p:tav>
                                      </p:tavLst>
                                    </p:anim>
                                    <p:set>
                                      <p:cBhvr>
                                        <p:cTn id="340" dur="1" fill="hold">
                                          <p:stCondLst>
                                            <p:cond delay="2999"/>
                                          </p:stCondLst>
                                        </p:cTn>
                                        <p:tgtEl>
                                          <p:spTgt spid="60"/>
                                        </p:tgtEl>
                                        <p:attrNameLst>
                                          <p:attrName>style.visibility</p:attrName>
                                        </p:attrNameLst>
                                      </p:cBhvr>
                                      <p:to>
                                        <p:strVal val="hidden"/>
                                      </p:to>
                                    </p:set>
                                  </p:childTnLst>
                                </p:cTn>
                              </p:par>
                              <p:par>
                                <p:cTn id="341" presetID="2" presetClass="exit" presetSubtype="2" fill="hold" grpId="0" nodeType="withEffect">
                                  <p:stCondLst>
                                    <p:cond delay="0"/>
                                  </p:stCondLst>
                                  <p:childTnLst>
                                    <p:anim calcmode="lin" valueType="num">
                                      <p:cBhvr additive="base">
                                        <p:cTn id="342" dur="3000"/>
                                        <p:tgtEl>
                                          <p:spTgt spid="61"/>
                                        </p:tgtEl>
                                        <p:attrNameLst>
                                          <p:attrName>ppt_x</p:attrName>
                                        </p:attrNameLst>
                                      </p:cBhvr>
                                      <p:tavLst>
                                        <p:tav tm="0">
                                          <p:val>
                                            <p:strVal val="ppt_x"/>
                                          </p:val>
                                        </p:tav>
                                        <p:tav tm="100000">
                                          <p:val>
                                            <p:strVal val="1+ppt_w/2"/>
                                          </p:val>
                                        </p:tav>
                                      </p:tavLst>
                                    </p:anim>
                                    <p:anim calcmode="lin" valueType="num">
                                      <p:cBhvr additive="base">
                                        <p:cTn id="343" dur="3000"/>
                                        <p:tgtEl>
                                          <p:spTgt spid="61"/>
                                        </p:tgtEl>
                                        <p:attrNameLst>
                                          <p:attrName>ppt_y</p:attrName>
                                        </p:attrNameLst>
                                      </p:cBhvr>
                                      <p:tavLst>
                                        <p:tav tm="0">
                                          <p:val>
                                            <p:strVal val="ppt_y"/>
                                          </p:val>
                                        </p:tav>
                                        <p:tav tm="100000">
                                          <p:val>
                                            <p:strVal val="ppt_y"/>
                                          </p:val>
                                        </p:tav>
                                      </p:tavLst>
                                    </p:anim>
                                    <p:set>
                                      <p:cBhvr>
                                        <p:cTn id="344" dur="1" fill="hold">
                                          <p:stCondLst>
                                            <p:cond delay="2999"/>
                                          </p:stCondLst>
                                        </p:cTn>
                                        <p:tgtEl>
                                          <p:spTgt spid="61"/>
                                        </p:tgtEl>
                                        <p:attrNameLst>
                                          <p:attrName>style.visibility</p:attrName>
                                        </p:attrNameLst>
                                      </p:cBhvr>
                                      <p:to>
                                        <p:strVal val="hidden"/>
                                      </p:to>
                                    </p:set>
                                  </p:childTnLst>
                                </p:cTn>
                              </p:par>
                              <p:par>
                                <p:cTn id="345" presetID="2" presetClass="exit" presetSubtype="2" fill="hold" grpId="0" nodeType="withEffect">
                                  <p:stCondLst>
                                    <p:cond delay="0"/>
                                  </p:stCondLst>
                                  <p:childTnLst>
                                    <p:anim calcmode="lin" valueType="num">
                                      <p:cBhvr additive="base">
                                        <p:cTn id="346" dur="3000"/>
                                        <p:tgtEl>
                                          <p:spTgt spid="62"/>
                                        </p:tgtEl>
                                        <p:attrNameLst>
                                          <p:attrName>ppt_x</p:attrName>
                                        </p:attrNameLst>
                                      </p:cBhvr>
                                      <p:tavLst>
                                        <p:tav tm="0">
                                          <p:val>
                                            <p:strVal val="ppt_x"/>
                                          </p:val>
                                        </p:tav>
                                        <p:tav tm="100000">
                                          <p:val>
                                            <p:strVal val="1+ppt_w/2"/>
                                          </p:val>
                                        </p:tav>
                                      </p:tavLst>
                                    </p:anim>
                                    <p:anim calcmode="lin" valueType="num">
                                      <p:cBhvr additive="base">
                                        <p:cTn id="347" dur="3000"/>
                                        <p:tgtEl>
                                          <p:spTgt spid="62"/>
                                        </p:tgtEl>
                                        <p:attrNameLst>
                                          <p:attrName>ppt_y</p:attrName>
                                        </p:attrNameLst>
                                      </p:cBhvr>
                                      <p:tavLst>
                                        <p:tav tm="0">
                                          <p:val>
                                            <p:strVal val="ppt_y"/>
                                          </p:val>
                                        </p:tav>
                                        <p:tav tm="100000">
                                          <p:val>
                                            <p:strVal val="ppt_y"/>
                                          </p:val>
                                        </p:tav>
                                      </p:tavLst>
                                    </p:anim>
                                    <p:set>
                                      <p:cBhvr>
                                        <p:cTn id="348" dur="1" fill="hold">
                                          <p:stCondLst>
                                            <p:cond delay="2999"/>
                                          </p:stCondLst>
                                        </p:cTn>
                                        <p:tgtEl>
                                          <p:spTgt spid="62"/>
                                        </p:tgtEl>
                                        <p:attrNameLst>
                                          <p:attrName>style.visibility</p:attrName>
                                        </p:attrNameLst>
                                      </p:cBhvr>
                                      <p:to>
                                        <p:strVal val="hidden"/>
                                      </p:to>
                                    </p:set>
                                  </p:childTnLst>
                                </p:cTn>
                              </p:par>
                              <p:par>
                                <p:cTn id="349" presetID="2" presetClass="exit" presetSubtype="2" fill="hold" grpId="0" nodeType="withEffect">
                                  <p:stCondLst>
                                    <p:cond delay="0"/>
                                  </p:stCondLst>
                                  <p:childTnLst>
                                    <p:anim calcmode="lin" valueType="num">
                                      <p:cBhvr additive="base">
                                        <p:cTn id="350" dur="3000"/>
                                        <p:tgtEl>
                                          <p:spTgt spid="63"/>
                                        </p:tgtEl>
                                        <p:attrNameLst>
                                          <p:attrName>ppt_x</p:attrName>
                                        </p:attrNameLst>
                                      </p:cBhvr>
                                      <p:tavLst>
                                        <p:tav tm="0">
                                          <p:val>
                                            <p:strVal val="ppt_x"/>
                                          </p:val>
                                        </p:tav>
                                        <p:tav tm="100000">
                                          <p:val>
                                            <p:strVal val="1+ppt_w/2"/>
                                          </p:val>
                                        </p:tav>
                                      </p:tavLst>
                                    </p:anim>
                                    <p:anim calcmode="lin" valueType="num">
                                      <p:cBhvr additive="base">
                                        <p:cTn id="351" dur="3000"/>
                                        <p:tgtEl>
                                          <p:spTgt spid="63"/>
                                        </p:tgtEl>
                                        <p:attrNameLst>
                                          <p:attrName>ppt_y</p:attrName>
                                        </p:attrNameLst>
                                      </p:cBhvr>
                                      <p:tavLst>
                                        <p:tav tm="0">
                                          <p:val>
                                            <p:strVal val="ppt_y"/>
                                          </p:val>
                                        </p:tav>
                                        <p:tav tm="100000">
                                          <p:val>
                                            <p:strVal val="ppt_y"/>
                                          </p:val>
                                        </p:tav>
                                      </p:tavLst>
                                    </p:anim>
                                    <p:set>
                                      <p:cBhvr>
                                        <p:cTn id="352" dur="1" fill="hold">
                                          <p:stCondLst>
                                            <p:cond delay="2999"/>
                                          </p:stCondLst>
                                        </p:cTn>
                                        <p:tgtEl>
                                          <p:spTgt spid="63"/>
                                        </p:tgtEl>
                                        <p:attrNameLst>
                                          <p:attrName>style.visibility</p:attrName>
                                        </p:attrNameLst>
                                      </p:cBhvr>
                                      <p:to>
                                        <p:strVal val="hidden"/>
                                      </p:to>
                                    </p:set>
                                  </p:childTnLst>
                                </p:cTn>
                              </p:par>
                              <p:par>
                                <p:cTn id="353" presetID="2" presetClass="exit" presetSubtype="2" fill="hold" grpId="0" nodeType="withEffect">
                                  <p:stCondLst>
                                    <p:cond delay="0"/>
                                  </p:stCondLst>
                                  <p:childTnLst>
                                    <p:anim calcmode="lin" valueType="num">
                                      <p:cBhvr additive="base">
                                        <p:cTn id="354" dur="3000"/>
                                        <p:tgtEl>
                                          <p:spTgt spid="64"/>
                                        </p:tgtEl>
                                        <p:attrNameLst>
                                          <p:attrName>ppt_x</p:attrName>
                                        </p:attrNameLst>
                                      </p:cBhvr>
                                      <p:tavLst>
                                        <p:tav tm="0">
                                          <p:val>
                                            <p:strVal val="ppt_x"/>
                                          </p:val>
                                        </p:tav>
                                        <p:tav tm="100000">
                                          <p:val>
                                            <p:strVal val="1+ppt_w/2"/>
                                          </p:val>
                                        </p:tav>
                                      </p:tavLst>
                                    </p:anim>
                                    <p:anim calcmode="lin" valueType="num">
                                      <p:cBhvr additive="base">
                                        <p:cTn id="355" dur="3000"/>
                                        <p:tgtEl>
                                          <p:spTgt spid="64"/>
                                        </p:tgtEl>
                                        <p:attrNameLst>
                                          <p:attrName>ppt_y</p:attrName>
                                        </p:attrNameLst>
                                      </p:cBhvr>
                                      <p:tavLst>
                                        <p:tav tm="0">
                                          <p:val>
                                            <p:strVal val="ppt_y"/>
                                          </p:val>
                                        </p:tav>
                                        <p:tav tm="100000">
                                          <p:val>
                                            <p:strVal val="ppt_y"/>
                                          </p:val>
                                        </p:tav>
                                      </p:tavLst>
                                    </p:anim>
                                    <p:set>
                                      <p:cBhvr>
                                        <p:cTn id="356" dur="1" fill="hold">
                                          <p:stCondLst>
                                            <p:cond delay="2999"/>
                                          </p:stCondLst>
                                        </p:cTn>
                                        <p:tgtEl>
                                          <p:spTgt spid="64"/>
                                        </p:tgtEl>
                                        <p:attrNameLst>
                                          <p:attrName>style.visibility</p:attrName>
                                        </p:attrNameLst>
                                      </p:cBhvr>
                                      <p:to>
                                        <p:strVal val="hidden"/>
                                      </p:to>
                                    </p:set>
                                  </p:childTnLst>
                                </p:cTn>
                              </p:par>
                              <p:par>
                                <p:cTn id="357" presetID="2" presetClass="exit" presetSubtype="2" fill="hold" grpId="0" nodeType="withEffect">
                                  <p:stCondLst>
                                    <p:cond delay="0"/>
                                  </p:stCondLst>
                                  <p:childTnLst>
                                    <p:anim calcmode="lin" valueType="num">
                                      <p:cBhvr additive="base">
                                        <p:cTn id="358" dur="3000"/>
                                        <p:tgtEl>
                                          <p:spTgt spid="65"/>
                                        </p:tgtEl>
                                        <p:attrNameLst>
                                          <p:attrName>ppt_x</p:attrName>
                                        </p:attrNameLst>
                                      </p:cBhvr>
                                      <p:tavLst>
                                        <p:tav tm="0">
                                          <p:val>
                                            <p:strVal val="ppt_x"/>
                                          </p:val>
                                        </p:tav>
                                        <p:tav tm="100000">
                                          <p:val>
                                            <p:strVal val="1+ppt_w/2"/>
                                          </p:val>
                                        </p:tav>
                                      </p:tavLst>
                                    </p:anim>
                                    <p:anim calcmode="lin" valueType="num">
                                      <p:cBhvr additive="base">
                                        <p:cTn id="359" dur="3000"/>
                                        <p:tgtEl>
                                          <p:spTgt spid="65"/>
                                        </p:tgtEl>
                                        <p:attrNameLst>
                                          <p:attrName>ppt_y</p:attrName>
                                        </p:attrNameLst>
                                      </p:cBhvr>
                                      <p:tavLst>
                                        <p:tav tm="0">
                                          <p:val>
                                            <p:strVal val="ppt_y"/>
                                          </p:val>
                                        </p:tav>
                                        <p:tav tm="100000">
                                          <p:val>
                                            <p:strVal val="ppt_y"/>
                                          </p:val>
                                        </p:tav>
                                      </p:tavLst>
                                    </p:anim>
                                    <p:set>
                                      <p:cBhvr>
                                        <p:cTn id="360" dur="1" fill="hold">
                                          <p:stCondLst>
                                            <p:cond delay="2999"/>
                                          </p:stCondLst>
                                        </p:cTn>
                                        <p:tgtEl>
                                          <p:spTgt spid="65"/>
                                        </p:tgtEl>
                                        <p:attrNameLst>
                                          <p:attrName>style.visibility</p:attrName>
                                        </p:attrNameLst>
                                      </p:cBhvr>
                                      <p:to>
                                        <p:strVal val="hidden"/>
                                      </p:to>
                                    </p:set>
                                  </p:childTnLst>
                                </p:cTn>
                              </p:par>
                              <p:par>
                                <p:cTn id="361" presetID="2" presetClass="exit" presetSubtype="2" fill="hold" grpId="0" nodeType="withEffect">
                                  <p:stCondLst>
                                    <p:cond delay="0"/>
                                  </p:stCondLst>
                                  <p:childTnLst>
                                    <p:anim calcmode="lin" valueType="num">
                                      <p:cBhvr additive="base">
                                        <p:cTn id="362" dur="3000"/>
                                        <p:tgtEl>
                                          <p:spTgt spid="66"/>
                                        </p:tgtEl>
                                        <p:attrNameLst>
                                          <p:attrName>ppt_x</p:attrName>
                                        </p:attrNameLst>
                                      </p:cBhvr>
                                      <p:tavLst>
                                        <p:tav tm="0">
                                          <p:val>
                                            <p:strVal val="ppt_x"/>
                                          </p:val>
                                        </p:tav>
                                        <p:tav tm="100000">
                                          <p:val>
                                            <p:strVal val="1+ppt_w/2"/>
                                          </p:val>
                                        </p:tav>
                                      </p:tavLst>
                                    </p:anim>
                                    <p:anim calcmode="lin" valueType="num">
                                      <p:cBhvr additive="base">
                                        <p:cTn id="363" dur="3000"/>
                                        <p:tgtEl>
                                          <p:spTgt spid="66"/>
                                        </p:tgtEl>
                                        <p:attrNameLst>
                                          <p:attrName>ppt_y</p:attrName>
                                        </p:attrNameLst>
                                      </p:cBhvr>
                                      <p:tavLst>
                                        <p:tav tm="0">
                                          <p:val>
                                            <p:strVal val="ppt_y"/>
                                          </p:val>
                                        </p:tav>
                                        <p:tav tm="100000">
                                          <p:val>
                                            <p:strVal val="ppt_y"/>
                                          </p:val>
                                        </p:tav>
                                      </p:tavLst>
                                    </p:anim>
                                    <p:set>
                                      <p:cBhvr>
                                        <p:cTn id="364" dur="1" fill="hold">
                                          <p:stCondLst>
                                            <p:cond delay="2999"/>
                                          </p:stCondLst>
                                        </p:cTn>
                                        <p:tgtEl>
                                          <p:spTgt spid="66"/>
                                        </p:tgtEl>
                                        <p:attrNameLst>
                                          <p:attrName>style.visibility</p:attrName>
                                        </p:attrNameLst>
                                      </p:cBhvr>
                                      <p:to>
                                        <p:strVal val="hidden"/>
                                      </p:to>
                                    </p:set>
                                  </p:childTnLst>
                                </p:cTn>
                              </p:par>
                              <p:par>
                                <p:cTn id="365" presetID="2" presetClass="exit" presetSubtype="2" fill="hold" grpId="0" nodeType="withEffect">
                                  <p:stCondLst>
                                    <p:cond delay="0"/>
                                  </p:stCondLst>
                                  <p:childTnLst>
                                    <p:anim calcmode="lin" valueType="num">
                                      <p:cBhvr additive="base">
                                        <p:cTn id="366" dur="3000"/>
                                        <p:tgtEl>
                                          <p:spTgt spid="67"/>
                                        </p:tgtEl>
                                        <p:attrNameLst>
                                          <p:attrName>ppt_x</p:attrName>
                                        </p:attrNameLst>
                                      </p:cBhvr>
                                      <p:tavLst>
                                        <p:tav tm="0">
                                          <p:val>
                                            <p:strVal val="ppt_x"/>
                                          </p:val>
                                        </p:tav>
                                        <p:tav tm="100000">
                                          <p:val>
                                            <p:strVal val="1+ppt_w/2"/>
                                          </p:val>
                                        </p:tav>
                                      </p:tavLst>
                                    </p:anim>
                                    <p:anim calcmode="lin" valueType="num">
                                      <p:cBhvr additive="base">
                                        <p:cTn id="367" dur="3000"/>
                                        <p:tgtEl>
                                          <p:spTgt spid="67"/>
                                        </p:tgtEl>
                                        <p:attrNameLst>
                                          <p:attrName>ppt_y</p:attrName>
                                        </p:attrNameLst>
                                      </p:cBhvr>
                                      <p:tavLst>
                                        <p:tav tm="0">
                                          <p:val>
                                            <p:strVal val="ppt_y"/>
                                          </p:val>
                                        </p:tav>
                                        <p:tav tm="100000">
                                          <p:val>
                                            <p:strVal val="ppt_y"/>
                                          </p:val>
                                        </p:tav>
                                      </p:tavLst>
                                    </p:anim>
                                    <p:set>
                                      <p:cBhvr>
                                        <p:cTn id="368" dur="1" fill="hold">
                                          <p:stCondLst>
                                            <p:cond delay="2999"/>
                                          </p:stCondLst>
                                        </p:cTn>
                                        <p:tgtEl>
                                          <p:spTgt spid="67"/>
                                        </p:tgtEl>
                                        <p:attrNameLst>
                                          <p:attrName>style.visibility</p:attrName>
                                        </p:attrNameLst>
                                      </p:cBhvr>
                                      <p:to>
                                        <p:strVal val="hidden"/>
                                      </p:to>
                                    </p:set>
                                  </p:childTnLst>
                                </p:cTn>
                              </p:par>
                              <p:par>
                                <p:cTn id="369" presetID="2" presetClass="exit" presetSubtype="2" fill="hold" grpId="0" nodeType="withEffect">
                                  <p:stCondLst>
                                    <p:cond delay="0"/>
                                  </p:stCondLst>
                                  <p:childTnLst>
                                    <p:anim calcmode="lin" valueType="num">
                                      <p:cBhvr additive="base">
                                        <p:cTn id="370" dur="3000"/>
                                        <p:tgtEl>
                                          <p:spTgt spid="68"/>
                                        </p:tgtEl>
                                        <p:attrNameLst>
                                          <p:attrName>ppt_x</p:attrName>
                                        </p:attrNameLst>
                                      </p:cBhvr>
                                      <p:tavLst>
                                        <p:tav tm="0">
                                          <p:val>
                                            <p:strVal val="ppt_x"/>
                                          </p:val>
                                        </p:tav>
                                        <p:tav tm="100000">
                                          <p:val>
                                            <p:strVal val="1+ppt_w/2"/>
                                          </p:val>
                                        </p:tav>
                                      </p:tavLst>
                                    </p:anim>
                                    <p:anim calcmode="lin" valueType="num">
                                      <p:cBhvr additive="base">
                                        <p:cTn id="371" dur="3000"/>
                                        <p:tgtEl>
                                          <p:spTgt spid="68"/>
                                        </p:tgtEl>
                                        <p:attrNameLst>
                                          <p:attrName>ppt_y</p:attrName>
                                        </p:attrNameLst>
                                      </p:cBhvr>
                                      <p:tavLst>
                                        <p:tav tm="0">
                                          <p:val>
                                            <p:strVal val="ppt_y"/>
                                          </p:val>
                                        </p:tav>
                                        <p:tav tm="100000">
                                          <p:val>
                                            <p:strVal val="ppt_y"/>
                                          </p:val>
                                        </p:tav>
                                      </p:tavLst>
                                    </p:anim>
                                    <p:set>
                                      <p:cBhvr>
                                        <p:cTn id="372" dur="1" fill="hold">
                                          <p:stCondLst>
                                            <p:cond delay="2999"/>
                                          </p:stCondLst>
                                        </p:cTn>
                                        <p:tgtEl>
                                          <p:spTgt spid="68"/>
                                        </p:tgtEl>
                                        <p:attrNameLst>
                                          <p:attrName>style.visibility</p:attrName>
                                        </p:attrNameLst>
                                      </p:cBhvr>
                                      <p:to>
                                        <p:strVal val="hidden"/>
                                      </p:to>
                                    </p:set>
                                  </p:childTnLst>
                                </p:cTn>
                              </p:par>
                              <p:par>
                                <p:cTn id="373" presetID="2" presetClass="exit" presetSubtype="2" fill="hold" grpId="0" nodeType="withEffect">
                                  <p:stCondLst>
                                    <p:cond delay="0"/>
                                  </p:stCondLst>
                                  <p:childTnLst>
                                    <p:anim calcmode="lin" valueType="num">
                                      <p:cBhvr additive="base">
                                        <p:cTn id="374" dur="3000"/>
                                        <p:tgtEl>
                                          <p:spTgt spid="69"/>
                                        </p:tgtEl>
                                        <p:attrNameLst>
                                          <p:attrName>ppt_x</p:attrName>
                                        </p:attrNameLst>
                                      </p:cBhvr>
                                      <p:tavLst>
                                        <p:tav tm="0">
                                          <p:val>
                                            <p:strVal val="ppt_x"/>
                                          </p:val>
                                        </p:tav>
                                        <p:tav tm="100000">
                                          <p:val>
                                            <p:strVal val="1+ppt_w/2"/>
                                          </p:val>
                                        </p:tav>
                                      </p:tavLst>
                                    </p:anim>
                                    <p:anim calcmode="lin" valueType="num">
                                      <p:cBhvr additive="base">
                                        <p:cTn id="375" dur="3000"/>
                                        <p:tgtEl>
                                          <p:spTgt spid="69"/>
                                        </p:tgtEl>
                                        <p:attrNameLst>
                                          <p:attrName>ppt_y</p:attrName>
                                        </p:attrNameLst>
                                      </p:cBhvr>
                                      <p:tavLst>
                                        <p:tav tm="0">
                                          <p:val>
                                            <p:strVal val="ppt_y"/>
                                          </p:val>
                                        </p:tav>
                                        <p:tav tm="100000">
                                          <p:val>
                                            <p:strVal val="ppt_y"/>
                                          </p:val>
                                        </p:tav>
                                      </p:tavLst>
                                    </p:anim>
                                    <p:set>
                                      <p:cBhvr>
                                        <p:cTn id="376" dur="1" fill="hold">
                                          <p:stCondLst>
                                            <p:cond delay="2999"/>
                                          </p:stCondLst>
                                        </p:cTn>
                                        <p:tgtEl>
                                          <p:spTgt spid="69"/>
                                        </p:tgtEl>
                                        <p:attrNameLst>
                                          <p:attrName>style.visibility</p:attrName>
                                        </p:attrNameLst>
                                      </p:cBhvr>
                                      <p:to>
                                        <p:strVal val="hidden"/>
                                      </p:to>
                                    </p:set>
                                  </p:childTnLst>
                                </p:cTn>
                              </p:par>
                              <p:par>
                                <p:cTn id="377" presetID="2" presetClass="exit" presetSubtype="2" fill="hold" grpId="0" nodeType="withEffect">
                                  <p:stCondLst>
                                    <p:cond delay="0"/>
                                  </p:stCondLst>
                                  <p:childTnLst>
                                    <p:anim calcmode="lin" valueType="num">
                                      <p:cBhvr additive="base">
                                        <p:cTn id="378" dur="3000"/>
                                        <p:tgtEl>
                                          <p:spTgt spid="70"/>
                                        </p:tgtEl>
                                        <p:attrNameLst>
                                          <p:attrName>ppt_x</p:attrName>
                                        </p:attrNameLst>
                                      </p:cBhvr>
                                      <p:tavLst>
                                        <p:tav tm="0">
                                          <p:val>
                                            <p:strVal val="ppt_x"/>
                                          </p:val>
                                        </p:tav>
                                        <p:tav tm="100000">
                                          <p:val>
                                            <p:strVal val="1+ppt_w/2"/>
                                          </p:val>
                                        </p:tav>
                                      </p:tavLst>
                                    </p:anim>
                                    <p:anim calcmode="lin" valueType="num">
                                      <p:cBhvr additive="base">
                                        <p:cTn id="379" dur="3000"/>
                                        <p:tgtEl>
                                          <p:spTgt spid="70"/>
                                        </p:tgtEl>
                                        <p:attrNameLst>
                                          <p:attrName>ppt_y</p:attrName>
                                        </p:attrNameLst>
                                      </p:cBhvr>
                                      <p:tavLst>
                                        <p:tav tm="0">
                                          <p:val>
                                            <p:strVal val="ppt_y"/>
                                          </p:val>
                                        </p:tav>
                                        <p:tav tm="100000">
                                          <p:val>
                                            <p:strVal val="ppt_y"/>
                                          </p:val>
                                        </p:tav>
                                      </p:tavLst>
                                    </p:anim>
                                    <p:set>
                                      <p:cBhvr>
                                        <p:cTn id="380" dur="1" fill="hold">
                                          <p:stCondLst>
                                            <p:cond delay="2999"/>
                                          </p:stCondLst>
                                        </p:cTn>
                                        <p:tgtEl>
                                          <p:spTgt spid="70"/>
                                        </p:tgtEl>
                                        <p:attrNameLst>
                                          <p:attrName>style.visibility</p:attrName>
                                        </p:attrNameLst>
                                      </p:cBhvr>
                                      <p:to>
                                        <p:strVal val="hidden"/>
                                      </p:to>
                                    </p:set>
                                  </p:childTnLst>
                                </p:cTn>
                              </p:par>
                              <p:par>
                                <p:cTn id="381" presetID="2" presetClass="exit" presetSubtype="2" fill="hold" grpId="0" nodeType="withEffect">
                                  <p:stCondLst>
                                    <p:cond delay="0"/>
                                  </p:stCondLst>
                                  <p:childTnLst>
                                    <p:anim calcmode="lin" valueType="num">
                                      <p:cBhvr additive="base">
                                        <p:cTn id="382" dur="3000"/>
                                        <p:tgtEl>
                                          <p:spTgt spid="71"/>
                                        </p:tgtEl>
                                        <p:attrNameLst>
                                          <p:attrName>ppt_x</p:attrName>
                                        </p:attrNameLst>
                                      </p:cBhvr>
                                      <p:tavLst>
                                        <p:tav tm="0">
                                          <p:val>
                                            <p:strVal val="ppt_x"/>
                                          </p:val>
                                        </p:tav>
                                        <p:tav tm="100000">
                                          <p:val>
                                            <p:strVal val="1+ppt_w/2"/>
                                          </p:val>
                                        </p:tav>
                                      </p:tavLst>
                                    </p:anim>
                                    <p:anim calcmode="lin" valueType="num">
                                      <p:cBhvr additive="base">
                                        <p:cTn id="383" dur="3000"/>
                                        <p:tgtEl>
                                          <p:spTgt spid="71"/>
                                        </p:tgtEl>
                                        <p:attrNameLst>
                                          <p:attrName>ppt_y</p:attrName>
                                        </p:attrNameLst>
                                      </p:cBhvr>
                                      <p:tavLst>
                                        <p:tav tm="0">
                                          <p:val>
                                            <p:strVal val="ppt_y"/>
                                          </p:val>
                                        </p:tav>
                                        <p:tav tm="100000">
                                          <p:val>
                                            <p:strVal val="ppt_y"/>
                                          </p:val>
                                        </p:tav>
                                      </p:tavLst>
                                    </p:anim>
                                    <p:set>
                                      <p:cBhvr>
                                        <p:cTn id="384" dur="1" fill="hold">
                                          <p:stCondLst>
                                            <p:cond delay="2999"/>
                                          </p:stCondLst>
                                        </p:cTn>
                                        <p:tgtEl>
                                          <p:spTgt spid="71"/>
                                        </p:tgtEl>
                                        <p:attrNameLst>
                                          <p:attrName>style.visibility</p:attrName>
                                        </p:attrNameLst>
                                      </p:cBhvr>
                                      <p:to>
                                        <p:strVal val="hidden"/>
                                      </p:to>
                                    </p:set>
                                  </p:childTnLst>
                                </p:cTn>
                              </p:par>
                              <p:par>
                                <p:cTn id="385" presetID="2" presetClass="exit" presetSubtype="2" fill="hold" grpId="0" nodeType="withEffect">
                                  <p:stCondLst>
                                    <p:cond delay="0"/>
                                  </p:stCondLst>
                                  <p:childTnLst>
                                    <p:anim calcmode="lin" valueType="num">
                                      <p:cBhvr additive="base">
                                        <p:cTn id="386" dur="3000"/>
                                        <p:tgtEl>
                                          <p:spTgt spid="72"/>
                                        </p:tgtEl>
                                        <p:attrNameLst>
                                          <p:attrName>ppt_x</p:attrName>
                                        </p:attrNameLst>
                                      </p:cBhvr>
                                      <p:tavLst>
                                        <p:tav tm="0">
                                          <p:val>
                                            <p:strVal val="ppt_x"/>
                                          </p:val>
                                        </p:tav>
                                        <p:tav tm="100000">
                                          <p:val>
                                            <p:strVal val="1+ppt_w/2"/>
                                          </p:val>
                                        </p:tav>
                                      </p:tavLst>
                                    </p:anim>
                                    <p:anim calcmode="lin" valueType="num">
                                      <p:cBhvr additive="base">
                                        <p:cTn id="387" dur="3000"/>
                                        <p:tgtEl>
                                          <p:spTgt spid="72"/>
                                        </p:tgtEl>
                                        <p:attrNameLst>
                                          <p:attrName>ppt_y</p:attrName>
                                        </p:attrNameLst>
                                      </p:cBhvr>
                                      <p:tavLst>
                                        <p:tav tm="0">
                                          <p:val>
                                            <p:strVal val="ppt_y"/>
                                          </p:val>
                                        </p:tav>
                                        <p:tav tm="100000">
                                          <p:val>
                                            <p:strVal val="ppt_y"/>
                                          </p:val>
                                        </p:tav>
                                      </p:tavLst>
                                    </p:anim>
                                    <p:set>
                                      <p:cBhvr>
                                        <p:cTn id="388" dur="1" fill="hold">
                                          <p:stCondLst>
                                            <p:cond delay="2999"/>
                                          </p:stCondLst>
                                        </p:cTn>
                                        <p:tgtEl>
                                          <p:spTgt spid="72"/>
                                        </p:tgtEl>
                                        <p:attrNameLst>
                                          <p:attrName>style.visibility</p:attrName>
                                        </p:attrNameLst>
                                      </p:cBhvr>
                                      <p:to>
                                        <p:strVal val="hidden"/>
                                      </p:to>
                                    </p:set>
                                  </p:childTnLst>
                                </p:cTn>
                              </p:par>
                              <p:par>
                                <p:cTn id="389" presetID="2" presetClass="exit" presetSubtype="2" fill="hold" grpId="0" nodeType="withEffect">
                                  <p:stCondLst>
                                    <p:cond delay="0"/>
                                  </p:stCondLst>
                                  <p:childTnLst>
                                    <p:anim calcmode="lin" valueType="num">
                                      <p:cBhvr additive="base">
                                        <p:cTn id="390" dur="3000"/>
                                        <p:tgtEl>
                                          <p:spTgt spid="73"/>
                                        </p:tgtEl>
                                        <p:attrNameLst>
                                          <p:attrName>ppt_x</p:attrName>
                                        </p:attrNameLst>
                                      </p:cBhvr>
                                      <p:tavLst>
                                        <p:tav tm="0">
                                          <p:val>
                                            <p:strVal val="ppt_x"/>
                                          </p:val>
                                        </p:tav>
                                        <p:tav tm="100000">
                                          <p:val>
                                            <p:strVal val="1+ppt_w/2"/>
                                          </p:val>
                                        </p:tav>
                                      </p:tavLst>
                                    </p:anim>
                                    <p:anim calcmode="lin" valueType="num">
                                      <p:cBhvr additive="base">
                                        <p:cTn id="391" dur="3000"/>
                                        <p:tgtEl>
                                          <p:spTgt spid="73"/>
                                        </p:tgtEl>
                                        <p:attrNameLst>
                                          <p:attrName>ppt_y</p:attrName>
                                        </p:attrNameLst>
                                      </p:cBhvr>
                                      <p:tavLst>
                                        <p:tav tm="0">
                                          <p:val>
                                            <p:strVal val="ppt_y"/>
                                          </p:val>
                                        </p:tav>
                                        <p:tav tm="100000">
                                          <p:val>
                                            <p:strVal val="ppt_y"/>
                                          </p:val>
                                        </p:tav>
                                      </p:tavLst>
                                    </p:anim>
                                    <p:set>
                                      <p:cBhvr>
                                        <p:cTn id="392" dur="1" fill="hold">
                                          <p:stCondLst>
                                            <p:cond delay="2999"/>
                                          </p:stCondLst>
                                        </p:cTn>
                                        <p:tgtEl>
                                          <p:spTgt spid="73"/>
                                        </p:tgtEl>
                                        <p:attrNameLst>
                                          <p:attrName>style.visibility</p:attrName>
                                        </p:attrNameLst>
                                      </p:cBhvr>
                                      <p:to>
                                        <p:strVal val="hidden"/>
                                      </p:to>
                                    </p:set>
                                  </p:childTnLst>
                                </p:cTn>
                              </p:par>
                              <p:par>
                                <p:cTn id="393" presetID="2" presetClass="exit" presetSubtype="2" fill="hold" grpId="0" nodeType="withEffect">
                                  <p:stCondLst>
                                    <p:cond delay="0"/>
                                  </p:stCondLst>
                                  <p:childTnLst>
                                    <p:anim calcmode="lin" valueType="num">
                                      <p:cBhvr additive="base">
                                        <p:cTn id="394" dur="3000"/>
                                        <p:tgtEl>
                                          <p:spTgt spid="74"/>
                                        </p:tgtEl>
                                        <p:attrNameLst>
                                          <p:attrName>ppt_x</p:attrName>
                                        </p:attrNameLst>
                                      </p:cBhvr>
                                      <p:tavLst>
                                        <p:tav tm="0">
                                          <p:val>
                                            <p:strVal val="ppt_x"/>
                                          </p:val>
                                        </p:tav>
                                        <p:tav tm="100000">
                                          <p:val>
                                            <p:strVal val="1+ppt_w/2"/>
                                          </p:val>
                                        </p:tav>
                                      </p:tavLst>
                                    </p:anim>
                                    <p:anim calcmode="lin" valueType="num">
                                      <p:cBhvr additive="base">
                                        <p:cTn id="395" dur="3000"/>
                                        <p:tgtEl>
                                          <p:spTgt spid="74"/>
                                        </p:tgtEl>
                                        <p:attrNameLst>
                                          <p:attrName>ppt_y</p:attrName>
                                        </p:attrNameLst>
                                      </p:cBhvr>
                                      <p:tavLst>
                                        <p:tav tm="0">
                                          <p:val>
                                            <p:strVal val="ppt_y"/>
                                          </p:val>
                                        </p:tav>
                                        <p:tav tm="100000">
                                          <p:val>
                                            <p:strVal val="ppt_y"/>
                                          </p:val>
                                        </p:tav>
                                      </p:tavLst>
                                    </p:anim>
                                    <p:set>
                                      <p:cBhvr>
                                        <p:cTn id="396" dur="1" fill="hold">
                                          <p:stCondLst>
                                            <p:cond delay="2999"/>
                                          </p:stCondLst>
                                        </p:cTn>
                                        <p:tgtEl>
                                          <p:spTgt spid="74"/>
                                        </p:tgtEl>
                                        <p:attrNameLst>
                                          <p:attrName>style.visibility</p:attrName>
                                        </p:attrNameLst>
                                      </p:cBhvr>
                                      <p:to>
                                        <p:strVal val="hidden"/>
                                      </p:to>
                                    </p:set>
                                  </p:childTnLst>
                                </p:cTn>
                              </p:par>
                              <p:par>
                                <p:cTn id="397" presetID="2" presetClass="exit" presetSubtype="2" fill="hold" grpId="0" nodeType="withEffect">
                                  <p:stCondLst>
                                    <p:cond delay="0"/>
                                  </p:stCondLst>
                                  <p:childTnLst>
                                    <p:anim calcmode="lin" valueType="num">
                                      <p:cBhvr additive="base">
                                        <p:cTn id="398" dur="3000"/>
                                        <p:tgtEl>
                                          <p:spTgt spid="75"/>
                                        </p:tgtEl>
                                        <p:attrNameLst>
                                          <p:attrName>ppt_x</p:attrName>
                                        </p:attrNameLst>
                                      </p:cBhvr>
                                      <p:tavLst>
                                        <p:tav tm="0">
                                          <p:val>
                                            <p:strVal val="ppt_x"/>
                                          </p:val>
                                        </p:tav>
                                        <p:tav tm="100000">
                                          <p:val>
                                            <p:strVal val="1+ppt_w/2"/>
                                          </p:val>
                                        </p:tav>
                                      </p:tavLst>
                                    </p:anim>
                                    <p:anim calcmode="lin" valueType="num">
                                      <p:cBhvr additive="base">
                                        <p:cTn id="399" dur="3000"/>
                                        <p:tgtEl>
                                          <p:spTgt spid="75"/>
                                        </p:tgtEl>
                                        <p:attrNameLst>
                                          <p:attrName>ppt_y</p:attrName>
                                        </p:attrNameLst>
                                      </p:cBhvr>
                                      <p:tavLst>
                                        <p:tav tm="0">
                                          <p:val>
                                            <p:strVal val="ppt_y"/>
                                          </p:val>
                                        </p:tav>
                                        <p:tav tm="100000">
                                          <p:val>
                                            <p:strVal val="ppt_y"/>
                                          </p:val>
                                        </p:tav>
                                      </p:tavLst>
                                    </p:anim>
                                    <p:set>
                                      <p:cBhvr>
                                        <p:cTn id="400" dur="1" fill="hold">
                                          <p:stCondLst>
                                            <p:cond delay="2999"/>
                                          </p:stCondLst>
                                        </p:cTn>
                                        <p:tgtEl>
                                          <p:spTgt spid="75"/>
                                        </p:tgtEl>
                                        <p:attrNameLst>
                                          <p:attrName>style.visibility</p:attrName>
                                        </p:attrNameLst>
                                      </p:cBhvr>
                                      <p:to>
                                        <p:strVal val="hidden"/>
                                      </p:to>
                                    </p:set>
                                  </p:childTnLst>
                                </p:cTn>
                              </p:par>
                              <p:par>
                                <p:cTn id="401" presetID="2" presetClass="exit" presetSubtype="2" fill="hold" grpId="0" nodeType="withEffect">
                                  <p:stCondLst>
                                    <p:cond delay="0"/>
                                  </p:stCondLst>
                                  <p:childTnLst>
                                    <p:anim calcmode="lin" valueType="num">
                                      <p:cBhvr additive="base">
                                        <p:cTn id="402" dur="3000"/>
                                        <p:tgtEl>
                                          <p:spTgt spid="76"/>
                                        </p:tgtEl>
                                        <p:attrNameLst>
                                          <p:attrName>ppt_x</p:attrName>
                                        </p:attrNameLst>
                                      </p:cBhvr>
                                      <p:tavLst>
                                        <p:tav tm="0">
                                          <p:val>
                                            <p:strVal val="ppt_x"/>
                                          </p:val>
                                        </p:tav>
                                        <p:tav tm="100000">
                                          <p:val>
                                            <p:strVal val="1+ppt_w/2"/>
                                          </p:val>
                                        </p:tav>
                                      </p:tavLst>
                                    </p:anim>
                                    <p:anim calcmode="lin" valueType="num">
                                      <p:cBhvr additive="base">
                                        <p:cTn id="403" dur="3000"/>
                                        <p:tgtEl>
                                          <p:spTgt spid="76"/>
                                        </p:tgtEl>
                                        <p:attrNameLst>
                                          <p:attrName>ppt_y</p:attrName>
                                        </p:attrNameLst>
                                      </p:cBhvr>
                                      <p:tavLst>
                                        <p:tav tm="0">
                                          <p:val>
                                            <p:strVal val="ppt_y"/>
                                          </p:val>
                                        </p:tav>
                                        <p:tav tm="100000">
                                          <p:val>
                                            <p:strVal val="ppt_y"/>
                                          </p:val>
                                        </p:tav>
                                      </p:tavLst>
                                    </p:anim>
                                    <p:set>
                                      <p:cBhvr>
                                        <p:cTn id="404" dur="1" fill="hold">
                                          <p:stCondLst>
                                            <p:cond delay="2999"/>
                                          </p:stCondLst>
                                        </p:cTn>
                                        <p:tgtEl>
                                          <p:spTgt spid="76"/>
                                        </p:tgtEl>
                                        <p:attrNameLst>
                                          <p:attrName>style.visibility</p:attrName>
                                        </p:attrNameLst>
                                      </p:cBhvr>
                                      <p:to>
                                        <p:strVal val="hidden"/>
                                      </p:to>
                                    </p:set>
                                  </p:childTnLst>
                                </p:cTn>
                              </p:par>
                              <p:par>
                                <p:cTn id="405" presetID="2" presetClass="exit" presetSubtype="2" fill="hold" grpId="0" nodeType="withEffect">
                                  <p:stCondLst>
                                    <p:cond delay="0"/>
                                  </p:stCondLst>
                                  <p:childTnLst>
                                    <p:anim calcmode="lin" valueType="num">
                                      <p:cBhvr additive="base">
                                        <p:cTn id="406" dur="3000"/>
                                        <p:tgtEl>
                                          <p:spTgt spid="77"/>
                                        </p:tgtEl>
                                        <p:attrNameLst>
                                          <p:attrName>ppt_x</p:attrName>
                                        </p:attrNameLst>
                                      </p:cBhvr>
                                      <p:tavLst>
                                        <p:tav tm="0">
                                          <p:val>
                                            <p:strVal val="ppt_x"/>
                                          </p:val>
                                        </p:tav>
                                        <p:tav tm="100000">
                                          <p:val>
                                            <p:strVal val="1+ppt_w/2"/>
                                          </p:val>
                                        </p:tav>
                                      </p:tavLst>
                                    </p:anim>
                                    <p:anim calcmode="lin" valueType="num">
                                      <p:cBhvr additive="base">
                                        <p:cTn id="407" dur="3000"/>
                                        <p:tgtEl>
                                          <p:spTgt spid="77"/>
                                        </p:tgtEl>
                                        <p:attrNameLst>
                                          <p:attrName>ppt_y</p:attrName>
                                        </p:attrNameLst>
                                      </p:cBhvr>
                                      <p:tavLst>
                                        <p:tav tm="0">
                                          <p:val>
                                            <p:strVal val="ppt_y"/>
                                          </p:val>
                                        </p:tav>
                                        <p:tav tm="100000">
                                          <p:val>
                                            <p:strVal val="ppt_y"/>
                                          </p:val>
                                        </p:tav>
                                      </p:tavLst>
                                    </p:anim>
                                    <p:set>
                                      <p:cBhvr>
                                        <p:cTn id="408" dur="1" fill="hold">
                                          <p:stCondLst>
                                            <p:cond delay="2999"/>
                                          </p:stCondLst>
                                        </p:cTn>
                                        <p:tgtEl>
                                          <p:spTgt spid="77"/>
                                        </p:tgtEl>
                                        <p:attrNameLst>
                                          <p:attrName>style.visibility</p:attrName>
                                        </p:attrNameLst>
                                      </p:cBhvr>
                                      <p:to>
                                        <p:strVal val="hidden"/>
                                      </p:to>
                                    </p:set>
                                  </p:childTnLst>
                                </p:cTn>
                              </p:par>
                              <p:par>
                                <p:cTn id="409" presetID="2" presetClass="exit" presetSubtype="2" fill="hold" grpId="0" nodeType="withEffect">
                                  <p:stCondLst>
                                    <p:cond delay="0"/>
                                  </p:stCondLst>
                                  <p:childTnLst>
                                    <p:anim calcmode="lin" valueType="num">
                                      <p:cBhvr additive="base">
                                        <p:cTn id="410" dur="3000"/>
                                        <p:tgtEl>
                                          <p:spTgt spid="78"/>
                                        </p:tgtEl>
                                        <p:attrNameLst>
                                          <p:attrName>ppt_x</p:attrName>
                                        </p:attrNameLst>
                                      </p:cBhvr>
                                      <p:tavLst>
                                        <p:tav tm="0">
                                          <p:val>
                                            <p:strVal val="ppt_x"/>
                                          </p:val>
                                        </p:tav>
                                        <p:tav tm="100000">
                                          <p:val>
                                            <p:strVal val="1+ppt_w/2"/>
                                          </p:val>
                                        </p:tav>
                                      </p:tavLst>
                                    </p:anim>
                                    <p:anim calcmode="lin" valueType="num">
                                      <p:cBhvr additive="base">
                                        <p:cTn id="411" dur="3000"/>
                                        <p:tgtEl>
                                          <p:spTgt spid="78"/>
                                        </p:tgtEl>
                                        <p:attrNameLst>
                                          <p:attrName>ppt_y</p:attrName>
                                        </p:attrNameLst>
                                      </p:cBhvr>
                                      <p:tavLst>
                                        <p:tav tm="0">
                                          <p:val>
                                            <p:strVal val="ppt_y"/>
                                          </p:val>
                                        </p:tav>
                                        <p:tav tm="100000">
                                          <p:val>
                                            <p:strVal val="ppt_y"/>
                                          </p:val>
                                        </p:tav>
                                      </p:tavLst>
                                    </p:anim>
                                    <p:set>
                                      <p:cBhvr>
                                        <p:cTn id="412" dur="1" fill="hold">
                                          <p:stCondLst>
                                            <p:cond delay="2999"/>
                                          </p:stCondLst>
                                        </p:cTn>
                                        <p:tgtEl>
                                          <p:spTgt spid="78"/>
                                        </p:tgtEl>
                                        <p:attrNameLst>
                                          <p:attrName>style.visibility</p:attrName>
                                        </p:attrNameLst>
                                      </p:cBhvr>
                                      <p:to>
                                        <p:strVal val="hidden"/>
                                      </p:to>
                                    </p:set>
                                  </p:childTnLst>
                                </p:cTn>
                              </p:par>
                              <p:par>
                                <p:cTn id="413" presetID="2" presetClass="exit" presetSubtype="2" fill="hold" grpId="0" nodeType="withEffect">
                                  <p:stCondLst>
                                    <p:cond delay="0"/>
                                  </p:stCondLst>
                                  <p:childTnLst>
                                    <p:anim calcmode="lin" valueType="num">
                                      <p:cBhvr additive="base">
                                        <p:cTn id="414" dur="3000"/>
                                        <p:tgtEl>
                                          <p:spTgt spid="79"/>
                                        </p:tgtEl>
                                        <p:attrNameLst>
                                          <p:attrName>ppt_x</p:attrName>
                                        </p:attrNameLst>
                                      </p:cBhvr>
                                      <p:tavLst>
                                        <p:tav tm="0">
                                          <p:val>
                                            <p:strVal val="ppt_x"/>
                                          </p:val>
                                        </p:tav>
                                        <p:tav tm="100000">
                                          <p:val>
                                            <p:strVal val="1+ppt_w/2"/>
                                          </p:val>
                                        </p:tav>
                                      </p:tavLst>
                                    </p:anim>
                                    <p:anim calcmode="lin" valueType="num">
                                      <p:cBhvr additive="base">
                                        <p:cTn id="415" dur="3000"/>
                                        <p:tgtEl>
                                          <p:spTgt spid="79"/>
                                        </p:tgtEl>
                                        <p:attrNameLst>
                                          <p:attrName>ppt_y</p:attrName>
                                        </p:attrNameLst>
                                      </p:cBhvr>
                                      <p:tavLst>
                                        <p:tav tm="0">
                                          <p:val>
                                            <p:strVal val="ppt_y"/>
                                          </p:val>
                                        </p:tav>
                                        <p:tav tm="100000">
                                          <p:val>
                                            <p:strVal val="ppt_y"/>
                                          </p:val>
                                        </p:tav>
                                      </p:tavLst>
                                    </p:anim>
                                    <p:set>
                                      <p:cBhvr>
                                        <p:cTn id="416" dur="1" fill="hold">
                                          <p:stCondLst>
                                            <p:cond delay="2999"/>
                                          </p:stCondLst>
                                        </p:cTn>
                                        <p:tgtEl>
                                          <p:spTgt spid="79"/>
                                        </p:tgtEl>
                                        <p:attrNameLst>
                                          <p:attrName>style.visibility</p:attrName>
                                        </p:attrNameLst>
                                      </p:cBhvr>
                                      <p:to>
                                        <p:strVal val="hidden"/>
                                      </p:to>
                                    </p:set>
                                  </p:childTnLst>
                                </p:cTn>
                              </p:par>
                              <p:par>
                                <p:cTn id="417" presetID="2" presetClass="exit" presetSubtype="2" fill="hold" grpId="0" nodeType="withEffect">
                                  <p:stCondLst>
                                    <p:cond delay="0"/>
                                  </p:stCondLst>
                                  <p:childTnLst>
                                    <p:anim calcmode="lin" valueType="num">
                                      <p:cBhvr additive="base">
                                        <p:cTn id="418" dur="3000"/>
                                        <p:tgtEl>
                                          <p:spTgt spid="80"/>
                                        </p:tgtEl>
                                        <p:attrNameLst>
                                          <p:attrName>ppt_x</p:attrName>
                                        </p:attrNameLst>
                                      </p:cBhvr>
                                      <p:tavLst>
                                        <p:tav tm="0">
                                          <p:val>
                                            <p:strVal val="ppt_x"/>
                                          </p:val>
                                        </p:tav>
                                        <p:tav tm="100000">
                                          <p:val>
                                            <p:strVal val="1+ppt_w/2"/>
                                          </p:val>
                                        </p:tav>
                                      </p:tavLst>
                                    </p:anim>
                                    <p:anim calcmode="lin" valueType="num">
                                      <p:cBhvr additive="base">
                                        <p:cTn id="419" dur="3000"/>
                                        <p:tgtEl>
                                          <p:spTgt spid="80"/>
                                        </p:tgtEl>
                                        <p:attrNameLst>
                                          <p:attrName>ppt_y</p:attrName>
                                        </p:attrNameLst>
                                      </p:cBhvr>
                                      <p:tavLst>
                                        <p:tav tm="0">
                                          <p:val>
                                            <p:strVal val="ppt_y"/>
                                          </p:val>
                                        </p:tav>
                                        <p:tav tm="100000">
                                          <p:val>
                                            <p:strVal val="ppt_y"/>
                                          </p:val>
                                        </p:tav>
                                      </p:tavLst>
                                    </p:anim>
                                    <p:set>
                                      <p:cBhvr>
                                        <p:cTn id="420" dur="1" fill="hold">
                                          <p:stCondLst>
                                            <p:cond delay="2999"/>
                                          </p:stCondLst>
                                        </p:cTn>
                                        <p:tgtEl>
                                          <p:spTgt spid="80"/>
                                        </p:tgtEl>
                                        <p:attrNameLst>
                                          <p:attrName>style.visibility</p:attrName>
                                        </p:attrNameLst>
                                      </p:cBhvr>
                                      <p:to>
                                        <p:strVal val="hidden"/>
                                      </p:to>
                                    </p:set>
                                  </p:childTnLst>
                                </p:cTn>
                              </p:par>
                              <p:par>
                                <p:cTn id="421" presetID="2" presetClass="exit" presetSubtype="2" fill="hold" grpId="0" nodeType="withEffect">
                                  <p:stCondLst>
                                    <p:cond delay="0"/>
                                  </p:stCondLst>
                                  <p:childTnLst>
                                    <p:anim calcmode="lin" valueType="num">
                                      <p:cBhvr additive="base">
                                        <p:cTn id="422" dur="3000"/>
                                        <p:tgtEl>
                                          <p:spTgt spid="81"/>
                                        </p:tgtEl>
                                        <p:attrNameLst>
                                          <p:attrName>ppt_x</p:attrName>
                                        </p:attrNameLst>
                                      </p:cBhvr>
                                      <p:tavLst>
                                        <p:tav tm="0">
                                          <p:val>
                                            <p:strVal val="ppt_x"/>
                                          </p:val>
                                        </p:tav>
                                        <p:tav tm="100000">
                                          <p:val>
                                            <p:strVal val="1+ppt_w/2"/>
                                          </p:val>
                                        </p:tav>
                                      </p:tavLst>
                                    </p:anim>
                                    <p:anim calcmode="lin" valueType="num">
                                      <p:cBhvr additive="base">
                                        <p:cTn id="423" dur="3000"/>
                                        <p:tgtEl>
                                          <p:spTgt spid="81"/>
                                        </p:tgtEl>
                                        <p:attrNameLst>
                                          <p:attrName>ppt_y</p:attrName>
                                        </p:attrNameLst>
                                      </p:cBhvr>
                                      <p:tavLst>
                                        <p:tav tm="0">
                                          <p:val>
                                            <p:strVal val="ppt_y"/>
                                          </p:val>
                                        </p:tav>
                                        <p:tav tm="100000">
                                          <p:val>
                                            <p:strVal val="ppt_y"/>
                                          </p:val>
                                        </p:tav>
                                      </p:tavLst>
                                    </p:anim>
                                    <p:set>
                                      <p:cBhvr>
                                        <p:cTn id="424" dur="1" fill="hold">
                                          <p:stCondLst>
                                            <p:cond delay="2999"/>
                                          </p:stCondLst>
                                        </p:cTn>
                                        <p:tgtEl>
                                          <p:spTgt spid="81"/>
                                        </p:tgtEl>
                                        <p:attrNameLst>
                                          <p:attrName>style.visibility</p:attrName>
                                        </p:attrNameLst>
                                      </p:cBhvr>
                                      <p:to>
                                        <p:strVal val="hidden"/>
                                      </p:to>
                                    </p:set>
                                  </p:childTnLst>
                                </p:cTn>
                              </p:par>
                              <p:par>
                                <p:cTn id="425" presetID="2" presetClass="exit" presetSubtype="2" fill="hold" grpId="0" nodeType="withEffect">
                                  <p:stCondLst>
                                    <p:cond delay="0"/>
                                  </p:stCondLst>
                                  <p:childTnLst>
                                    <p:anim calcmode="lin" valueType="num">
                                      <p:cBhvr additive="base">
                                        <p:cTn id="426" dur="3000"/>
                                        <p:tgtEl>
                                          <p:spTgt spid="82"/>
                                        </p:tgtEl>
                                        <p:attrNameLst>
                                          <p:attrName>ppt_x</p:attrName>
                                        </p:attrNameLst>
                                      </p:cBhvr>
                                      <p:tavLst>
                                        <p:tav tm="0">
                                          <p:val>
                                            <p:strVal val="ppt_x"/>
                                          </p:val>
                                        </p:tav>
                                        <p:tav tm="100000">
                                          <p:val>
                                            <p:strVal val="1+ppt_w/2"/>
                                          </p:val>
                                        </p:tav>
                                      </p:tavLst>
                                    </p:anim>
                                    <p:anim calcmode="lin" valueType="num">
                                      <p:cBhvr additive="base">
                                        <p:cTn id="427" dur="3000"/>
                                        <p:tgtEl>
                                          <p:spTgt spid="82"/>
                                        </p:tgtEl>
                                        <p:attrNameLst>
                                          <p:attrName>ppt_y</p:attrName>
                                        </p:attrNameLst>
                                      </p:cBhvr>
                                      <p:tavLst>
                                        <p:tav tm="0">
                                          <p:val>
                                            <p:strVal val="ppt_y"/>
                                          </p:val>
                                        </p:tav>
                                        <p:tav tm="100000">
                                          <p:val>
                                            <p:strVal val="ppt_y"/>
                                          </p:val>
                                        </p:tav>
                                      </p:tavLst>
                                    </p:anim>
                                    <p:set>
                                      <p:cBhvr>
                                        <p:cTn id="428" dur="1" fill="hold">
                                          <p:stCondLst>
                                            <p:cond delay="2999"/>
                                          </p:stCondLst>
                                        </p:cTn>
                                        <p:tgtEl>
                                          <p:spTgt spid="82"/>
                                        </p:tgtEl>
                                        <p:attrNameLst>
                                          <p:attrName>style.visibility</p:attrName>
                                        </p:attrNameLst>
                                      </p:cBhvr>
                                      <p:to>
                                        <p:strVal val="hidden"/>
                                      </p:to>
                                    </p:set>
                                  </p:childTnLst>
                                </p:cTn>
                              </p:par>
                              <p:par>
                                <p:cTn id="429" presetID="2" presetClass="exit" presetSubtype="2" fill="hold" grpId="0" nodeType="withEffect">
                                  <p:stCondLst>
                                    <p:cond delay="0"/>
                                  </p:stCondLst>
                                  <p:childTnLst>
                                    <p:anim calcmode="lin" valueType="num">
                                      <p:cBhvr additive="base">
                                        <p:cTn id="430" dur="3000"/>
                                        <p:tgtEl>
                                          <p:spTgt spid="83"/>
                                        </p:tgtEl>
                                        <p:attrNameLst>
                                          <p:attrName>ppt_x</p:attrName>
                                        </p:attrNameLst>
                                      </p:cBhvr>
                                      <p:tavLst>
                                        <p:tav tm="0">
                                          <p:val>
                                            <p:strVal val="ppt_x"/>
                                          </p:val>
                                        </p:tav>
                                        <p:tav tm="100000">
                                          <p:val>
                                            <p:strVal val="1+ppt_w/2"/>
                                          </p:val>
                                        </p:tav>
                                      </p:tavLst>
                                    </p:anim>
                                    <p:anim calcmode="lin" valueType="num">
                                      <p:cBhvr additive="base">
                                        <p:cTn id="431" dur="3000"/>
                                        <p:tgtEl>
                                          <p:spTgt spid="83"/>
                                        </p:tgtEl>
                                        <p:attrNameLst>
                                          <p:attrName>ppt_y</p:attrName>
                                        </p:attrNameLst>
                                      </p:cBhvr>
                                      <p:tavLst>
                                        <p:tav tm="0">
                                          <p:val>
                                            <p:strVal val="ppt_y"/>
                                          </p:val>
                                        </p:tav>
                                        <p:tav tm="100000">
                                          <p:val>
                                            <p:strVal val="ppt_y"/>
                                          </p:val>
                                        </p:tav>
                                      </p:tavLst>
                                    </p:anim>
                                    <p:set>
                                      <p:cBhvr>
                                        <p:cTn id="432" dur="1" fill="hold">
                                          <p:stCondLst>
                                            <p:cond delay="2999"/>
                                          </p:stCondLst>
                                        </p:cTn>
                                        <p:tgtEl>
                                          <p:spTgt spid="83"/>
                                        </p:tgtEl>
                                        <p:attrNameLst>
                                          <p:attrName>style.visibility</p:attrName>
                                        </p:attrNameLst>
                                      </p:cBhvr>
                                      <p:to>
                                        <p:strVal val="hidden"/>
                                      </p:to>
                                    </p:set>
                                  </p:childTnLst>
                                </p:cTn>
                              </p:par>
                              <p:par>
                                <p:cTn id="433" presetID="2" presetClass="exit" presetSubtype="2" fill="hold" grpId="0" nodeType="withEffect">
                                  <p:stCondLst>
                                    <p:cond delay="0"/>
                                  </p:stCondLst>
                                  <p:childTnLst>
                                    <p:anim calcmode="lin" valueType="num">
                                      <p:cBhvr additive="base">
                                        <p:cTn id="434" dur="3000"/>
                                        <p:tgtEl>
                                          <p:spTgt spid="84"/>
                                        </p:tgtEl>
                                        <p:attrNameLst>
                                          <p:attrName>ppt_x</p:attrName>
                                        </p:attrNameLst>
                                      </p:cBhvr>
                                      <p:tavLst>
                                        <p:tav tm="0">
                                          <p:val>
                                            <p:strVal val="ppt_x"/>
                                          </p:val>
                                        </p:tav>
                                        <p:tav tm="100000">
                                          <p:val>
                                            <p:strVal val="1+ppt_w/2"/>
                                          </p:val>
                                        </p:tav>
                                      </p:tavLst>
                                    </p:anim>
                                    <p:anim calcmode="lin" valueType="num">
                                      <p:cBhvr additive="base">
                                        <p:cTn id="435" dur="3000"/>
                                        <p:tgtEl>
                                          <p:spTgt spid="84"/>
                                        </p:tgtEl>
                                        <p:attrNameLst>
                                          <p:attrName>ppt_y</p:attrName>
                                        </p:attrNameLst>
                                      </p:cBhvr>
                                      <p:tavLst>
                                        <p:tav tm="0">
                                          <p:val>
                                            <p:strVal val="ppt_y"/>
                                          </p:val>
                                        </p:tav>
                                        <p:tav tm="100000">
                                          <p:val>
                                            <p:strVal val="ppt_y"/>
                                          </p:val>
                                        </p:tav>
                                      </p:tavLst>
                                    </p:anim>
                                    <p:set>
                                      <p:cBhvr>
                                        <p:cTn id="436" dur="1" fill="hold">
                                          <p:stCondLst>
                                            <p:cond delay="2999"/>
                                          </p:stCondLst>
                                        </p:cTn>
                                        <p:tgtEl>
                                          <p:spTgt spid="84"/>
                                        </p:tgtEl>
                                        <p:attrNameLst>
                                          <p:attrName>style.visibility</p:attrName>
                                        </p:attrNameLst>
                                      </p:cBhvr>
                                      <p:to>
                                        <p:strVal val="hidden"/>
                                      </p:to>
                                    </p:set>
                                  </p:childTnLst>
                                </p:cTn>
                              </p:par>
                              <p:par>
                                <p:cTn id="437" presetID="2" presetClass="exit" presetSubtype="2" fill="hold" grpId="0" nodeType="withEffect">
                                  <p:stCondLst>
                                    <p:cond delay="0"/>
                                  </p:stCondLst>
                                  <p:childTnLst>
                                    <p:anim calcmode="lin" valueType="num">
                                      <p:cBhvr additive="base">
                                        <p:cTn id="438" dur="3000"/>
                                        <p:tgtEl>
                                          <p:spTgt spid="85"/>
                                        </p:tgtEl>
                                        <p:attrNameLst>
                                          <p:attrName>ppt_x</p:attrName>
                                        </p:attrNameLst>
                                      </p:cBhvr>
                                      <p:tavLst>
                                        <p:tav tm="0">
                                          <p:val>
                                            <p:strVal val="ppt_x"/>
                                          </p:val>
                                        </p:tav>
                                        <p:tav tm="100000">
                                          <p:val>
                                            <p:strVal val="1+ppt_w/2"/>
                                          </p:val>
                                        </p:tav>
                                      </p:tavLst>
                                    </p:anim>
                                    <p:anim calcmode="lin" valueType="num">
                                      <p:cBhvr additive="base">
                                        <p:cTn id="439" dur="3000"/>
                                        <p:tgtEl>
                                          <p:spTgt spid="85"/>
                                        </p:tgtEl>
                                        <p:attrNameLst>
                                          <p:attrName>ppt_y</p:attrName>
                                        </p:attrNameLst>
                                      </p:cBhvr>
                                      <p:tavLst>
                                        <p:tav tm="0">
                                          <p:val>
                                            <p:strVal val="ppt_y"/>
                                          </p:val>
                                        </p:tav>
                                        <p:tav tm="100000">
                                          <p:val>
                                            <p:strVal val="ppt_y"/>
                                          </p:val>
                                        </p:tav>
                                      </p:tavLst>
                                    </p:anim>
                                    <p:set>
                                      <p:cBhvr>
                                        <p:cTn id="440" dur="1" fill="hold">
                                          <p:stCondLst>
                                            <p:cond delay="2999"/>
                                          </p:stCondLst>
                                        </p:cTn>
                                        <p:tgtEl>
                                          <p:spTgt spid="85"/>
                                        </p:tgtEl>
                                        <p:attrNameLst>
                                          <p:attrName>style.visibility</p:attrName>
                                        </p:attrNameLst>
                                      </p:cBhvr>
                                      <p:to>
                                        <p:strVal val="hidden"/>
                                      </p:to>
                                    </p:set>
                                  </p:childTnLst>
                                </p:cTn>
                              </p:par>
                              <p:par>
                                <p:cTn id="441" presetID="2" presetClass="exit" presetSubtype="2" fill="hold" grpId="0" nodeType="withEffect">
                                  <p:stCondLst>
                                    <p:cond delay="0"/>
                                  </p:stCondLst>
                                  <p:childTnLst>
                                    <p:anim calcmode="lin" valueType="num">
                                      <p:cBhvr additive="base">
                                        <p:cTn id="442" dur="3000"/>
                                        <p:tgtEl>
                                          <p:spTgt spid="86"/>
                                        </p:tgtEl>
                                        <p:attrNameLst>
                                          <p:attrName>ppt_x</p:attrName>
                                        </p:attrNameLst>
                                      </p:cBhvr>
                                      <p:tavLst>
                                        <p:tav tm="0">
                                          <p:val>
                                            <p:strVal val="ppt_x"/>
                                          </p:val>
                                        </p:tav>
                                        <p:tav tm="100000">
                                          <p:val>
                                            <p:strVal val="1+ppt_w/2"/>
                                          </p:val>
                                        </p:tav>
                                      </p:tavLst>
                                    </p:anim>
                                    <p:anim calcmode="lin" valueType="num">
                                      <p:cBhvr additive="base">
                                        <p:cTn id="443" dur="3000"/>
                                        <p:tgtEl>
                                          <p:spTgt spid="86"/>
                                        </p:tgtEl>
                                        <p:attrNameLst>
                                          <p:attrName>ppt_y</p:attrName>
                                        </p:attrNameLst>
                                      </p:cBhvr>
                                      <p:tavLst>
                                        <p:tav tm="0">
                                          <p:val>
                                            <p:strVal val="ppt_y"/>
                                          </p:val>
                                        </p:tav>
                                        <p:tav tm="100000">
                                          <p:val>
                                            <p:strVal val="ppt_y"/>
                                          </p:val>
                                        </p:tav>
                                      </p:tavLst>
                                    </p:anim>
                                    <p:set>
                                      <p:cBhvr>
                                        <p:cTn id="444" dur="1" fill="hold">
                                          <p:stCondLst>
                                            <p:cond delay="2999"/>
                                          </p:stCondLst>
                                        </p:cTn>
                                        <p:tgtEl>
                                          <p:spTgt spid="86"/>
                                        </p:tgtEl>
                                        <p:attrNameLst>
                                          <p:attrName>style.visibility</p:attrName>
                                        </p:attrNameLst>
                                      </p:cBhvr>
                                      <p:to>
                                        <p:strVal val="hidden"/>
                                      </p:to>
                                    </p:set>
                                  </p:childTnLst>
                                </p:cTn>
                              </p:par>
                              <p:par>
                                <p:cTn id="445" presetID="2" presetClass="exit" presetSubtype="2" fill="hold" grpId="0" nodeType="withEffect">
                                  <p:stCondLst>
                                    <p:cond delay="0"/>
                                  </p:stCondLst>
                                  <p:childTnLst>
                                    <p:anim calcmode="lin" valueType="num">
                                      <p:cBhvr additive="base">
                                        <p:cTn id="446" dur="3000"/>
                                        <p:tgtEl>
                                          <p:spTgt spid="87"/>
                                        </p:tgtEl>
                                        <p:attrNameLst>
                                          <p:attrName>ppt_x</p:attrName>
                                        </p:attrNameLst>
                                      </p:cBhvr>
                                      <p:tavLst>
                                        <p:tav tm="0">
                                          <p:val>
                                            <p:strVal val="ppt_x"/>
                                          </p:val>
                                        </p:tav>
                                        <p:tav tm="100000">
                                          <p:val>
                                            <p:strVal val="1+ppt_w/2"/>
                                          </p:val>
                                        </p:tav>
                                      </p:tavLst>
                                    </p:anim>
                                    <p:anim calcmode="lin" valueType="num">
                                      <p:cBhvr additive="base">
                                        <p:cTn id="447" dur="3000"/>
                                        <p:tgtEl>
                                          <p:spTgt spid="87"/>
                                        </p:tgtEl>
                                        <p:attrNameLst>
                                          <p:attrName>ppt_y</p:attrName>
                                        </p:attrNameLst>
                                      </p:cBhvr>
                                      <p:tavLst>
                                        <p:tav tm="0">
                                          <p:val>
                                            <p:strVal val="ppt_y"/>
                                          </p:val>
                                        </p:tav>
                                        <p:tav tm="100000">
                                          <p:val>
                                            <p:strVal val="ppt_y"/>
                                          </p:val>
                                        </p:tav>
                                      </p:tavLst>
                                    </p:anim>
                                    <p:set>
                                      <p:cBhvr>
                                        <p:cTn id="448" dur="1" fill="hold">
                                          <p:stCondLst>
                                            <p:cond delay="2999"/>
                                          </p:stCondLst>
                                        </p:cTn>
                                        <p:tgtEl>
                                          <p:spTgt spid="87"/>
                                        </p:tgtEl>
                                        <p:attrNameLst>
                                          <p:attrName>style.visibility</p:attrName>
                                        </p:attrNameLst>
                                      </p:cBhvr>
                                      <p:to>
                                        <p:strVal val="hidden"/>
                                      </p:to>
                                    </p:set>
                                  </p:childTnLst>
                                </p:cTn>
                              </p:par>
                              <p:par>
                                <p:cTn id="449" presetID="2" presetClass="exit" presetSubtype="2" fill="hold" grpId="0" nodeType="withEffect">
                                  <p:stCondLst>
                                    <p:cond delay="0"/>
                                  </p:stCondLst>
                                  <p:childTnLst>
                                    <p:anim calcmode="lin" valueType="num">
                                      <p:cBhvr additive="base">
                                        <p:cTn id="450" dur="3000"/>
                                        <p:tgtEl>
                                          <p:spTgt spid="88"/>
                                        </p:tgtEl>
                                        <p:attrNameLst>
                                          <p:attrName>ppt_x</p:attrName>
                                        </p:attrNameLst>
                                      </p:cBhvr>
                                      <p:tavLst>
                                        <p:tav tm="0">
                                          <p:val>
                                            <p:strVal val="ppt_x"/>
                                          </p:val>
                                        </p:tav>
                                        <p:tav tm="100000">
                                          <p:val>
                                            <p:strVal val="1+ppt_w/2"/>
                                          </p:val>
                                        </p:tav>
                                      </p:tavLst>
                                    </p:anim>
                                    <p:anim calcmode="lin" valueType="num">
                                      <p:cBhvr additive="base">
                                        <p:cTn id="451" dur="3000"/>
                                        <p:tgtEl>
                                          <p:spTgt spid="88"/>
                                        </p:tgtEl>
                                        <p:attrNameLst>
                                          <p:attrName>ppt_y</p:attrName>
                                        </p:attrNameLst>
                                      </p:cBhvr>
                                      <p:tavLst>
                                        <p:tav tm="0">
                                          <p:val>
                                            <p:strVal val="ppt_y"/>
                                          </p:val>
                                        </p:tav>
                                        <p:tav tm="100000">
                                          <p:val>
                                            <p:strVal val="ppt_y"/>
                                          </p:val>
                                        </p:tav>
                                      </p:tavLst>
                                    </p:anim>
                                    <p:set>
                                      <p:cBhvr>
                                        <p:cTn id="452" dur="1" fill="hold">
                                          <p:stCondLst>
                                            <p:cond delay="2999"/>
                                          </p:stCondLst>
                                        </p:cTn>
                                        <p:tgtEl>
                                          <p:spTgt spid="88"/>
                                        </p:tgtEl>
                                        <p:attrNameLst>
                                          <p:attrName>style.visibility</p:attrName>
                                        </p:attrNameLst>
                                      </p:cBhvr>
                                      <p:to>
                                        <p:strVal val="hidden"/>
                                      </p:to>
                                    </p:set>
                                  </p:childTnLst>
                                </p:cTn>
                              </p:par>
                              <p:par>
                                <p:cTn id="453" presetID="2" presetClass="exit" presetSubtype="2" fill="hold" grpId="0" nodeType="withEffect">
                                  <p:stCondLst>
                                    <p:cond delay="0"/>
                                  </p:stCondLst>
                                  <p:childTnLst>
                                    <p:anim calcmode="lin" valueType="num">
                                      <p:cBhvr additive="base">
                                        <p:cTn id="454" dur="3000"/>
                                        <p:tgtEl>
                                          <p:spTgt spid="89"/>
                                        </p:tgtEl>
                                        <p:attrNameLst>
                                          <p:attrName>ppt_x</p:attrName>
                                        </p:attrNameLst>
                                      </p:cBhvr>
                                      <p:tavLst>
                                        <p:tav tm="0">
                                          <p:val>
                                            <p:strVal val="ppt_x"/>
                                          </p:val>
                                        </p:tav>
                                        <p:tav tm="100000">
                                          <p:val>
                                            <p:strVal val="1+ppt_w/2"/>
                                          </p:val>
                                        </p:tav>
                                      </p:tavLst>
                                    </p:anim>
                                    <p:anim calcmode="lin" valueType="num">
                                      <p:cBhvr additive="base">
                                        <p:cTn id="455" dur="3000"/>
                                        <p:tgtEl>
                                          <p:spTgt spid="89"/>
                                        </p:tgtEl>
                                        <p:attrNameLst>
                                          <p:attrName>ppt_y</p:attrName>
                                        </p:attrNameLst>
                                      </p:cBhvr>
                                      <p:tavLst>
                                        <p:tav tm="0">
                                          <p:val>
                                            <p:strVal val="ppt_y"/>
                                          </p:val>
                                        </p:tav>
                                        <p:tav tm="100000">
                                          <p:val>
                                            <p:strVal val="ppt_y"/>
                                          </p:val>
                                        </p:tav>
                                      </p:tavLst>
                                    </p:anim>
                                    <p:set>
                                      <p:cBhvr>
                                        <p:cTn id="456" dur="1" fill="hold">
                                          <p:stCondLst>
                                            <p:cond delay="2999"/>
                                          </p:stCondLst>
                                        </p:cTn>
                                        <p:tgtEl>
                                          <p:spTgt spid="89"/>
                                        </p:tgtEl>
                                        <p:attrNameLst>
                                          <p:attrName>style.visibility</p:attrName>
                                        </p:attrNameLst>
                                      </p:cBhvr>
                                      <p:to>
                                        <p:strVal val="hidden"/>
                                      </p:to>
                                    </p:set>
                                  </p:childTnLst>
                                </p:cTn>
                              </p:par>
                              <p:par>
                                <p:cTn id="457" presetID="2" presetClass="exit" presetSubtype="2" fill="hold" grpId="0" nodeType="withEffect">
                                  <p:stCondLst>
                                    <p:cond delay="0"/>
                                  </p:stCondLst>
                                  <p:childTnLst>
                                    <p:anim calcmode="lin" valueType="num">
                                      <p:cBhvr additive="base">
                                        <p:cTn id="458" dur="3000"/>
                                        <p:tgtEl>
                                          <p:spTgt spid="90"/>
                                        </p:tgtEl>
                                        <p:attrNameLst>
                                          <p:attrName>ppt_x</p:attrName>
                                        </p:attrNameLst>
                                      </p:cBhvr>
                                      <p:tavLst>
                                        <p:tav tm="0">
                                          <p:val>
                                            <p:strVal val="ppt_x"/>
                                          </p:val>
                                        </p:tav>
                                        <p:tav tm="100000">
                                          <p:val>
                                            <p:strVal val="1+ppt_w/2"/>
                                          </p:val>
                                        </p:tav>
                                      </p:tavLst>
                                    </p:anim>
                                    <p:anim calcmode="lin" valueType="num">
                                      <p:cBhvr additive="base">
                                        <p:cTn id="459" dur="3000"/>
                                        <p:tgtEl>
                                          <p:spTgt spid="90"/>
                                        </p:tgtEl>
                                        <p:attrNameLst>
                                          <p:attrName>ppt_y</p:attrName>
                                        </p:attrNameLst>
                                      </p:cBhvr>
                                      <p:tavLst>
                                        <p:tav tm="0">
                                          <p:val>
                                            <p:strVal val="ppt_y"/>
                                          </p:val>
                                        </p:tav>
                                        <p:tav tm="100000">
                                          <p:val>
                                            <p:strVal val="ppt_y"/>
                                          </p:val>
                                        </p:tav>
                                      </p:tavLst>
                                    </p:anim>
                                    <p:set>
                                      <p:cBhvr>
                                        <p:cTn id="460" dur="1" fill="hold">
                                          <p:stCondLst>
                                            <p:cond delay="2999"/>
                                          </p:stCondLst>
                                        </p:cTn>
                                        <p:tgtEl>
                                          <p:spTgt spid="90"/>
                                        </p:tgtEl>
                                        <p:attrNameLst>
                                          <p:attrName>style.visibility</p:attrName>
                                        </p:attrNameLst>
                                      </p:cBhvr>
                                      <p:to>
                                        <p:strVal val="hidden"/>
                                      </p:to>
                                    </p:set>
                                  </p:childTnLst>
                                </p:cTn>
                              </p:par>
                              <p:par>
                                <p:cTn id="461" presetID="2" presetClass="exit" presetSubtype="2" fill="hold" grpId="0" nodeType="withEffect">
                                  <p:stCondLst>
                                    <p:cond delay="0"/>
                                  </p:stCondLst>
                                  <p:childTnLst>
                                    <p:anim calcmode="lin" valueType="num">
                                      <p:cBhvr additive="base">
                                        <p:cTn id="462" dur="3000"/>
                                        <p:tgtEl>
                                          <p:spTgt spid="91"/>
                                        </p:tgtEl>
                                        <p:attrNameLst>
                                          <p:attrName>ppt_x</p:attrName>
                                        </p:attrNameLst>
                                      </p:cBhvr>
                                      <p:tavLst>
                                        <p:tav tm="0">
                                          <p:val>
                                            <p:strVal val="ppt_x"/>
                                          </p:val>
                                        </p:tav>
                                        <p:tav tm="100000">
                                          <p:val>
                                            <p:strVal val="1+ppt_w/2"/>
                                          </p:val>
                                        </p:tav>
                                      </p:tavLst>
                                    </p:anim>
                                    <p:anim calcmode="lin" valueType="num">
                                      <p:cBhvr additive="base">
                                        <p:cTn id="463" dur="3000"/>
                                        <p:tgtEl>
                                          <p:spTgt spid="91"/>
                                        </p:tgtEl>
                                        <p:attrNameLst>
                                          <p:attrName>ppt_y</p:attrName>
                                        </p:attrNameLst>
                                      </p:cBhvr>
                                      <p:tavLst>
                                        <p:tav tm="0">
                                          <p:val>
                                            <p:strVal val="ppt_y"/>
                                          </p:val>
                                        </p:tav>
                                        <p:tav tm="100000">
                                          <p:val>
                                            <p:strVal val="ppt_y"/>
                                          </p:val>
                                        </p:tav>
                                      </p:tavLst>
                                    </p:anim>
                                    <p:set>
                                      <p:cBhvr>
                                        <p:cTn id="464" dur="1" fill="hold">
                                          <p:stCondLst>
                                            <p:cond delay="2999"/>
                                          </p:stCondLst>
                                        </p:cTn>
                                        <p:tgtEl>
                                          <p:spTgt spid="91"/>
                                        </p:tgtEl>
                                        <p:attrNameLst>
                                          <p:attrName>style.visibility</p:attrName>
                                        </p:attrNameLst>
                                      </p:cBhvr>
                                      <p:to>
                                        <p:strVal val="hidden"/>
                                      </p:to>
                                    </p:set>
                                  </p:childTnLst>
                                </p:cTn>
                              </p:par>
                              <p:par>
                                <p:cTn id="465" presetID="2" presetClass="exit" presetSubtype="2" fill="hold" grpId="0" nodeType="withEffect">
                                  <p:stCondLst>
                                    <p:cond delay="0"/>
                                  </p:stCondLst>
                                  <p:childTnLst>
                                    <p:anim calcmode="lin" valueType="num">
                                      <p:cBhvr additive="base">
                                        <p:cTn id="466" dur="3000"/>
                                        <p:tgtEl>
                                          <p:spTgt spid="92"/>
                                        </p:tgtEl>
                                        <p:attrNameLst>
                                          <p:attrName>ppt_x</p:attrName>
                                        </p:attrNameLst>
                                      </p:cBhvr>
                                      <p:tavLst>
                                        <p:tav tm="0">
                                          <p:val>
                                            <p:strVal val="ppt_x"/>
                                          </p:val>
                                        </p:tav>
                                        <p:tav tm="100000">
                                          <p:val>
                                            <p:strVal val="1+ppt_w/2"/>
                                          </p:val>
                                        </p:tav>
                                      </p:tavLst>
                                    </p:anim>
                                    <p:anim calcmode="lin" valueType="num">
                                      <p:cBhvr additive="base">
                                        <p:cTn id="467" dur="3000"/>
                                        <p:tgtEl>
                                          <p:spTgt spid="92"/>
                                        </p:tgtEl>
                                        <p:attrNameLst>
                                          <p:attrName>ppt_y</p:attrName>
                                        </p:attrNameLst>
                                      </p:cBhvr>
                                      <p:tavLst>
                                        <p:tav tm="0">
                                          <p:val>
                                            <p:strVal val="ppt_y"/>
                                          </p:val>
                                        </p:tav>
                                        <p:tav tm="100000">
                                          <p:val>
                                            <p:strVal val="ppt_y"/>
                                          </p:val>
                                        </p:tav>
                                      </p:tavLst>
                                    </p:anim>
                                    <p:set>
                                      <p:cBhvr>
                                        <p:cTn id="468" dur="1" fill="hold">
                                          <p:stCondLst>
                                            <p:cond delay="2999"/>
                                          </p:stCondLst>
                                        </p:cTn>
                                        <p:tgtEl>
                                          <p:spTgt spid="92"/>
                                        </p:tgtEl>
                                        <p:attrNameLst>
                                          <p:attrName>style.visibility</p:attrName>
                                        </p:attrNameLst>
                                      </p:cBhvr>
                                      <p:to>
                                        <p:strVal val="hidden"/>
                                      </p:to>
                                    </p:set>
                                  </p:childTnLst>
                                </p:cTn>
                              </p:par>
                              <p:par>
                                <p:cTn id="469" presetID="2" presetClass="exit" presetSubtype="2" fill="hold" grpId="0" nodeType="withEffect">
                                  <p:stCondLst>
                                    <p:cond delay="0"/>
                                  </p:stCondLst>
                                  <p:childTnLst>
                                    <p:anim calcmode="lin" valueType="num">
                                      <p:cBhvr additive="base">
                                        <p:cTn id="470" dur="3000"/>
                                        <p:tgtEl>
                                          <p:spTgt spid="93"/>
                                        </p:tgtEl>
                                        <p:attrNameLst>
                                          <p:attrName>ppt_x</p:attrName>
                                        </p:attrNameLst>
                                      </p:cBhvr>
                                      <p:tavLst>
                                        <p:tav tm="0">
                                          <p:val>
                                            <p:strVal val="ppt_x"/>
                                          </p:val>
                                        </p:tav>
                                        <p:tav tm="100000">
                                          <p:val>
                                            <p:strVal val="1+ppt_w/2"/>
                                          </p:val>
                                        </p:tav>
                                      </p:tavLst>
                                    </p:anim>
                                    <p:anim calcmode="lin" valueType="num">
                                      <p:cBhvr additive="base">
                                        <p:cTn id="471" dur="3000"/>
                                        <p:tgtEl>
                                          <p:spTgt spid="93"/>
                                        </p:tgtEl>
                                        <p:attrNameLst>
                                          <p:attrName>ppt_y</p:attrName>
                                        </p:attrNameLst>
                                      </p:cBhvr>
                                      <p:tavLst>
                                        <p:tav tm="0">
                                          <p:val>
                                            <p:strVal val="ppt_y"/>
                                          </p:val>
                                        </p:tav>
                                        <p:tav tm="100000">
                                          <p:val>
                                            <p:strVal val="ppt_y"/>
                                          </p:val>
                                        </p:tav>
                                      </p:tavLst>
                                    </p:anim>
                                    <p:set>
                                      <p:cBhvr>
                                        <p:cTn id="472" dur="1" fill="hold">
                                          <p:stCondLst>
                                            <p:cond delay="2999"/>
                                          </p:stCondLst>
                                        </p:cTn>
                                        <p:tgtEl>
                                          <p:spTgt spid="93"/>
                                        </p:tgtEl>
                                        <p:attrNameLst>
                                          <p:attrName>style.visibility</p:attrName>
                                        </p:attrNameLst>
                                      </p:cBhvr>
                                      <p:to>
                                        <p:strVal val="hidden"/>
                                      </p:to>
                                    </p:set>
                                  </p:childTnLst>
                                </p:cTn>
                              </p:par>
                              <p:par>
                                <p:cTn id="473" presetID="2" presetClass="exit" presetSubtype="2" fill="hold" grpId="0" nodeType="withEffect">
                                  <p:stCondLst>
                                    <p:cond delay="0"/>
                                  </p:stCondLst>
                                  <p:childTnLst>
                                    <p:anim calcmode="lin" valueType="num">
                                      <p:cBhvr additive="base">
                                        <p:cTn id="474" dur="3000"/>
                                        <p:tgtEl>
                                          <p:spTgt spid="94"/>
                                        </p:tgtEl>
                                        <p:attrNameLst>
                                          <p:attrName>ppt_x</p:attrName>
                                        </p:attrNameLst>
                                      </p:cBhvr>
                                      <p:tavLst>
                                        <p:tav tm="0">
                                          <p:val>
                                            <p:strVal val="ppt_x"/>
                                          </p:val>
                                        </p:tav>
                                        <p:tav tm="100000">
                                          <p:val>
                                            <p:strVal val="1+ppt_w/2"/>
                                          </p:val>
                                        </p:tav>
                                      </p:tavLst>
                                    </p:anim>
                                    <p:anim calcmode="lin" valueType="num">
                                      <p:cBhvr additive="base">
                                        <p:cTn id="475" dur="3000"/>
                                        <p:tgtEl>
                                          <p:spTgt spid="94"/>
                                        </p:tgtEl>
                                        <p:attrNameLst>
                                          <p:attrName>ppt_y</p:attrName>
                                        </p:attrNameLst>
                                      </p:cBhvr>
                                      <p:tavLst>
                                        <p:tav tm="0">
                                          <p:val>
                                            <p:strVal val="ppt_y"/>
                                          </p:val>
                                        </p:tav>
                                        <p:tav tm="100000">
                                          <p:val>
                                            <p:strVal val="ppt_y"/>
                                          </p:val>
                                        </p:tav>
                                      </p:tavLst>
                                    </p:anim>
                                    <p:set>
                                      <p:cBhvr>
                                        <p:cTn id="476" dur="1" fill="hold">
                                          <p:stCondLst>
                                            <p:cond delay="2999"/>
                                          </p:stCondLst>
                                        </p:cTn>
                                        <p:tgtEl>
                                          <p:spTgt spid="94"/>
                                        </p:tgtEl>
                                        <p:attrNameLst>
                                          <p:attrName>style.visibility</p:attrName>
                                        </p:attrNameLst>
                                      </p:cBhvr>
                                      <p:to>
                                        <p:strVal val="hidden"/>
                                      </p:to>
                                    </p:set>
                                  </p:childTnLst>
                                </p:cTn>
                              </p:par>
                              <p:par>
                                <p:cTn id="477" presetID="2" presetClass="exit" presetSubtype="2" fill="hold" grpId="0" nodeType="withEffect">
                                  <p:stCondLst>
                                    <p:cond delay="0"/>
                                  </p:stCondLst>
                                  <p:childTnLst>
                                    <p:anim calcmode="lin" valueType="num">
                                      <p:cBhvr additive="base">
                                        <p:cTn id="478" dur="3000"/>
                                        <p:tgtEl>
                                          <p:spTgt spid="95"/>
                                        </p:tgtEl>
                                        <p:attrNameLst>
                                          <p:attrName>ppt_x</p:attrName>
                                        </p:attrNameLst>
                                      </p:cBhvr>
                                      <p:tavLst>
                                        <p:tav tm="0">
                                          <p:val>
                                            <p:strVal val="ppt_x"/>
                                          </p:val>
                                        </p:tav>
                                        <p:tav tm="100000">
                                          <p:val>
                                            <p:strVal val="1+ppt_w/2"/>
                                          </p:val>
                                        </p:tav>
                                      </p:tavLst>
                                    </p:anim>
                                    <p:anim calcmode="lin" valueType="num">
                                      <p:cBhvr additive="base">
                                        <p:cTn id="479" dur="3000"/>
                                        <p:tgtEl>
                                          <p:spTgt spid="95"/>
                                        </p:tgtEl>
                                        <p:attrNameLst>
                                          <p:attrName>ppt_y</p:attrName>
                                        </p:attrNameLst>
                                      </p:cBhvr>
                                      <p:tavLst>
                                        <p:tav tm="0">
                                          <p:val>
                                            <p:strVal val="ppt_y"/>
                                          </p:val>
                                        </p:tav>
                                        <p:tav tm="100000">
                                          <p:val>
                                            <p:strVal val="ppt_y"/>
                                          </p:val>
                                        </p:tav>
                                      </p:tavLst>
                                    </p:anim>
                                    <p:set>
                                      <p:cBhvr>
                                        <p:cTn id="480" dur="1" fill="hold">
                                          <p:stCondLst>
                                            <p:cond delay="2999"/>
                                          </p:stCondLst>
                                        </p:cTn>
                                        <p:tgtEl>
                                          <p:spTgt spid="95"/>
                                        </p:tgtEl>
                                        <p:attrNameLst>
                                          <p:attrName>style.visibility</p:attrName>
                                        </p:attrNameLst>
                                      </p:cBhvr>
                                      <p:to>
                                        <p:strVal val="hidden"/>
                                      </p:to>
                                    </p:set>
                                  </p:childTnLst>
                                </p:cTn>
                              </p:par>
                              <p:par>
                                <p:cTn id="481" presetID="2" presetClass="exit" presetSubtype="2" fill="hold" grpId="0" nodeType="withEffect">
                                  <p:stCondLst>
                                    <p:cond delay="0"/>
                                  </p:stCondLst>
                                  <p:childTnLst>
                                    <p:anim calcmode="lin" valueType="num">
                                      <p:cBhvr additive="base">
                                        <p:cTn id="482" dur="3000"/>
                                        <p:tgtEl>
                                          <p:spTgt spid="96"/>
                                        </p:tgtEl>
                                        <p:attrNameLst>
                                          <p:attrName>ppt_x</p:attrName>
                                        </p:attrNameLst>
                                      </p:cBhvr>
                                      <p:tavLst>
                                        <p:tav tm="0">
                                          <p:val>
                                            <p:strVal val="ppt_x"/>
                                          </p:val>
                                        </p:tav>
                                        <p:tav tm="100000">
                                          <p:val>
                                            <p:strVal val="1+ppt_w/2"/>
                                          </p:val>
                                        </p:tav>
                                      </p:tavLst>
                                    </p:anim>
                                    <p:anim calcmode="lin" valueType="num">
                                      <p:cBhvr additive="base">
                                        <p:cTn id="483" dur="3000"/>
                                        <p:tgtEl>
                                          <p:spTgt spid="96"/>
                                        </p:tgtEl>
                                        <p:attrNameLst>
                                          <p:attrName>ppt_y</p:attrName>
                                        </p:attrNameLst>
                                      </p:cBhvr>
                                      <p:tavLst>
                                        <p:tav tm="0">
                                          <p:val>
                                            <p:strVal val="ppt_y"/>
                                          </p:val>
                                        </p:tav>
                                        <p:tav tm="100000">
                                          <p:val>
                                            <p:strVal val="ppt_y"/>
                                          </p:val>
                                        </p:tav>
                                      </p:tavLst>
                                    </p:anim>
                                    <p:set>
                                      <p:cBhvr>
                                        <p:cTn id="484" dur="1" fill="hold">
                                          <p:stCondLst>
                                            <p:cond delay="2999"/>
                                          </p:stCondLst>
                                        </p:cTn>
                                        <p:tgtEl>
                                          <p:spTgt spid="96"/>
                                        </p:tgtEl>
                                        <p:attrNameLst>
                                          <p:attrName>style.visibility</p:attrName>
                                        </p:attrNameLst>
                                      </p:cBhvr>
                                      <p:to>
                                        <p:strVal val="hidden"/>
                                      </p:to>
                                    </p:set>
                                  </p:childTnLst>
                                </p:cTn>
                              </p:par>
                              <p:par>
                                <p:cTn id="485" presetID="2" presetClass="exit" presetSubtype="2" fill="hold" grpId="0" nodeType="withEffect">
                                  <p:stCondLst>
                                    <p:cond delay="0"/>
                                  </p:stCondLst>
                                  <p:childTnLst>
                                    <p:anim calcmode="lin" valueType="num">
                                      <p:cBhvr additive="base">
                                        <p:cTn id="486" dur="3000"/>
                                        <p:tgtEl>
                                          <p:spTgt spid="97"/>
                                        </p:tgtEl>
                                        <p:attrNameLst>
                                          <p:attrName>ppt_x</p:attrName>
                                        </p:attrNameLst>
                                      </p:cBhvr>
                                      <p:tavLst>
                                        <p:tav tm="0">
                                          <p:val>
                                            <p:strVal val="ppt_x"/>
                                          </p:val>
                                        </p:tav>
                                        <p:tav tm="100000">
                                          <p:val>
                                            <p:strVal val="1+ppt_w/2"/>
                                          </p:val>
                                        </p:tav>
                                      </p:tavLst>
                                    </p:anim>
                                    <p:anim calcmode="lin" valueType="num">
                                      <p:cBhvr additive="base">
                                        <p:cTn id="487" dur="3000"/>
                                        <p:tgtEl>
                                          <p:spTgt spid="97"/>
                                        </p:tgtEl>
                                        <p:attrNameLst>
                                          <p:attrName>ppt_y</p:attrName>
                                        </p:attrNameLst>
                                      </p:cBhvr>
                                      <p:tavLst>
                                        <p:tav tm="0">
                                          <p:val>
                                            <p:strVal val="ppt_y"/>
                                          </p:val>
                                        </p:tav>
                                        <p:tav tm="100000">
                                          <p:val>
                                            <p:strVal val="ppt_y"/>
                                          </p:val>
                                        </p:tav>
                                      </p:tavLst>
                                    </p:anim>
                                    <p:set>
                                      <p:cBhvr>
                                        <p:cTn id="488" dur="1" fill="hold">
                                          <p:stCondLst>
                                            <p:cond delay="2999"/>
                                          </p:stCondLst>
                                        </p:cTn>
                                        <p:tgtEl>
                                          <p:spTgt spid="97"/>
                                        </p:tgtEl>
                                        <p:attrNameLst>
                                          <p:attrName>style.visibility</p:attrName>
                                        </p:attrNameLst>
                                      </p:cBhvr>
                                      <p:to>
                                        <p:strVal val="hidden"/>
                                      </p:to>
                                    </p:set>
                                  </p:childTnLst>
                                </p:cTn>
                              </p:par>
                              <p:par>
                                <p:cTn id="489" presetID="2" presetClass="exit" presetSubtype="2" fill="hold" grpId="0" nodeType="withEffect">
                                  <p:stCondLst>
                                    <p:cond delay="0"/>
                                  </p:stCondLst>
                                  <p:childTnLst>
                                    <p:anim calcmode="lin" valueType="num">
                                      <p:cBhvr additive="base">
                                        <p:cTn id="490" dur="3000"/>
                                        <p:tgtEl>
                                          <p:spTgt spid="98"/>
                                        </p:tgtEl>
                                        <p:attrNameLst>
                                          <p:attrName>ppt_x</p:attrName>
                                        </p:attrNameLst>
                                      </p:cBhvr>
                                      <p:tavLst>
                                        <p:tav tm="0">
                                          <p:val>
                                            <p:strVal val="ppt_x"/>
                                          </p:val>
                                        </p:tav>
                                        <p:tav tm="100000">
                                          <p:val>
                                            <p:strVal val="1+ppt_w/2"/>
                                          </p:val>
                                        </p:tav>
                                      </p:tavLst>
                                    </p:anim>
                                    <p:anim calcmode="lin" valueType="num">
                                      <p:cBhvr additive="base">
                                        <p:cTn id="491" dur="3000"/>
                                        <p:tgtEl>
                                          <p:spTgt spid="98"/>
                                        </p:tgtEl>
                                        <p:attrNameLst>
                                          <p:attrName>ppt_y</p:attrName>
                                        </p:attrNameLst>
                                      </p:cBhvr>
                                      <p:tavLst>
                                        <p:tav tm="0">
                                          <p:val>
                                            <p:strVal val="ppt_y"/>
                                          </p:val>
                                        </p:tav>
                                        <p:tav tm="100000">
                                          <p:val>
                                            <p:strVal val="ppt_y"/>
                                          </p:val>
                                        </p:tav>
                                      </p:tavLst>
                                    </p:anim>
                                    <p:set>
                                      <p:cBhvr>
                                        <p:cTn id="492" dur="1" fill="hold">
                                          <p:stCondLst>
                                            <p:cond delay="2999"/>
                                          </p:stCondLst>
                                        </p:cTn>
                                        <p:tgtEl>
                                          <p:spTgt spid="98"/>
                                        </p:tgtEl>
                                        <p:attrNameLst>
                                          <p:attrName>style.visibility</p:attrName>
                                        </p:attrNameLst>
                                      </p:cBhvr>
                                      <p:to>
                                        <p:strVal val="hidden"/>
                                      </p:to>
                                    </p:set>
                                  </p:childTnLst>
                                </p:cTn>
                              </p:par>
                              <p:par>
                                <p:cTn id="493" presetID="2" presetClass="exit" presetSubtype="2" fill="hold" grpId="0" nodeType="withEffect">
                                  <p:stCondLst>
                                    <p:cond delay="0"/>
                                  </p:stCondLst>
                                  <p:childTnLst>
                                    <p:anim calcmode="lin" valueType="num">
                                      <p:cBhvr additive="base">
                                        <p:cTn id="494" dur="3000"/>
                                        <p:tgtEl>
                                          <p:spTgt spid="99"/>
                                        </p:tgtEl>
                                        <p:attrNameLst>
                                          <p:attrName>ppt_x</p:attrName>
                                        </p:attrNameLst>
                                      </p:cBhvr>
                                      <p:tavLst>
                                        <p:tav tm="0">
                                          <p:val>
                                            <p:strVal val="ppt_x"/>
                                          </p:val>
                                        </p:tav>
                                        <p:tav tm="100000">
                                          <p:val>
                                            <p:strVal val="1+ppt_w/2"/>
                                          </p:val>
                                        </p:tav>
                                      </p:tavLst>
                                    </p:anim>
                                    <p:anim calcmode="lin" valueType="num">
                                      <p:cBhvr additive="base">
                                        <p:cTn id="495" dur="3000"/>
                                        <p:tgtEl>
                                          <p:spTgt spid="99"/>
                                        </p:tgtEl>
                                        <p:attrNameLst>
                                          <p:attrName>ppt_y</p:attrName>
                                        </p:attrNameLst>
                                      </p:cBhvr>
                                      <p:tavLst>
                                        <p:tav tm="0">
                                          <p:val>
                                            <p:strVal val="ppt_y"/>
                                          </p:val>
                                        </p:tav>
                                        <p:tav tm="100000">
                                          <p:val>
                                            <p:strVal val="ppt_y"/>
                                          </p:val>
                                        </p:tav>
                                      </p:tavLst>
                                    </p:anim>
                                    <p:set>
                                      <p:cBhvr>
                                        <p:cTn id="496" dur="1" fill="hold">
                                          <p:stCondLst>
                                            <p:cond delay="2999"/>
                                          </p:stCondLst>
                                        </p:cTn>
                                        <p:tgtEl>
                                          <p:spTgt spid="99"/>
                                        </p:tgtEl>
                                        <p:attrNameLst>
                                          <p:attrName>style.visibility</p:attrName>
                                        </p:attrNameLst>
                                      </p:cBhvr>
                                      <p:to>
                                        <p:strVal val="hidden"/>
                                      </p:to>
                                    </p:set>
                                  </p:childTnLst>
                                </p:cTn>
                              </p:par>
                              <p:par>
                                <p:cTn id="497" presetID="2" presetClass="exit" presetSubtype="2" fill="hold" grpId="0" nodeType="withEffect">
                                  <p:stCondLst>
                                    <p:cond delay="0"/>
                                  </p:stCondLst>
                                  <p:childTnLst>
                                    <p:anim calcmode="lin" valueType="num">
                                      <p:cBhvr additive="base">
                                        <p:cTn id="498" dur="3000"/>
                                        <p:tgtEl>
                                          <p:spTgt spid="100"/>
                                        </p:tgtEl>
                                        <p:attrNameLst>
                                          <p:attrName>ppt_x</p:attrName>
                                        </p:attrNameLst>
                                      </p:cBhvr>
                                      <p:tavLst>
                                        <p:tav tm="0">
                                          <p:val>
                                            <p:strVal val="ppt_x"/>
                                          </p:val>
                                        </p:tav>
                                        <p:tav tm="100000">
                                          <p:val>
                                            <p:strVal val="1+ppt_w/2"/>
                                          </p:val>
                                        </p:tav>
                                      </p:tavLst>
                                    </p:anim>
                                    <p:anim calcmode="lin" valueType="num">
                                      <p:cBhvr additive="base">
                                        <p:cTn id="499" dur="3000"/>
                                        <p:tgtEl>
                                          <p:spTgt spid="100"/>
                                        </p:tgtEl>
                                        <p:attrNameLst>
                                          <p:attrName>ppt_y</p:attrName>
                                        </p:attrNameLst>
                                      </p:cBhvr>
                                      <p:tavLst>
                                        <p:tav tm="0">
                                          <p:val>
                                            <p:strVal val="ppt_y"/>
                                          </p:val>
                                        </p:tav>
                                        <p:tav tm="100000">
                                          <p:val>
                                            <p:strVal val="ppt_y"/>
                                          </p:val>
                                        </p:tav>
                                      </p:tavLst>
                                    </p:anim>
                                    <p:set>
                                      <p:cBhvr>
                                        <p:cTn id="500" dur="1" fill="hold">
                                          <p:stCondLst>
                                            <p:cond delay="2999"/>
                                          </p:stCondLst>
                                        </p:cTn>
                                        <p:tgtEl>
                                          <p:spTgt spid="100"/>
                                        </p:tgtEl>
                                        <p:attrNameLst>
                                          <p:attrName>style.visibility</p:attrName>
                                        </p:attrNameLst>
                                      </p:cBhvr>
                                      <p:to>
                                        <p:strVal val="hidden"/>
                                      </p:to>
                                    </p:set>
                                  </p:childTnLst>
                                </p:cTn>
                              </p:par>
                              <p:par>
                                <p:cTn id="501" presetID="2" presetClass="exit" presetSubtype="2" fill="hold" grpId="0" nodeType="withEffect">
                                  <p:stCondLst>
                                    <p:cond delay="0"/>
                                  </p:stCondLst>
                                  <p:childTnLst>
                                    <p:anim calcmode="lin" valueType="num">
                                      <p:cBhvr additive="base">
                                        <p:cTn id="502" dur="3000"/>
                                        <p:tgtEl>
                                          <p:spTgt spid="101"/>
                                        </p:tgtEl>
                                        <p:attrNameLst>
                                          <p:attrName>ppt_x</p:attrName>
                                        </p:attrNameLst>
                                      </p:cBhvr>
                                      <p:tavLst>
                                        <p:tav tm="0">
                                          <p:val>
                                            <p:strVal val="ppt_x"/>
                                          </p:val>
                                        </p:tav>
                                        <p:tav tm="100000">
                                          <p:val>
                                            <p:strVal val="1+ppt_w/2"/>
                                          </p:val>
                                        </p:tav>
                                      </p:tavLst>
                                    </p:anim>
                                    <p:anim calcmode="lin" valueType="num">
                                      <p:cBhvr additive="base">
                                        <p:cTn id="503" dur="3000"/>
                                        <p:tgtEl>
                                          <p:spTgt spid="101"/>
                                        </p:tgtEl>
                                        <p:attrNameLst>
                                          <p:attrName>ppt_y</p:attrName>
                                        </p:attrNameLst>
                                      </p:cBhvr>
                                      <p:tavLst>
                                        <p:tav tm="0">
                                          <p:val>
                                            <p:strVal val="ppt_y"/>
                                          </p:val>
                                        </p:tav>
                                        <p:tav tm="100000">
                                          <p:val>
                                            <p:strVal val="ppt_y"/>
                                          </p:val>
                                        </p:tav>
                                      </p:tavLst>
                                    </p:anim>
                                    <p:set>
                                      <p:cBhvr>
                                        <p:cTn id="504" dur="1" fill="hold">
                                          <p:stCondLst>
                                            <p:cond delay="2999"/>
                                          </p:stCondLst>
                                        </p:cTn>
                                        <p:tgtEl>
                                          <p:spTgt spid="101"/>
                                        </p:tgtEl>
                                        <p:attrNameLst>
                                          <p:attrName>style.visibility</p:attrName>
                                        </p:attrNameLst>
                                      </p:cBhvr>
                                      <p:to>
                                        <p:strVal val="hidden"/>
                                      </p:to>
                                    </p:set>
                                  </p:childTnLst>
                                </p:cTn>
                              </p:par>
                              <p:par>
                                <p:cTn id="505" presetID="8" presetClass="emph" presetSubtype="0" fill="hold" grpId="1" nodeType="withEffect">
                                  <p:stCondLst>
                                    <p:cond delay="0"/>
                                  </p:stCondLst>
                                  <p:childTnLst>
                                    <p:animRot by="21600000">
                                      <p:cBhvr>
                                        <p:cTn id="506" dur="3000" fill="hold"/>
                                        <p:tgtEl>
                                          <p:spTgt spid="52"/>
                                        </p:tgtEl>
                                        <p:attrNameLst>
                                          <p:attrName>r</p:attrName>
                                        </p:attrNameLst>
                                      </p:cBhvr>
                                    </p:animRot>
                                  </p:childTnLst>
                                </p:cTn>
                              </p:par>
                              <p:par>
                                <p:cTn id="507" presetID="8" presetClass="emph" presetSubtype="0" fill="hold" grpId="1" nodeType="withEffect">
                                  <p:stCondLst>
                                    <p:cond delay="0"/>
                                  </p:stCondLst>
                                  <p:childTnLst>
                                    <p:animRot by="21600000">
                                      <p:cBhvr>
                                        <p:cTn id="508" dur="3000" fill="hold"/>
                                        <p:tgtEl>
                                          <p:spTgt spid="53"/>
                                        </p:tgtEl>
                                        <p:attrNameLst>
                                          <p:attrName>r</p:attrName>
                                        </p:attrNameLst>
                                      </p:cBhvr>
                                    </p:animRot>
                                  </p:childTnLst>
                                </p:cTn>
                              </p:par>
                              <p:par>
                                <p:cTn id="509" presetID="8" presetClass="emph" presetSubtype="0" fill="hold" grpId="1" nodeType="withEffect">
                                  <p:stCondLst>
                                    <p:cond delay="0"/>
                                  </p:stCondLst>
                                  <p:childTnLst>
                                    <p:animRot by="21600000">
                                      <p:cBhvr>
                                        <p:cTn id="510" dur="3000" fill="hold"/>
                                        <p:tgtEl>
                                          <p:spTgt spid="54"/>
                                        </p:tgtEl>
                                        <p:attrNameLst>
                                          <p:attrName>r</p:attrName>
                                        </p:attrNameLst>
                                      </p:cBhvr>
                                    </p:animRot>
                                  </p:childTnLst>
                                </p:cTn>
                              </p:par>
                              <p:par>
                                <p:cTn id="511" presetID="8" presetClass="emph" presetSubtype="0" fill="hold" grpId="1" nodeType="withEffect">
                                  <p:stCondLst>
                                    <p:cond delay="0"/>
                                  </p:stCondLst>
                                  <p:childTnLst>
                                    <p:animRot by="21600000">
                                      <p:cBhvr>
                                        <p:cTn id="512" dur="3000" fill="hold"/>
                                        <p:tgtEl>
                                          <p:spTgt spid="55"/>
                                        </p:tgtEl>
                                        <p:attrNameLst>
                                          <p:attrName>r</p:attrName>
                                        </p:attrNameLst>
                                      </p:cBhvr>
                                    </p:animRot>
                                  </p:childTnLst>
                                </p:cTn>
                              </p:par>
                              <p:par>
                                <p:cTn id="513" presetID="8" presetClass="emph" presetSubtype="0" fill="hold" grpId="1" nodeType="withEffect">
                                  <p:stCondLst>
                                    <p:cond delay="0"/>
                                  </p:stCondLst>
                                  <p:childTnLst>
                                    <p:animRot by="21600000">
                                      <p:cBhvr>
                                        <p:cTn id="514" dur="3000" fill="hold"/>
                                        <p:tgtEl>
                                          <p:spTgt spid="56"/>
                                        </p:tgtEl>
                                        <p:attrNameLst>
                                          <p:attrName>r</p:attrName>
                                        </p:attrNameLst>
                                      </p:cBhvr>
                                    </p:animRot>
                                  </p:childTnLst>
                                </p:cTn>
                              </p:par>
                              <p:par>
                                <p:cTn id="515" presetID="8" presetClass="emph" presetSubtype="0" fill="hold" grpId="1" nodeType="withEffect">
                                  <p:stCondLst>
                                    <p:cond delay="0"/>
                                  </p:stCondLst>
                                  <p:childTnLst>
                                    <p:animRot by="21600000">
                                      <p:cBhvr>
                                        <p:cTn id="516" dur="3000" fill="hold"/>
                                        <p:tgtEl>
                                          <p:spTgt spid="57"/>
                                        </p:tgtEl>
                                        <p:attrNameLst>
                                          <p:attrName>r</p:attrName>
                                        </p:attrNameLst>
                                      </p:cBhvr>
                                    </p:animRot>
                                  </p:childTnLst>
                                </p:cTn>
                              </p:par>
                              <p:par>
                                <p:cTn id="517" presetID="8" presetClass="emph" presetSubtype="0" fill="hold" grpId="1" nodeType="withEffect">
                                  <p:stCondLst>
                                    <p:cond delay="0"/>
                                  </p:stCondLst>
                                  <p:childTnLst>
                                    <p:animRot by="21600000">
                                      <p:cBhvr>
                                        <p:cTn id="518" dur="3000" fill="hold"/>
                                        <p:tgtEl>
                                          <p:spTgt spid="58"/>
                                        </p:tgtEl>
                                        <p:attrNameLst>
                                          <p:attrName>r</p:attrName>
                                        </p:attrNameLst>
                                      </p:cBhvr>
                                    </p:animRot>
                                  </p:childTnLst>
                                </p:cTn>
                              </p:par>
                              <p:par>
                                <p:cTn id="519" presetID="8" presetClass="emph" presetSubtype="0" fill="hold" grpId="1" nodeType="withEffect">
                                  <p:stCondLst>
                                    <p:cond delay="0"/>
                                  </p:stCondLst>
                                  <p:childTnLst>
                                    <p:animRot by="21600000">
                                      <p:cBhvr>
                                        <p:cTn id="520" dur="3000" fill="hold"/>
                                        <p:tgtEl>
                                          <p:spTgt spid="59"/>
                                        </p:tgtEl>
                                        <p:attrNameLst>
                                          <p:attrName>r</p:attrName>
                                        </p:attrNameLst>
                                      </p:cBhvr>
                                    </p:animRot>
                                  </p:childTnLst>
                                </p:cTn>
                              </p:par>
                              <p:par>
                                <p:cTn id="521" presetID="8" presetClass="emph" presetSubtype="0" fill="hold" grpId="1" nodeType="withEffect">
                                  <p:stCondLst>
                                    <p:cond delay="0"/>
                                  </p:stCondLst>
                                  <p:childTnLst>
                                    <p:animRot by="21600000">
                                      <p:cBhvr>
                                        <p:cTn id="522" dur="3000" fill="hold"/>
                                        <p:tgtEl>
                                          <p:spTgt spid="60"/>
                                        </p:tgtEl>
                                        <p:attrNameLst>
                                          <p:attrName>r</p:attrName>
                                        </p:attrNameLst>
                                      </p:cBhvr>
                                    </p:animRot>
                                  </p:childTnLst>
                                </p:cTn>
                              </p:par>
                              <p:par>
                                <p:cTn id="523" presetID="8" presetClass="emph" presetSubtype="0" fill="hold" grpId="1" nodeType="withEffect">
                                  <p:stCondLst>
                                    <p:cond delay="0"/>
                                  </p:stCondLst>
                                  <p:childTnLst>
                                    <p:animRot by="21600000">
                                      <p:cBhvr>
                                        <p:cTn id="524" dur="3000" fill="hold"/>
                                        <p:tgtEl>
                                          <p:spTgt spid="61"/>
                                        </p:tgtEl>
                                        <p:attrNameLst>
                                          <p:attrName>r</p:attrName>
                                        </p:attrNameLst>
                                      </p:cBhvr>
                                    </p:animRot>
                                  </p:childTnLst>
                                </p:cTn>
                              </p:par>
                              <p:par>
                                <p:cTn id="525" presetID="8" presetClass="emph" presetSubtype="0" fill="hold" grpId="1" nodeType="withEffect">
                                  <p:stCondLst>
                                    <p:cond delay="0"/>
                                  </p:stCondLst>
                                  <p:childTnLst>
                                    <p:animRot by="21600000">
                                      <p:cBhvr>
                                        <p:cTn id="526" dur="3000" fill="hold"/>
                                        <p:tgtEl>
                                          <p:spTgt spid="62"/>
                                        </p:tgtEl>
                                        <p:attrNameLst>
                                          <p:attrName>r</p:attrName>
                                        </p:attrNameLst>
                                      </p:cBhvr>
                                    </p:animRot>
                                  </p:childTnLst>
                                </p:cTn>
                              </p:par>
                              <p:par>
                                <p:cTn id="527" presetID="8" presetClass="emph" presetSubtype="0" fill="hold" grpId="1" nodeType="withEffect">
                                  <p:stCondLst>
                                    <p:cond delay="0"/>
                                  </p:stCondLst>
                                  <p:childTnLst>
                                    <p:animRot by="21600000">
                                      <p:cBhvr>
                                        <p:cTn id="528" dur="3000" fill="hold"/>
                                        <p:tgtEl>
                                          <p:spTgt spid="63"/>
                                        </p:tgtEl>
                                        <p:attrNameLst>
                                          <p:attrName>r</p:attrName>
                                        </p:attrNameLst>
                                      </p:cBhvr>
                                    </p:animRot>
                                  </p:childTnLst>
                                </p:cTn>
                              </p:par>
                              <p:par>
                                <p:cTn id="529" presetID="8" presetClass="emph" presetSubtype="0" fill="hold" grpId="1" nodeType="withEffect">
                                  <p:stCondLst>
                                    <p:cond delay="0"/>
                                  </p:stCondLst>
                                  <p:childTnLst>
                                    <p:animRot by="21600000">
                                      <p:cBhvr>
                                        <p:cTn id="530" dur="3000" fill="hold"/>
                                        <p:tgtEl>
                                          <p:spTgt spid="64"/>
                                        </p:tgtEl>
                                        <p:attrNameLst>
                                          <p:attrName>r</p:attrName>
                                        </p:attrNameLst>
                                      </p:cBhvr>
                                    </p:animRot>
                                  </p:childTnLst>
                                </p:cTn>
                              </p:par>
                              <p:par>
                                <p:cTn id="531" presetID="8" presetClass="emph" presetSubtype="0" fill="hold" grpId="1" nodeType="withEffect">
                                  <p:stCondLst>
                                    <p:cond delay="0"/>
                                  </p:stCondLst>
                                  <p:childTnLst>
                                    <p:animRot by="21600000">
                                      <p:cBhvr>
                                        <p:cTn id="532" dur="3000" fill="hold"/>
                                        <p:tgtEl>
                                          <p:spTgt spid="65"/>
                                        </p:tgtEl>
                                        <p:attrNameLst>
                                          <p:attrName>r</p:attrName>
                                        </p:attrNameLst>
                                      </p:cBhvr>
                                    </p:animRot>
                                  </p:childTnLst>
                                </p:cTn>
                              </p:par>
                              <p:par>
                                <p:cTn id="533" presetID="8" presetClass="emph" presetSubtype="0" fill="hold" grpId="1" nodeType="withEffect">
                                  <p:stCondLst>
                                    <p:cond delay="0"/>
                                  </p:stCondLst>
                                  <p:childTnLst>
                                    <p:animRot by="21600000">
                                      <p:cBhvr>
                                        <p:cTn id="534" dur="3000" fill="hold"/>
                                        <p:tgtEl>
                                          <p:spTgt spid="66"/>
                                        </p:tgtEl>
                                        <p:attrNameLst>
                                          <p:attrName>r</p:attrName>
                                        </p:attrNameLst>
                                      </p:cBhvr>
                                    </p:animRot>
                                  </p:childTnLst>
                                </p:cTn>
                              </p:par>
                              <p:par>
                                <p:cTn id="535" presetID="8" presetClass="emph" presetSubtype="0" fill="hold" grpId="1" nodeType="withEffect">
                                  <p:stCondLst>
                                    <p:cond delay="0"/>
                                  </p:stCondLst>
                                  <p:childTnLst>
                                    <p:animRot by="21600000">
                                      <p:cBhvr>
                                        <p:cTn id="536" dur="3000" fill="hold"/>
                                        <p:tgtEl>
                                          <p:spTgt spid="67"/>
                                        </p:tgtEl>
                                        <p:attrNameLst>
                                          <p:attrName>r</p:attrName>
                                        </p:attrNameLst>
                                      </p:cBhvr>
                                    </p:animRot>
                                  </p:childTnLst>
                                </p:cTn>
                              </p:par>
                              <p:par>
                                <p:cTn id="537" presetID="8" presetClass="emph" presetSubtype="0" fill="hold" grpId="1" nodeType="withEffect">
                                  <p:stCondLst>
                                    <p:cond delay="0"/>
                                  </p:stCondLst>
                                  <p:childTnLst>
                                    <p:animRot by="21600000">
                                      <p:cBhvr>
                                        <p:cTn id="538" dur="3000" fill="hold"/>
                                        <p:tgtEl>
                                          <p:spTgt spid="68"/>
                                        </p:tgtEl>
                                        <p:attrNameLst>
                                          <p:attrName>r</p:attrName>
                                        </p:attrNameLst>
                                      </p:cBhvr>
                                    </p:animRot>
                                  </p:childTnLst>
                                </p:cTn>
                              </p:par>
                              <p:par>
                                <p:cTn id="539" presetID="8" presetClass="emph" presetSubtype="0" fill="hold" grpId="1" nodeType="withEffect">
                                  <p:stCondLst>
                                    <p:cond delay="0"/>
                                  </p:stCondLst>
                                  <p:childTnLst>
                                    <p:animRot by="21600000">
                                      <p:cBhvr>
                                        <p:cTn id="540" dur="3000" fill="hold"/>
                                        <p:tgtEl>
                                          <p:spTgt spid="69"/>
                                        </p:tgtEl>
                                        <p:attrNameLst>
                                          <p:attrName>r</p:attrName>
                                        </p:attrNameLst>
                                      </p:cBhvr>
                                    </p:animRot>
                                  </p:childTnLst>
                                </p:cTn>
                              </p:par>
                              <p:par>
                                <p:cTn id="541" presetID="8" presetClass="emph" presetSubtype="0" fill="hold" grpId="1" nodeType="withEffect">
                                  <p:stCondLst>
                                    <p:cond delay="0"/>
                                  </p:stCondLst>
                                  <p:childTnLst>
                                    <p:animRot by="21600000">
                                      <p:cBhvr>
                                        <p:cTn id="542" dur="3000" fill="hold"/>
                                        <p:tgtEl>
                                          <p:spTgt spid="70"/>
                                        </p:tgtEl>
                                        <p:attrNameLst>
                                          <p:attrName>r</p:attrName>
                                        </p:attrNameLst>
                                      </p:cBhvr>
                                    </p:animRot>
                                  </p:childTnLst>
                                </p:cTn>
                              </p:par>
                              <p:par>
                                <p:cTn id="543" presetID="8" presetClass="emph" presetSubtype="0" fill="hold" grpId="1" nodeType="withEffect">
                                  <p:stCondLst>
                                    <p:cond delay="0"/>
                                  </p:stCondLst>
                                  <p:childTnLst>
                                    <p:animRot by="21600000">
                                      <p:cBhvr>
                                        <p:cTn id="544" dur="3000" fill="hold"/>
                                        <p:tgtEl>
                                          <p:spTgt spid="71"/>
                                        </p:tgtEl>
                                        <p:attrNameLst>
                                          <p:attrName>r</p:attrName>
                                        </p:attrNameLst>
                                      </p:cBhvr>
                                    </p:animRot>
                                  </p:childTnLst>
                                </p:cTn>
                              </p:par>
                              <p:par>
                                <p:cTn id="545" presetID="8" presetClass="emph" presetSubtype="0" fill="hold" grpId="1" nodeType="withEffect">
                                  <p:stCondLst>
                                    <p:cond delay="0"/>
                                  </p:stCondLst>
                                  <p:childTnLst>
                                    <p:animRot by="21600000">
                                      <p:cBhvr>
                                        <p:cTn id="546" dur="3000" fill="hold"/>
                                        <p:tgtEl>
                                          <p:spTgt spid="72"/>
                                        </p:tgtEl>
                                        <p:attrNameLst>
                                          <p:attrName>r</p:attrName>
                                        </p:attrNameLst>
                                      </p:cBhvr>
                                    </p:animRot>
                                  </p:childTnLst>
                                </p:cTn>
                              </p:par>
                              <p:par>
                                <p:cTn id="547" presetID="8" presetClass="emph" presetSubtype="0" fill="hold" grpId="1" nodeType="withEffect">
                                  <p:stCondLst>
                                    <p:cond delay="0"/>
                                  </p:stCondLst>
                                  <p:childTnLst>
                                    <p:animRot by="21600000">
                                      <p:cBhvr>
                                        <p:cTn id="548" dur="3000" fill="hold"/>
                                        <p:tgtEl>
                                          <p:spTgt spid="73"/>
                                        </p:tgtEl>
                                        <p:attrNameLst>
                                          <p:attrName>r</p:attrName>
                                        </p:attrNameLst>
                                      </p:cBhvr>
                                    </p:animRot>
                                  </p:childTnLst>
                                </p:cTn>
                              </p:par>
                              <p:par>
                                <p:cTn id="549" presetID="8" presetClass="emph" presetSubtype="0" fill="hold" grpId="1" nodeType="withEffect">
                                  <p:stCondLst>
                                    <p:cond delay="0"/>
                                  </p:stCondLst>
                                  <p:childTnLst>
                                    <p:animRot by="21600000">
                                      <p:cBhvr>
                                        <p:cTn id="550" dur="3000" fill="hold"/>
                                        <p:tgtEl>
                                          <p:spTgt spid="74"/>
                                        </p:tgtEl>
                                        <p:attrNameLst>
                                          <p:attrName>r</p:attrName>
                                        </p:attrNameLst>
                                      </p:cBhvr>
                                    </p:animRot>
                                  </p:childTnLst>
                                </p:cTn>
                              </p:par>
                              <p:par>
                                <p:cTn id="551" presetID="8" presetClass="emph" presetSubtype="0" fill="hold" grpId="1" nodeType="withEffect">
                                  <p:stCondLst>
                                    <p:cond delay="0"/>
                                  </p:stCondLst>
                                  <p:childTnLst>
                                    <p:animRot by="21600000">
                                      <p:cBhvr>
                                        <p:cTn id="552" dur="3000" fill="hold"/>
                                        <p:tgtEl>
                                          <p:spTgt spid="75"/>
                                        </p:tgtEl>
                                        <p:attrNameLst>
                                          <p:attrName>r</p:attrName>
                                        </p:attrNameLst>
                                      </p:cBhvr>
                                    </p:animRot>
                                  </p:childTnLst>
                                </p:cTn>
                              </p:par>
                              <p:par>
                                <p:cTn id="553" presetID="8" presetClass="emph" presetSubtype="0" fill="hold" grpId="1" nodeType="withEffect">
                                  <p:stCondLst>
                                    <p:cond delay="0"/>
                                  </p:stCondLst>
                                  <p:childTnLst>
                                    <p:animRot by="21600000">
                                      <p:cBhvr>
                                        <p:cTn id="554" dur="3000" fill="hold"/>
                                        <p:tgtEl>
                                          <p:spTgt spid="76"/>
                                        </p:tgtEl>
                                        <p:attrNameLst>
                                          <p:attrName>r</p:attrName>
                                        </p:attrNameLst>
                                      </p:cBhvr>
                                    </p:animRot>
                                  </p:childTnLst>
                                </p:cTn>
                              </p:par>
                              <p:par>
                                <p:cTn id="555" presetID="8" presetClass="emph" presetSubtype="0" fill="hold" grpId="1" nodeType="withEffect">
                                  <p:stCondLst>
                                    <p:cond delay="0"/>
                                  </p:stCondLst>
                                  <p:childTnLst>
                                    <p:animRot by="21600000">
                                      <p:cBhvr>
                                        <p:cTn id="556" dur="3000" fill="hold"/>
                                        <p:tgtEl>
                                          <p:spTgt spid="77"/>
                                        </p:tgtEl>
                                        <p:attrNameLst>
                                          <p:attrName>r</p:attrName>
                                        </p:attrNameLst>
                                      </p:cBhvr>
                                    </p:animRot>
                                  </p:childTnLst>
                                </p:cTn>
                              </p:par>
                              <p:par>
                                <p:cTn id="557" presetID="8" presetClass="emph" presetSubtype="0" fill="hold" grpId="1" nodeType="withEffect">
                                  <p:stCondLst>
                                    <p:cond delay="0"/>
                                  </p:stCondLst>
                                  <p:childTnLst>
                                    <p:animRot by="21600000">
                                      <p:cBhvr>
                                        <p:cTn id="558" dur="3000" fill="hold"/>
                                        <p:tgtEl>
                                          <p:spTgt spid="78"/>
                                        </p:tgtEl>
                                        <p:attrNameLst>
                                          <p:attrName>r</p:attrName>
                                        </p:attrNameLst>
                                      </p:cBhvr>
                                    </p:animRot>
                                  </p:childTnLst>
                                </p:cTn>
                              </p:par>
                              <p:par>
                                <p:cTn id="559" presetID="8" presetClass="emph" presetSubtype="0" fill="hold" grpId="1" nodeType="withEffect">
                                  <p:stCondLst>
                                    <p:cond delay="0"/>
                                  </p:stCondLst>
                                  <p:childTnLst>
                                    <p:animRot by="21600000">
                                      <p:cBhvr>
                                        <p:cTn id="560" dur="3000" fill="hold"/>
                                        <p:tgtEl>
                                          <p:spTgt spid="79"/>
                                        </p:tgtEl>
                                        <p:attrNameLst>
                                          <p:attrName>r</p:attrName>
                                        </p:attrNameLst>
                                      </p:cBhvr>
                                    </p:animRot>
                                  </p:childTnLst>
                                </p:cTn>
                              </p:par>
                              <p:par>
                                <p:cTn id="561" presetID="8" presetClass="emph" presetSubtype="0" fill="hold" grpId="1" nodeType="withEffect">
                                  <p:stCondLst>
                                    <p:cond delay="0"/>
                                  </p:stCondLst>
                                  <p:childTnLst>
                                    <p:animRot by="21600000">
                                      <p:cBhvr>
                                        <p:cTn id="562" dur="3000" fill="hold"/>
                                        <p:tgtEl>
                                          <p:spTgt spid="80"/>
                                        </p:tgtEl>
                                        <p:attrNameLst>
                                          <p:attrName>r</p:attrName>
                                        </p:attrNameLst>
                                      </p:cBhvr>
                                    </p:animRot>
                                  </p:childTnLst>
                                </p:cTn>
                              </p:par>
                              <p:par>
                                <p:cTn id="563" presetID="8" presetClass="emph" presetSubtype="0" fill="hold" grpId="1" nodeType="withEffect">
                                  <p:stCondLst>
                                    <p:cond delay="0"/>
                                  </p:stCondLst>
                                  <p:childTnLst>
                                    <p:animRot by="21600000">
                                      <p:cBhvr>
                                        <p:cTn id="564" dur="3000" fill="hold"/>
                                        <p:tgtEl>
                                          <p:spTgt spid="81"/>
                                        </p:tgtEl>
                                        <p:attrNameLst>
                                          <p:attrName>r</p:attrName>
                                        </p:attrNameLst>
                                      </p:cBhvr>
                                    </p:animRot>
                                  </p:childTnLst>
                                </p:cTn>
                              </p:par>
                              <p:par>
                                <p:cTn id="565" presetID="8" presetClass="emph" presetSubtype="0" fill="hold" grpId="1" nodeType="withEffect">
                                  <p:stCondLst>
                                    <p:cond delay="0"/>
                                  </p:stCondLst>
                                  <p:childTnLst>
                                    <p:animRot by="21600000">
                                      <p:cBhvr>
                                        <p:cTn id="566" dur="3000" fill="hold"/>
                                        <p:tgtEl>
                                          <p:spTgt spid="82"/>
                                        </p:tgtEl>
                                        <p:attrNameLst>
                                          <p:attrName>r</p:attrName>
                                        </p:attrNameLst>
                                      </p:cBhvr>
                                    </p:animRot>
                                  </p:childTnLst>
                                </p:cTn>
                              </p:par>
                              <p:par>
                                <p:cTn id="567" presetID="8" presetClass="emph" presetSubtype="0" fill="hold" grpId="1" nodeType="withEffect">
                                  <p:stCondLst>
                                    <p:cond delay="0"/>
                                  </p:stCondLst>
                                  <p:childTnLst>
                                    <p:animRot by="21600000">
                                      <p:cBhvr>
                                        <p:cTn id="568" dur="3000" fill="hold"/>
                                        <p:tgtEl>
                                          <p:spTgt spid="83"/>
                                        </p:tgtEl>
                                        <p:attrNameLst>
                                          <p:attrName>r</p:attrName>
                                        </p:attrNameLst>
                                      </p:cBhvr>
                                    </p:animRot>
                                  </p:childTnLst>
                                </p:cTn>
                              </p:par>
                              <p:par>
                                <p:cTn id="569" presetID="8" presetClass="emph" presetSubtype="0" fill="hold" grpId="1" nodeType="withEffect">
                                  <p:stCondLst>
                                    <p:cond delay="0"/>
                                  </p:stCondLst>
                                  <p:childTnLst>
                                    <p:animRot by="21600000">
                                      <p:cBhvr>
                                        <p:cTn id="570" dur="3000" fill="hold"/>
                                        <p:tgtEl>
                                          <p:spTgt spid="84"/>
                                        </p:tgtEl>
                                        <p:attrNameLst>
                                          <p:attrName>r</p:attrName>
                                        </p:attrNameLst>
                                      </p:cBhvr>
                                    </p:animRot>
                                  </p:childTnLst>
                                </p:cTn>
                              </p:par>
                              <p:par>
                                <p:cTn id="571" presetID="8" presetClass="emph" presetSubtype="0" fill="hold" grpId="1" nodeType="withEffect">
                                  <p:stCondLst>
                                    <p:cond delay="0"/>
                                  </p:stCondLst>
                                  <p:childTnLst>
                                    <p:animRot by="21600000">
                                      <p:cBhvr>
                                        <p:cTn id="572" dur="3000" fill="hold"/>
                                        <p:tgtEl>
                                          <p:spTgt spid="85"/>
                                        </p:tgtEl>
                                        <p:attrNameLst>
                                          <p:attrName>r</p:attrName>
                                        </p:attrNameLst>
                                      </p:cBhvr>
                                    </p:animRot>
                                  </p:childTnLst>
                                </p:cTn>
                              </p:par>
                              <p:par>
                                <p:cTn id="573" presetID="8" presetClass="emph" presetSubtype="0" fill="hold" grpId="1" nodeType="withEffect">
                                  <p:stCondLst>
                                    <p:cond delay="0"/>
                                  </p:stCondLst>
                                  <p:childTnLst>
                                    <p:animRot by="21600000">
                                      <p:cBhvr>
                                        <p:cTn id="574" dur="3000" fill="hold"/>
                                        <p:tgtEl>
                                          <p:spTgt spid="86"/>
                                        </p:tgtEl>
                                        <p:attrNameLst>
                                          <p:attrName>r</p:attrName>
                                        </p:attrNameLst>
                                      </p:cBhvr>
                                    </p:animRot>
                                  </p:childTnLst>
                                </p:cTn>
                              </p:par>
                              <p:par>
                                <p:cTn id="575" presetID="8" presetClass="emph" presetSubtype="0" fill="hold" grpId="1" nodeType="withEffect">
                                  <p:stCondLst>
                                    <p:cond delay="0"/>
                                  </p:stCondLst>
                                  <p:childTnLst>
                                    <p:animRot by="21600000">
                                      <p:cBhvr>
                                        <p:cTn id="576" dur="3000" fill="hold"/>
                                        <p:tgtEl>
                                          <p:spTgt spid="87"/>
                                        </p:tgtEl>
                                        <p:attrNameLst>
                                          <p:attrName>r</p:attrName>
                                        </p:attrNameLst>
                                      </p:cBhvr>
                                    </p:animRot>
                                  </p:childTnLst>
                                </p:cTn>
                              </p:par>
                              <p:par>
                                <p:cTn id="577" presetID="8" presetClass="emph" presetSubtype="0" fill="hold" grpId="1" nodeType="withEffect">
                                  <p:stCondLst>
                                    <p:cond delay="0"/>
                                  </p:stCondLst>
                                  <p:childTnLst>
                                    <p:animRot by="21600000">
                                      <p:cBhvr>
                                        <p:cTn id="578" dur="3000" fill="hold"/>
                                        <p:tgtEl>
                                          <p:spTgt spid="88"/>
                                        </p:tgtEl>
                                        <p:attrNameLst>
                                          <p:attrName>r</p:attrName>
                                        </p:attrNameLst>
                                      </p:cBhvr>
                                    </p:animRot>
                                  </p:childTnLst>
                                </p:cTn>
                              </p:par>
                              <p:par>
                                <p:cTn id="579" presetID="8" presetClass="emph" presetSubtype="0" fill="hold" grpId="1" nodeType="withEffect">
                                  <p:stCondLst>
                                    <p:cond delay="0"/>
                                  </p:stCondLst>
                                  <p:childTnLst>
                                    <p:animRot by="21600000">
                                      <p:cBhvr>
                                        <p:cTn id="580" dur="3000" fill="hold"/>
                                        <p:tgtEl>
                                          <p:spTgt spid="89"/>
                                        </p:tgtEl>
                                        <p:attrNameLst>
                                          <p:attrName>r</p:attrName>
                                        </p:attrNameLst>
                                      </p:cBhvr>
                                    </p:animRot>
                                  </p:childTnLst>
                                </p:cTn>
                              </p:par>
                              <p:par>
                                <p:cTn id="581" presetID="8" presetClass="emph" presetSubtype="0" fill="hold" grpId="1" nodeType="withEffect">
                                  <p:stCondLst>
                                    <p:cond delay="0"/>
                                  </p:stCondLst>
                                  <p:childTnLst>
                                    <p:animRot by="21600000">
                                      <p:cBhvr>
                                        <p:cTn id="582" dur="3000" fill="hold"/>
                                        <p:tgtEl>
                                          <p:spTgt spid="90"/>
                                        </p:tgtEl>
                                        <p:attrNameLst>
                                          <p:attrName>r</p:attrName>
                                        </p:attrNameLst>
                                      </p:cBhvr>
                                    </p:animRot>
                                  </p:childTnLst>
                                </p:cTn>
                              </p:par>
                              <p:par>
                                <p:cTn id="583" presetID="8" presetClass="emph" presetSubtype="0" fill="hold" grpId="1" nodeType="withEffect">
                                  <p:stCondLst>
                                    <p:cond delay="0"/>
                                  </p:stCondLst>
                                  <p:childTnLst>
                                    <p:animRot by="21600000">
                                      <p:cBhvr>
                                        <p:cTn id="584" dur="3000" fill="hold"/>
                                        <p:tgtEl>
                                          <p:spTgt spid="91"/>
                                        </p:tgtEl>
                                        <p:attrNameLst>
                                          <p:attrName>r</p:attrName>
                                        </p:attrNameLst>
                                      </p:cBhvr>
                                    </p:animRot>
                                  </p:childTnLst>
                                </p:cTn>
                              </p:par>
                              <p:par>
                                <p:cTn id="585" presetID="8" presetClass="emph" presetSubtype="0" fill="hold" grpId="1" nodeType="withEffect">
                                  <p:stCondLst>
                                    <p:cond delay="0"/>
                                  </p:stCondLst>
                                  <p:childTnLst>
                                    <p:animRot by="21600000">
                                      <p:cBhvr>
                                        <p:cTn id="586" dur="3000" fill="hold"/>
                                        <p:tgtEl>
                                          <p:spTgt spid="92"/>
                                        </p:tgtEl>
                                        <p:attrNameLst>
                                          <p:attrName>r</p:attrName>
                                        </p:attrNameLst>
                                      </p:cBhvr>
                                    </p:animRot>
                                  </p:childTnLst>
                                </p:cTn>
                              </p:par>
                              <p:par>
                                <p:cTn id="587" presetID="8" presetClass="emph" presetSubtype="0" fill="hold" grpId="1" nodeType="withEffect">
                                  <p:stCondLst>
                                    <p:cond delay="0"/>
                                  </p:stCondLst>
                                  <p:childTnLst>
                                    <p:animRot by="21600000">
                                      <p:cBhvr>
                                        <p:cTn id="588" dur="3000" fill="hold"/>
                                        <p:tgtEl>
                                          <p:spTgt spid="93"/>
                                        </p:tgtEl>
                                        <p:attrNameLst>
                                          <p:attrName>r</p:attrName>
                                        </p:attrNameLst>
                                      </p:cBhvr>
                                    </p:animRot>
                                  </p:childTnLst>
                                </p:cTn>
                              </p:par>
                              <p:par>
                                <p:cTn id="589" presetID="8" presetClass="emph" presetSubtype="0" fill="hold" grpId="1" nodeType="withEffect">
                                  <p:stCondLst>
                                    <p:cond delay="0"/>
                                  </p:stCondLst>
                                  <p:childTnLst>
                                    <p:animRot by="21600000">
                                      <p:cBhvr>
                                        <p:cTn id="590" dur="3000" fill="hold"/>
                                        <p:tgtEl>
                                          <p:spTgt spid="94"/>
                                        </p:tgtEl>
                                        <p:attrNameLst>
                                          <p:attrName>r</p:attrName>
                                        </p:attrNameLst>
                                      </p:cBhvr>
                                    </p:animRot>
                                  </p:childTnLst>
                                </p:cTn>
                              </p:par>
                              <p:par>
                                <p:cTn id="591" presetID="8" presetClass="emph" presetSubtype="0" fill="hold" grpId="1" nodeType="withEffect">
                                  <p:stCondLst>
                                    <p:cond delay="0"/>
                                  </p:stCondLst>
                                  <p:childTnLst>
                                    <p:animRot by="21600000">
                                      <p:cBhvr>
                                        <p:cTn id="592" dur="3000" fill="hold"/>
                                        <p:tgtEl>
                                          <p:spTgt spid="95"/>
                                        </p:tgtEl>
                                        <p:attrNameLst>
                                          <p:attrName>r</p:attrName>
                                        </p:attrNameLst>
                                      </p:cBhvr>
                                    </p:animRot>
                                  </p:childTnLst>
                                </p:cTn>
                              </p:par>
                              <p:par>
                                <p:cTn id="593" presetID="8" presetClass="emph" presetSubtype="0" fill="hold" grpId="1" nodeType="withEffect">
                                  <p:stCondLst>
                                    <p:cond delay="0"/>
                                  </p:stCondLst>
                                  <p:childTnLst>
                                    <p:animRot by="21600000">
                                      <p:cBhvr>
                                        <p:cTn id="594" dur="3000" fill="hold"/>
                                        <p:tgtEl>
                                          <p:spTgt spid="96"/>
                                        </p:tgtEl>
                                        <p:attrNameLst>
                                          <p:attrName>r</p:attrName>
                                        </p:attrNameLst>
                                      </p:cBhvr>
                                    </p:animRot>
                                  </p:childTnLst>
                                </p:cTn>
                              </p:par>
                              <p:par>
                                <p:cTn id="595" presetID="8" presetClass="emph" presetSubtype="0" fill="hold" grpId="1" nodeType="withEffect">
                                  <p:stCondLst>
                                    <p:cond delay="0"/>
                                  </p:stCondLst>
                                  <p:childTnLst>
                                    <p:animRot by="21600000">
                                      <p:cBhvr>
                                        <p:cTn id="596" dur="3000" fill="hold"/>
                                        <p:tgtEl>
                                          <p:spTgt spid="97"/>
                                        </p:tgtEl>
                                        <p:attrNameLst>
                                          <p:attrName>r</p:attrName>
                                        </p:attrNameLst>
                                      </p:cBhvr>
                                    </p:animRot>
                                  </p:childTnLst>
                                </p:cTn>
                              </p:par>
                              <p:par>
                                <p:cTn id="597" presetID="8" presetClass="emph" presetSubtype="0" fill="hold" grpId="1" nodeType="withEffect">
                                  <p:stCondLst>
                                    <p:cond delay="0"/>
                                  </p:stCondLst>
                                  <p:childTnLst>
                                    <p:animRot by="21600000">
                                      <p:cBhvr>
                                        <p:cTn id="598" dur="3000" fill="hold"/>
                                        <p:tgtEl>
                                          <p:spTgt spid="98"/>
                                        </p:tgtEl>
                                        <p:attrNameLst>
                                          <p:attrName>r</p:attrName>
                                        </p:attrNameLst>
                                      </p:cBhvr>
                                    </p:animRot>
                                  </p:childTnLst>
                                </p:cTn>
                              </p:par>
                              <p:par>
                                <p:cTn id="599" presetID="8" presetClass="emph" presetSubtype="0" fill="hold" grpId="1" nodeType="withEffect">
                                  <p:stCondLst>
                                    <p:cond delay="0"/>
                                  </p:stCondLst>
                                  <p:childTnLst>
                                    <p:animRot by="21600000">
                                      <p:cBhvr>
                                        <p:cTn id="600" dur="3000" fill="hold"/>
                                        <p:tgtEl>
                                          <p:spTgt spid="99"/>
                                        </p:tgtEl>
                                        <p:attrNameLst>
                                          <p:attrName>r</p:attrName>
                                        </p:attrNameLst>
                                      </p:cBhvr>
                                    </p:animRot>
                                  </p:childTnLst>
                                </p:cTn>
                              </p:par>
                              <p:par>
                                <p:cTn id="601" presetID="8" presetClass="emph" presetSubtype="0" fill="hold" grpId="1" nodeType="withEffect">
                                  <p:stCondLst>
                                    <p:cond delay="0"/>
                                  </p:stCondLst>
                                  <p:childTnLst>
                                    <p:animRot by="21600000">
                                      <p:cBhvr>
                                        <p:cTn id="602" dur="3000" fill="hold"/>
                                        <p:tgtEl>
                                          <p:spTgt spid="100"/>
                                        </p:tgtEl>
                                        <p:attrNameLst>
                                          <p:attrName>r</p:attrName>
                                        </p:attrNameLst>
                                      </p:cBhvr>
                                    </p:animRot>
                                  </p:childTnLst>
                                </p:cTn>
                              </p:par>
                              <p:par>
                                <p:cTn id="603" presetID="8" presetClass="emph" presetSubtype="0" fill="hold" grpId="1" nodeType="withEffect">
                                  <p:stCondLst>
                                    <p:cond delay="0"/>
                                  </p:stCondLst>
                                  <p:childTnLst>
                                    <p:animRot by="21600000">
                                      <p:cBhvr>
                                        <p:cTn id="604" dur="3000" fill="hold"/>
                                        <p:tgtEl>
                                          <p:spTgt spid="101"/>
                                        </p:tgtEl>
                                        <p:attrNameLst>
                                          <p:attrName>r</p:attrName>
                                        </p:attrNameLst>
                                      </p:cBhvr>
                                    </p:animRot>
                                  </p:childTnLst>
                                </p:cTn>
                              </p:par>
                              <p:par>
                                <p:cTn id="605" presetID="23" presetClass="entr" presetSubtype="272" fill="hold" nodeType="withEffect">
                                  <p:stCondLst>
                                    <p:cond delay="500"/>
                                  </p:stCondLst>
                                  <p:childTnLst>
                                    <p:set>
                                      <p:cBhvr>
                                        <p:cTn id="606" dur="1" fill="hold">
                                          <p:stCondLst>
                                            <p:cond delay="0"/>
                                          </p:stCondLst>
                                        </p:cTn>
                                        <p:tgtEl>
                                          <p:spTgt spid="112"/>
                                        </p:tgtEl>
                                        <p:attrNameLst>
                                          <p:attrName>style.visibility</p:attrName>
                                        </p:attrNameLst>
                                      </p:cBhvr>
                                      <p:to>
                                        <p:strVal val="visible"/>
                                      </p:to>
                                    </p:set>
                                    <p:anim calcmode="lin" valueType="num">
                                      <p:cBhvr>
                                        <p:cTn id="607" dur="2500" fill="hold"/>
                                        <p:tgtEl>
                                          <p:spTgt spid="112"/>
                                        </p:tgtEl>
                                        <p:attrNameLst>
                                          <p:attrName>ppt_w</p:attrName>
                                        </p:attrNameLst>
                                      </p:cBhvr>
                                      <p:tavLst>
                                        <p:tav tm="0">
                                          <p:val>
                                            <p:strVal val="2/3*#ppt_w"/>
                                          </p:val>
                                        </p:tav>
                                        <p:tav tm="100000">
                                          <p:val>
                                            <p:strVal val="#ppt_w"/>
                                          </p:val>
                                        </p:tav>
                                      </p:tavLst>
                                    </p:anim>
                                    <p:anim calcmode="lin" valueType="num">
                                      <p:cBhvr>
                                        <p:cTn id="608" dur="2500" fill="hold"/>
                                        <p:tgtEl>
                                          <p:spTgt spid="112"/>
                                        </p:tgtEl>
                                        <p:attrNameLst>
                                          <p:attrName>ppt_h</p:attrName>
                                        </p:attrNameLst>
                                      </p:cBhvr>
                                      <p:tavLst>
                                        <p:tav tm="0">
                                          <p:val>
                                            <p:strVal val="2/3*#ppt_h"/>
                                          </p:val>
                                        </p:tav>
                                        <p:tav tm="100000">
                                          <p:val>
                                            <p:strVal val="#ppt_h"/>
                                          </p:val>
                                        </p:tav>
                                      </p:tavLst>
                                    </p:anim>
                                  </p:childTnLst>
                                </p:cTn>
                              </p:par>
                              <p:par>
                                <p:cTn id="609" presetID="16" presetClass="entr" presetSubtype="37" fill="hold" nodeType="withEffect">
                                  <p:stCondLst>
                                    <p:cond delay="500"/>
                                  </p:stCondLst>
                                  <p:childTnLst>
                                    <p:set>
                                      <p:cBhvr>
                                        <p:cTn id="610" dur="1" fill="hold">
                                          <p:stCondLst>
                                            <p:cond delay="0"/>
                                          </p:stCondLst>
                                        </p:cTn>
                                        <p:tgtEl>
                                          <p:spTgt spid="112"/>
                                        </p:tgtEl>
                                        <p:attrNameLst>
                                          <p:attrName>style.visibility</p:attrName>
                                        </p:attrNameLst>
                                      </p:cBhvr>
                                      <p:to>
                                        <p:strVal val="visible"/>
                                      </p:to>
                                    </p:set>
                                    <p:animEffect transition="in" filter="barn(outVertical)">
                                      <p:cBhvr>
                                        <p:cTn id="611" dur="2500"/>
                                        <p:tgtEl>
                                          <p:spTgt spid="112"/>
                                        </p:tgtEl>
                                      </p:cBhvr>
                                    </p:animEffect>
                                  </p:childTnLst>
                                </p:cTn>
                              </p:par>
                              <p:par>
                                <p:cTn id="612" presetID="23" presetClass="exit" presetSubtype="272" fill="hold" nodeType="withEffect">
                                  <p:stCondLst>
                                    <p:cond delay="0"/>
                                  </p:stCondLst>
                                  <p:childTnLst>
                                    <p:anim calcmode="lin" valueType="num">
                                      <p:cBhvr>
                                        <p:cTn id="613" dur="4000"/>
                                        <p:tgtEl>
                                          <p:spTgt spid="120"/>
                                        </p:tgtEl>
                                        <p:attrNameLst>
                                          <p:attrName>ppt_w</p:attrName>
                                        </p:attrNameLst>
                                      </p:cBhvr>
                                      <p:tavLst>
                                        <p:tav tm="0">
                                          <p:val>
                                            <p:strVal val="ppt_w"/>
                                          </p:val>
                                        </p:tav>
                                        <p:tav tm="100000">
                                          <p:val>
                                            <p:strVal val="4/3*ppt_w"/>
                                          </p:val>
                                        </p:tav>
                                      </p:tavLst>
                                    </p:anim>
                                    <p:anim calcmode="lin" valueType="num">
                                      <p:cBhvr>
                                        <p:cTn id="614" dur="4000"/>
                                        <p:tgtEl>
                                          <p:spTgt spid="120"/>
                                        </p:tgtEl>
                                        <p:attrNameLst>
                                          <p:attrName>ppt_h</p:attrName>
                                        </p:attrNameLst>
                                      </p:cBhvr>
                                      <p:tavLst>
                                        <p:tav tm="0">
                                          <p:val>
                                            <p:strVal val="ppt_h"/>
                                          </p:val>
                                        </p:tav>
                                        <p:tav tm="100000">
                                          <p:val>
                                            <p:strVal val="4/3*ppt_h"/>
                                          </p:val>
                                        </p:tav>
                                      </p:tavLst>
                                    </p:anim>
                                    <p:set>
                                      <p:cBhvr>
                                        <p:cTn id="615" dur="1" fill="hold">
                                          <p:stCondLst>
                                            <p:cond delay="3999"/>
                                          </p:stCondLst>
                                        </p:cTn>
                                        <p:tgtEl>
                                          <p:spTgt spid="120"/>
                                        </p:tgtEl>
                                        <p:attrNameLst>
                                          <p:attrName>style.visibility</p:attrName>
                                        </p:attrNameLst>
                                      </p:cBhvr>
                                      <p:to>
                                        <p:strVal val="hidden"/>
                                      </p:to>
                                    </p:set>
                                  </p:childTnLst>
                                </p:cTn>
                              </p:par>
                              <p:par>
                                <p:cTn id="616" presetID="23" presetClass="entr" presetSubtype="528" fill="hold" nodeType="withEffect">
                                  <p:stCondLst>
                                    <p:cond delay="750"/>
                                  </p:stCondLst>
                                  <p:childTnLst>
                                    <p:set>
                                      <p:cBhvr>
                                        <p:cTn id="617" dur="1" fill="hold">
                                          <p:stCondLst>
                                            <p:cond delay="0"/>
                                          </p:stCondLst>
                                        </p:cTn>
                                        <p:tgtEl>
                                          <p:spTgt spid="127"/>
                                        </p:tgtEl>
                                        <p:attrNameLst>
                                          <p:attrName>style.visibility</p:attrName>
                                        </p:attrNameLst>
                                      </p:cBhvr>
                                      <p:to>
                                        <p:strVal val="visible"/>
                                      </p:to>
                                    </p:set>
                                    <p:anim calcmode="lin" valueType="num">
                                      <p:cBhvr>
                                        <p:cTn id="618" dur="2250" fill="hold"/>
                                        <p:tgtEl>
                                          <p:spTgt spid="127"/>
                                        </p:tgtEl>
                                        <p:attrNameLst>
                                          <p:attrName>ppt_w</p:attrName>
                                        </p:attrNameLst>
                                      </p:cBhvr>
                                      <p:tavLst>
                                        <p:tav tm="0">
                                          <p:val>
                                            <p:fltVal val="0"/>
                                          </p:val>
                                        </p:tav>
                                        <p:tav tm="100000">
                                          <p:val>
                                            <p:strVal val="#ppt_w"/>
                                          </p:val>
                                        </p:tav>
                                      </p:tavLst>
                                    </p:anim>
                                    <p:anim calcmode="lin" valueType="num">
                                      <p:cBhvr>
                                        <p:cTn id="619" dur="2250" fill="hold"/>
                                        <p:tgtEl>
                                          <p:spTgt spid="127"/>
                                        </p:tgtEl>
                                        <p:attrNameLst>
                                          <p:attrName>ppt_h</p:attrName>
                                        </p:attrNameLst>
                                      </p:cBhvr>
                                      <p:tavLst>
                                        <p:tav tm="0">
                                          <p:val>
                                            <p:fltVal val="0"/>
                                          </p:val>
                                        </p:tav>
                                        <p:tav tm="100000">
                                          <p:val>
                                            <p:strVal val="#ppt_h"/>
                                          </p:val>
                                        </p:tav>
                                      </p:tavLst>
                                    </p:anim>
                                    <p:anim calcmode="lin" valueType="num">
                                      <p:cBhvr>
                                        <p:cTn id="620" dur="2250" fill="hold"/>
                                        <p:tgtEl>
                                          <p:spTgt spid="127"/>
                                        </p:tgtEl>
                                        <p:attrNameLst>
                                          <p:attrName>ppt_x</p:attrName>
                                        </p:attrNameLst>
                                      </p:cBhvr>
                                      <p:tavLst>
                                        <p:tav tm="0">
                                          <p:val>
                                            <p:fltVal val="0.5"/>
                                          </p:val>
                                        </p:tav>
                                        <p:tav tm="100000">
                                          <p:val>
                                            <p:strVal val="#ppt_x"/>
                                          </p:val>
                                        </p:tav>
                                      </p:tavLst>
                                    </p:anim>
                                    <p:anim calcmode="lin" valueType="num">
                                      <p:cBhvr>
                                        <p:cTn id="621" dur="2250" fill="hold"/>
                                        <p:tgtEl>
                                          <p:spTgt spid="127"/>
                                        </p:tgtEl>
                                        <p:attrNameLst>
                                          <p:attrName>ppt_y</p:attrName>
                                        </p:attrNameLst>
                                      </p:cBhvr>
                                      <p:tavLst>
                                        <p:tav tm="0">
                                          <p:val>
                                            <p:fltVal val="0.5"/>
                                          </p:val>
                                        </p:tav>
                                        <p:tav tm="100000">
                                          <p:val>
                                            <p:strVal val="#ppt_y"/>
                                          </p:val>
                                        </p:tav>
                                      </p:tavLst>
                                    </p:anim>
                                  </p:childTnLst>
                                </p:cTn>
                              </p:par>
                              <p:par>
                                <p:cTn id="622" presetID="14" presetClass="exit" presetSubtype="10" fill="hold" nodeType="withEffect">
                                  <p:stCondLst>
                                    <p:cond delay="750"/>
                                  </p:stCondLst>
                                  <p:childTnLst>
                                    <p:animEffect transition="out" filter="randombar(horizontal)">
                                      <p:cBhvr>
                                        <p:cTn id="623" dur="2500"/>
                                        <p:tgtEl>
                                          <p:spTgt spid="127"/>
                                        </p:tgtEl>
                                      </p:cBhvr>
                                    </p:animEffect>
                                    <p:set>
                                      <p:cBhvr>
                                        <p:cTn id="624" dur="1" fill="hold">
                                          <p:stCondLst>
                                            <p:cond delay="2499"/>
                                          </p:stCondLst>
                                        </p:cTn>
                                        <p:tgtEl>
                                          <p:spTgt spid="127"/>
                                        </p:tgtEl>
                                        <p:attrNameLst>
                                          <p:attrName>style.visibility</p:attrName>
                                        </p:attrNameLst>
                                      </p:cBhvr>
                                      <p:to>
                                        <p:strVal val="hidden"/>
                                      </p:to>
                                    </p:set>
                                  </p:childTnLst>
                                </p:cTn>
                              </p:par>
                              <p:par>
                                <p:cTn id="625" presetID="9" presetClass="emph" presetSubtype="0" nodeType="withEffect">
                                  <p:stCondLst>
                                    <p:cond delay="0"/>
                                  </p:stCondLst>
                                  <p:childTnLst>
                                    <p:set>
                                      <p:cBhvr rctx="PPT">
                                        <p:cTn id="626" dur="indefinite"/>
                                        <p:tgtEl>
                                          <p:spTgt spid="113"/>
                                        </p:tgtEl>
                                        <p:attrNameLst>
                                          <p:attrName>style.opacity</p:attrName>
                                        </p:attrNameLst>
                                      </p:cBhvr>
                                      <p:to>
                                        <p:strVal val="0"/>
                                      </p:to>
                                    </p:set>
                                    <p:animEffect filter="image" prLst="opacity: 0">
                                      <p:cBhvr rctx="IE">
                                        <p:cTn id="627" dur="indefinite"/>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60" grpId="0" animBg="1"/>
      <p:bldP spid="60" grpId="1" animBg="1"/>
      <p:bldP spid="61" grpId="0" animBg="1"/>
      <p:bldP spid="61" grpId="1" animBg="1"/>
      <p:bldP spid="62" grpId="0" animBg="1"/>
      <p:bldP spid="62" grpId="1" animBg="1"/>
      <p:bldP spid="63" grpId="0" animBg="1"/>
      <p:bldP spid="63" grpId="1" animBg="1"/>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P spid="90" grpId="0" animBg="1"/>
      <p:bldP spid="90" grpId="1" animBg="1"/>
      <p:bldP spid="91" grpId="0" animBg="1"/>
      <p:bldP spid="91" grpId="1" animBg="1"/>
      <p:bldP spid="92" grpId="0" animBg="1"/>
      <p:bldP spid="92" grpId="1" animBg="1"/>
      <p:bldP spid="93" grpId="0" animBg="1"/>
      <p:bldP spid="93" grpId="1" animBg="1"/>
      <p:bldP spid="94" grpId="0" animBg="1"/>
      <p:bldP spid="94" grpId="1" animBg="1"/>
      <p:bldP spid="95" grpId="0" animBg="1"/>
      <p:bldP spid="95" grpId="1" animBg="1"/>
      <p:bldP spid="96" grpId="0" animBg="1"/>
      <p:bldP spid="96" grpId="1" animBg="1"/>
      <p:bldP spid="97" grpId="0" animBg="1"/>
      <p:bldP spid="97" grpId="1" animBg="1"/>
      <p:bldP spid="98" grpId="0" animBg="1"/>
      <p:bldP spid="98" grpId="1" animBg="1"/>
      <p:bldP spid="99" grpId="0" animBg="1"/>
      <p:bldP spid="99" grpId="1" animBg="1"/>
      <p:bldP spid="100" grpId="0" animBg="1"/>
      <p:bldP spid="100" grpId="1" animBg="1"/>
      <p:bldP spid="101" grpId="0" animBg="1"/>
      <p:bldP spid="101"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17 Grupo"/>
          <p:cNvGrpSpPr/>
          <p:nvPr/>
        </p:nvGrpSpPr>
        <p:grpSpPr>
          <a:xfrm>
            <a:off x="12170" y="0"/>
            <a:ext cx="9131830" cy="5140102"/>
            <a:chOff x="-6896" y="3398"/>
            <a:chExt cx="9157792" cy="5140102"/>
          </a:xfrm>
        </p:grpSpPr>
        <p:grpSp>
          <p:nvGrpSpPr>
            <p:cNvPr id="19" name="18 Grupo"/>
            <p:cNvGrpSpPr/>
            <p:nvPr/>
          </p:nvGrpSpPr>
          <p:grpSpPr>
            <a:xfrm>
              <a:off x="0" y="2571750"/>
              <a:ext cx="9150896" cy="2571750"/>
              <a:chOff x="2339752" y="6172150"/>
              <a:chExt cx="9090248" cy="5152274"/>
            </a:xfrm>
          </p:grpSpPr>
          <p:sp>
            <p:nvSpPr>
              <p:cNvPr id="31" name="30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rot="10800000">
              <a:off x="-6896" y="3398"/>
              <a:ext cx="9150896" cy="2571750"/>
              <a:chOff x="2339752" y="6172150"/>
              <a:chExt cx="9090248" cy="5152274"/>
            </a:xfrm>
          </p:grpSpPr>
          <p:sp>
            <p:nvSpPr>
              <p:cNvPr id="21" name="20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2" name="1 Anillo"/>
          <p:cNvSpPr/>
          <p:nvPr/>
        </p:nvSpPr>
        <p:spPr>
          <a:xfrm>
            <a:off x="1907704" y="936000"/>
            <a:ext cx="5328592" cy="3240360"/>
          </a:xfrm>
          <a:prstGeom prst="donut">
            <a:avLst/>
          </a:prstGeom>
          <a:gradFill flip="none" rotWithShape="1">
            <a:gsLst>
              <a:gs pos="0">
                <a:srgbClr val="FFC000"/>
              </a:gs>
              <a:gs pos="50000">
                <a:srgbClr val="FFFF00"/>
              </a:gs>
              <a:gs pos="100000">
                <a:schemeClr val="accent1">
                  <a:tint val="23500"/>
                  <a:satMod val="160000"/>
                </a:schemeClr>
              </a:gs>
            </a:gsLst>
            <a:lin ang="16200000" scaled="1"/>
            <a:tileRect/>
          </a:gradFill>
          <a:ln>
            <a:noFill/>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3" name="3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181"/>
            <a:ext cx="9144000" cy="5143500"/>
          </a:xfrm>
          <a:prstGeom prst="donut">
            <a:avLst/>
          </a:prstGeom>
          <a:scene3d>
            <a:camera prst="orthographicFront"/>
            <a:lightRig rig="flat" dir="t"/>
          </a:scene3d>
          <a:sp3d>
            <a:bevelT w="165100" prst="coolSlant"/>
          </a:sp3d>
        </p:spPr>
      </p:pic>
      <p:pic>
        <p:nvPicPr>
          <p:cNvPr id="34" name="3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7 Paralelogramo"/>
          <p:cNvSpPr/>
          <p:nvPr/>
        </p:nvSpPr>
        <p:spPr>
          <a:xfrm rot="5400000">
            <a:off x="3101697" y="-3084048"/>
            <a:ext cx="3003798"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a:off x="3067620" y="-2600531"/>
            <a:ext cx="3003798"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a:off x="3061629" y="-2096475"/>
            <a:ext cx="3003798"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a:off x="3056152" y="-1592418"/>
            <a:ext cx="3003800"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flipH="1">
            <a:off x="3036275" y="-2435976"/>
            <a:ext cx="3003798"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3002198" y="-1952459"/>
            <a:ext cx="3003798"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2996207" y="-1448403"/>
            <a:ext cx="3003798"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flipH="1">
            <a:off x="2990730" y="-944347"/>
            <a:ext cx="3003799"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flipH="1">
            <a:off x="3124108" y="-3182090"/>
            <a:ext cx="2765220"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flipH="1">
            <a:off x="3158185" y="-2644661"/>
            <a:ext cx="2765220"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3164176" y="-2084403"/>
            <a:ext cx="2765220"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flipH="1">
            <a:off x="3169652" y="-1524144"/>
            <a:ext cx="2765220"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3189531" y="-2461758"/>
            <a:ext cx="2765220"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a:off x="3223608" y="-1924329"/>
            <a:ext cx="2765220"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5400000">
            <a:off x="3229599" y="-1364070"/>
            <a:ext cx="2765220"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5400000">
            <a:off x="3235075" y="-803812"/>
            <a:ext cx="2765220" cy="9171897"/>
          </a:xfrm>
          <a:prstGeom prst="parallelogram">
            <a:avLst>
              <a:gd name="adj" fmla="val 93205"/>
            </a:avLst>
          </a:prstGeom>
          <a:noFill/>
          <a:ln w="88900" cap="rnd">
            <a:gradFill flip="none" rotWithShape="1">
              <a:gsLst>
                <a:gs pos="0">
                  <a:srgbClr val="A603AB"/>
                </a:gs>
                <a:gs pos="21001">
                  <a:srgbClr val="66FF33"/>
                </a:gs>
                <a:gs pos="35001">
                  <a:srgbClr val="1A8D48"/>
                </a:gs>
                <a:gs pos="52000">
                  <a:srgbClr val="FFFF00"/>
                </a:gs>
                <a:gs pos="73000">
                  <a:srgbClr val="FFC000"/>
                </a:gs>
              </a:gsLst>
              <a:path path="circle">
                <a:fillToRect l="50000" t="50000" r="50000" b="50000"/>
              </a:path>
              <a:tileRect/>
            </a:gradFill>
            <a:prstDash val="sysDot"/>
          </a:ln>
          <a:effectLst>
            <a:glow rad="25400">
              <a:srgbClr val="FFFF00"/>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5" name="3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528" y="-329108"/>
            <a:ext cx="9729082" cy="5472608"/>
          </a:xfrm>
          <a:prstGeom prst="rect">
            <a:avLst/>
          </a:prstGeom>
        </p:spPr>
      </p:pic>
    </p:spTree>
    <p:extLst>
      <p:ext uri="{BB962C8B-B14F-4D97-AF65-F5344CB8AC3E}">
        <p14:creationId xmlns:p14="http://schemas.microsoft.com/office/powerpoint/2010/main" val="1695584320"/>
      </p:ext>
    </p:extLst>
  </p:cSld>
  <p:clrMapOvr>
    <a:masterClrMapping/>
  </p:clrMapOvr>
  <mc:AlternateContent xmlns:mc="http://schemas.openxmlformats.org/markup-compatibility/2006" xmlns:p14="http://schemas.microsoft.com/office/powerpoint/2010/main">
    <mc:Choice Requires="p14">
      <p:transition spd="slow" p14:dur="2000" advTm="18000"/>
    </mc:Choice>
    <mc:Fallback xmlns="">
      <p:transition spd="slow" advTm="1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500" fill="hold"/>
                                        <p:tgtEl>
                                          <p:spTgt spid="8"/>
                                        </p:tgtEl>
                                        <p:attrNameLst>
                                          <p:attrName>ppt_x</p:attrName>
                                        </p:attrNameLst>
                                      </p:cBhvr>
                                      <p:tavLst>
                                        <p:tav tm="0">
                                          <p:val>
                                            <p:strVal val="0-#ppt_w/2"/>
                                          </p:val>
                                        </p:tav>
                                        <p:tav tm="100000">
                                          <p:val>
                                            <p:strVal val="#ppt_x"/>
                                          </p:val>
                                        </p:tav>
                                      </p:tavLst>
                                    </p:anim>
                                    <p:anim calcmode="lin" valueType="num">
                                      <p:cBhvr additive="base">
                                        <p:cTn id="8" dur="4500" fill="hold"/>
                                        <p:tgtEl>
                                          <p:spTgt spid="8"/>
                                        </p:tgtEl>
                                        <p:attrNameLst>
                                          <p:attrName>ppt_y</p:attrName>
                                        </p:attrNameLst>
                                      </p:cBhvr>
                                      <p:tavLst>
                                        <p:tav tm="0">
                                          <p:val>
                                            <p:strVal val="0-#ppt_h/2"/>
                                          </p:val>
                                        </p:tav>
                                        <p:tav tm="100000">
                                          <p:val>
                                            <p:strVal val="#ppt_y"/>
                                          </p:val>
                                        </p:tav>
                                      </p:tavLst>
                                    </p:anim>
                                  </p:childTnLst>
                                </p:cTn>
                              </p:par>
                              <p:par>
                                <p:cTn id="9" presetID="2" presetClass="exit" presetSubtype="4" fill="hold" grpId="1" nodeType="withEffect">
                                  <p:stCondLst>
                                    <p:cond delay="0"/>
                                  </p:stCondLst>
                                  <p:childTnLst>
                                    <p:anim calcmode="lin" valueType="num">
                                      <p:cBhvr additive="base">
                                        <p:cTn id="10" dur="4500"/>
                                        <p:tgtEl>
                                          <p:spTgt spid="8"/>
                                        </p:tgtEl>
                                        <p:attrNameLst>
                                          <p:attrName>ppt_x</p:attrName>
                                        </p:attrNameLst>
                                      </p:cBhvr>
                                      <p:tavLst>
                                        <p:tav tm="0">
                                          <p:val>
                                            <p:strVal val="ppt_x"/>
                                          </p:val>
                                        </p:tav>
                                        <p:tav tm="100000">
                                          <p:val>
                                            <p:strVal val="ppt_x"/>
                                          </p:val>
                                        </p:tav>
                                      </p:tavLst>
                                    </p:anim>
                                    <p:anim calcmode="lin" valueType="num">
                                      <p:cBhvr additive="base">
                                        <p:cTn id="11" dur="4500"/>
                                        <p:tgtEl>
                                          <p:spTgt spid="8"/>
                                        </p:tgtEl>
                                        <p:attrNameLst>
                                          <p:attrName>ppt_y</p:attrName>
                                        </p:attrNameLst>
                                      </p:cBhvr>
                                      <p:tavLst>
                                        <p:tav tm="0">
                                          <p:val>
                                            <p:strVal val="ppt_y"/>
                                          </p:val>
                                        </p:tav>
                                        <p:tav tm="100000">
                                          <p:val>
                                            <p:strVal val="1+ppt_h/2"/>
                                          </p:val>
                                        </p:tav>
                                      </p:tavLst>
                                    </p:anim>
                                    <p:set>
                                      <p:cBhvr>
                                        <p:cTn id="12" dur="1" fill="hold">
                                          <p:stCondLst>
                                            <p:cond delay="4499"/>
                                          </p:stCondLst>
                                        </p:cTn>
                                        <p:tgtEl>
                                          <p:spTgt spid="8"/>
                                        </p:tgtEl>
                                        <p:attrNameLst>
                                          <p:attrName>style.visibility</p:attrName>
                                        </p:attrNameLst>
                                      </p:cBhvr>
                                      <p:to>
                                        <p:strVal val="hidden"/>
                                      </p:to>
                                    </p:set>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4500" fill="hold"/>
                                        <p:tgtEl>
                                          <p:spTgt spid="6"/>
                                        </p:tgtEl>
                                        <p:attrNameLst>
                                          <p:attrName>ppt_x</p:attrName>
                                        </p:attrNameLst>
                                      </p:cBhvr>
                                      <p:tavLst>
                                        <p:tav tm="0">
                                          <p:val>
                                            <p:strVal val="0-#ppt_w/2"/>
                                          </p:val>
                                        </p:tav>
                                        <p:tav tm="100000">
                                          <p:val>
                                            <p:strVal val="#ppt_x"/>
                                          </p:val>
                                        </p:tav>
                                      </p:tavLst>
                                    </p:anim>
                                    <p:anim calcmode="lin" valueType="num">
                                      <p:cBhvr additive="base">
                                        <p:cTn id="16" dur="4500" fill="hold"/>
                                        <p:tgtEl>
                                          <p:spTgt spid="6"/>
                                        </p:tgtEl>
                                        <p:attrNameLst>
                                          <p:attrName>ppt_y</p:attrName>
                                        </p:attrNameLst>
                                      </p:cBhvr>
                                      <p:tavLst>
                                        <p:tav tm="0">
                                          <p:val>
                                            <p:strVal val="0-#ppt_h/2"/>
                                          </p:val>
                                        </p:tav>
                                        <p:tav tm="100000">
                                          <p:val>
                                            <p:strVal val="#ppt_y"/>
                                          </p:val>
                                        </p:tav>
                                      </p:tavLst>
                                    </p:anim>
                                  </p:childTnLst>
                                </p:cTn>
                              </p:par>
                              <p:par>
                                <p:cTn id="17" presetID="2" presetClass="exit" presetSubtype="4" fill="hold" grpId="1" nodeType="withEffect">
                                  <p:stCondLst>
                                    <p:cond delay="0"/>
                                  </p:stCondLst>
                                  <p:childTnLst>
                                    <p:anim calcmode="lin" valueType="num">
                                      <p:cBhvr additive="base">
                                        <p:cTn id="18" dur="4500"/>
                                        <p:tgtEl>
                                          <p:spTgt spid="6"/>
                                        </p:tgtEl>
                                        <p:attrNameLst>
                                          <p:attrName>ppt_x</p:attrName>
                                        </p:attrNameLst>
                                      </p:cBhvr>
                                      <p:tavLst>
                                        <p:tav tm="0">
                                          <p:val>
                                            <p:strVal val="ppt_x"/>
                                          </p:val>
                                        </p:tav>
                                        <p:tav tm="100000">
                                          <p:val>
                                            <p:strVal val="ppt_x"/>
                                          </p:val>
                                        </p:tav>
                                      </p:tavLst>
                                    </p:anim>
                                    <p:anim calcmode="lin" valueType="num">
                                      <p:cBhvr additive="base">
                                        <p:cTn id="19" dur="4500"/>
                                        <p:tgtEl>
                                          <p:spTgt spid="6"/>
                                        </p:tgtEl>
                                        <p:attrNameLst>
                                          <p:attrName>ppt_y</p:attrName>
                                        </p:attrNameLst>
                                      </p:cBhvr>
                                      <p:tavLst>
                                        <p:tav tm="0">
                                          <p:val>
                                            <p:strVal val="ppt_y"/>
                                          </p:val>
                                        </p:tav>
                                        <p:tav tm="100000">
                                          <p:val>
                                            <p:strVal val="1+ppt_h/2"/>
                                          </p:val>
                                        </p:tav>
                                      </p:tavLst>
                                    </p:anim>
                                    <p:set>
                                      <p:cBhvr>
                                        <p:cTn id="20" dur="1" fill="hold">
                                          <p:stCondLst>
                                            <p:cond delay="4499"/>
                                          </p:stCondLst>
                                        </p:cTn>
                                        <p:tgtEl>
                                          <p:spTgt spid="6"/>
                                        </p:tgtEl>
                                        <p:attrNameLst>
                                          <p:attrName>style.visibility</p:attrName>
                                        </p:attrNameLst>
                                      </p:cBhvr>
                                      <p:to>
                                        <p:strVal val="hidden"/>
                                      </p:to>
                                    </p:set>
                                  </p:childTnLst>
                                </p:cTn>
                              </p:par>
                              <p:par>
                                <p:cTn id="21" presetID="2" presetClass="entr" presetSubtype="9"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4500" fill="hold"/>
                                        <p:tgtEl>
                                          <p:spTgt spid="7"/>
                                        </p:tgtEl>
                                        <p:attrNameLst>
                                          <p:attrName>ppt_x</p:attrName>
                                        </p:attrNameLst>
                                      </p:cBhvr>
                                      <p:tavLst>
                                        <p:tav tm="0">
                                          <p:val>
                                            <p:strVal val="0-#ppt_w/2"/>
                                          </p:val>
                                        </p:tav>
                                        <p:tav tm="100000">
                                          <p:val>
                                            <p:strVal val="#ppt_x"/>
                                          </p:val>
                                        </p:tav>
                                      </p:tavLst>
                                    </p:anim>
                                    <p:anim calcmode="lin" valueType="num">
                                      <p:cBhvr additive="base">
                                        <p:cTn id="24" dur="4500" fill="hold"/>
                                        <p:tgtEl>
                                          <p:spTgt spid="7"/>
                                        </p:tgtEl>
                                        <p:attrNameLst>
                                          <p:attrName>ppt_y</p:attrName>
                                        </p:attrNameLst>
                                      </p:cBhvr>
                                      <p:tavLst>
                                        <p:tav tm="0">
                                          <p:val>
                                            <p:strVal val="0-#ppt_h/2"/>
                                          </p:val>
                                        </p:tav>
                                        <p:tav tm="100000">
                                          <p:val>
                                            <p:strVal val="#ppt_y"/>
                                          </p:val>
                                        </p:tav>
                                      </p:tavLst>
                                    </p:anim>
                                  </p:childTnLst>
                                </p:cTn>
                              </p:par>
                              <p:par>
                                <p:cTn id="25" presetID="2" presetClass="exit" presetSubtype="4" fill="hold" grpId="1" nodeType="withEffect">
                                  <p:stCondLst>
                                    <p:cond delay="0"/>
                                  </p:stCondLst>
                                  <p:childTnLst>
                                    <p:anim calcmode="lin" valueType="num">
                                      <p:cBhvr additive="base">
                                        <p:cTn id="26" dur="4500"/>
                                        <p:tgtEl>
                                          <p:spTgt spid="7"/>
                                        </p:tgtEl>
                                        <p:attrNameLst>
                                          <p:attrName>ppt_x</p:attrName>
                                        </p:attrNameLst>
                                      </p:cBhvr>
                                      <p:tavLst>
                                        <p:tav tm="0">
                                          <p:val>
                                            <p:strVal val="ppt_x"/>
                                          </p:val>
                                        </p:tav>
                                        <p:tav tm="100000">
                                          <p:val>
                                            <p:strVal val="ppt_x"/>
                                          </p:val>
                                        </p:tav>
                                      </p:tavLst>
                                    </p:anim>
                                    <p:anim calcmode="lin" valueType="num">
                                      <p:cBhvr additive="base">
                                        <p:cTn id="27" dur="4500"/>
                                        <p:tgtEl>
                                          <p:spTgt spid="7"/>
                                        </p:tgtEl>
                                        <p:attrNameLst>
                                          <p:attrName>ppt_y</p:attrName>
                                        </p:attrNameLst>
                                      </p:cBhvr>
                                      <p:tavLst>
                                        <p:tav tm="0">
                                          <p:val>
                                            <p:strVal val="ppt_y"/>
                                          </p:val>
                                        </p:tav>
                                        <p:tav tm="100000">
                                          <p:val>
                                            <p:strVal val="1+ppt_h/2"/>
                                          </p:val>
                                        </p:tav>
                                      </p:tavLst>
                                    </p:anim>
                                    <p:set>
                                      <p:cBhvr>
                                        <p:cTn id="28" dur="1" fill="hold">
                                          <p:stCondLst>
                                            <p:cond delay="4499"/>
                                          </p:stCondLst>
                                        </p:cTn>
                                        <p:tgtEl>
                                          <p:spTgt spid="7"/>
                                        </p:tgtEl>
                                        <p:attrNameLst>
                                          <p:attrName>style.visibility</p:attrName>
                                        </p:attrNameLst>
                                      </p:cBhvr>
                                      <p:to>
                                        <p:strVal val="hidden"/>
                                      </p:to>
                                    </p:set>
                                  </p:childTnLst>
                                </p:cTn>
                              </p:par>
                              <p:par>
                                <p:cTn id="29" presetID="2" presetClass="entr" presetSubtype="9"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4500" fill="hold"/>
                                        <p:tgtEl>
                                          <p:spTgt spid="9"/>
                                        </p:tgtEl>
                                        <p:attrNameLst>
                                          <p:attrName>ppt_x</p:attrName>
                                        </p:attrNameLst>
                                      </p:cBhvr>
                                      <p:tavLst>
                                        <p:tav tm="0">
                                          <p:val>
                                            <p:strVal val="0-#ppt_w/2"/>
                                          </p:val>
                                        </p:tav>
                                        <p:tav tm="100000">
                                          <p:val>
                                            <p:strVal val="#ppt_x"/>
                                          </p:val>
                                        </p:tav>
                                      </p:tavLst>
                                    </p:anim>
                                    <p:anim calcmode="lin" valueType="num">
                                      <p:cBhvr additive="base">
                                        <p:cTn id="32" dur="4500" fill="hold"/>
                                        <p:tgtEl>
                                          <p:spTgt spid="9"/>
                                        </p:tgtEl>
                                        <p:attrNameLst>
                                          <p:attrName>ppt_y</p:attrName>
                                        </p:attrNameLst>
                                      </p:cBhvr>
                                      <p:tavLst>
                                        <p:tav tm="0">
                                          <p:val>
                                            <p:strVal val="0-#ppt_h/2"/>
                                          </p:val>
                                        </p:tav>
                                        <p:tav tm="100000">
                                          <p:val>
                                            <p:strVal val="#ppt_y"/>
                                          </p:val>
                                        </p:tav>
                                      </p:tavLst>
                                    </p:anim>
                                  </p:childTnLst>
                                </p:cTn>
                              </p:par>
                              <p:par>
                                <p:cTn id="33" presetID="2" presetClass="exit" presetSubtype="4" fill="hold" grpId="1" nodeType="withEffect">
                                  <p:stCondLst>
                                    <p:cond delay="0"/>
                                  </p:stCondLst>
                                  <p:childTnLst>
                                    <p:anim calcmode="lin" valueType="num">
                                      <p:cBhvr additive="base">
                                        <p:cTn id="34" dur="4500"/>
                                        <p:tgtEl>
                                          <p:spTgt spid="9"/>
                                        </p:tgtEl>
                                        <p:attrNameLst>
                                          <p:attrName>ppt_x</p:attrName>
                                        </p:attrNameLst>
                                      </p:cBhvr>
                                      <p:tavLst>
                                        <p:tav tm="0">
                                          <p:val>
                                            <p:strVal val="ppt_x"/>
                                          </p:val>
                                        </p:tav>
                                        <p:tav tm="100000">
                                          <p:val>
                                            <p:strVal val="ppt_x"/>
                                          </p:val>
                                        </p:tav>
                                      </p:tavLst>
                                    </p:anim>
                                    <p:anim calcmode="lin" valueType="num">
                                      <p:cBhvr additive="base">
                                        <p:cTn id="35" dur="4500"/>
                                        <p:tgtEl>
                                          <p:spTgt spid="9"/>
                                        </p:tgtEl>
                                        <p:attrNameLst>
                                          <p:attrName>ppt_y</p:attrName>
                                        </p:attrNameLst>
                                      </p:cBhvr>
                                      <p:tavLst>
                                        <p:tav tm="0">
                                          <p:val>
                                            <p:strVal val="ppt_y"/>
                                          </p:val>
                                        </p:tav>
                                        <p:tav tm="100000">
                                          <p:val>
                                            <p:strVal val="1+ppt_h/2"/>
                                          </p:val>
                                        </p:tav>
                                      </p:tavLst>
                                    </p:anim>
                                    <p:set>
                                      <p:cBhvr>
                                        <p:cTn id="36" dur="1" fill="hold">
                                          <p:stCondLst>
                                            <p:cond delay="4499"/>
                                          </p:stCondLst>
                                        </p:cTn>
                                        <p:tgtEl>
                                          <p:spTgt spid="9"/>
                                        </p:tgtEl>
                                        <p:attrNameLst>
                                          <p:attrName>style.visibility</p:attrName>
                                        </p:attrNameLst>
                                      </p:cBhvr>
                                      <p:to>
                                        <p:strVal val="hidden"/>
                                      </p:to>
                                    </p:set>
                                  </p:childTnLst>
                                </p:cTn>
                              </p:par>
                              <p:par>
                                <p:cTn id="37" presetID="2" presetClass="entr" presetSubtype="9"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500" fill="hold"/>
                                        <p:tgtEl>
                                          <p:spTgt spid="10"/>
                                        </p:tgtEl>
                                        <p:attrNameLst>
                                          <p:attrName>ppt_x</p:attrName>
                                        </p:attrNameLst>
                                      </p:cBhvr>
                                      <p:tavLst>
                                        <p:tav tm="0">
                                          <p:val>
                                            <p:strVal val="0-#ppt_w/2"/>
                                          </p:val>
                                        </p:tav>
                                        <p:tav tm="100000">
                                          <p:val>
                                            <p:strVal val="#ppt_x"/>
                                          </p:val>
                                        </p:tav>
                                      </p:tavLst>
                                    </p:anim>
                                    <p:anim calcmode="lin" valueType="num">
                                      <p:cBhvr additive="base">
                                        <p:cTn id="40" dur="4500" fill="hold"/>
                                        <p:tgtEl>
                                          <p:spTgt spid="10"/>
                                        </p:tgtEl>
                                        <p:attrNameLst>
                                          <p:attrName>ppt_y</p:attrName>
                                        </p:attrNameLst>
                                      </p:cBhvr>
                                      <p:tavLst>
                                        <p:tav tm="0">
                                          <p:val>
                                            <p:strVal val="0-#ppt_h/2"/>
                                          </p:val>
                                        </p:tav>
                                        <p:tav tm="100000">
                                          <p:val>
                                            <p:strVal val="#ppt_y"/>
                                          </p:val>
                                        </p:tav>
                                      </p:tavLst>
                                    </p:anim>
                                  </p:childTnLst>
                                </p:cTn>
                              </p:par>
                              <p:par>
                                <p:cTn id="41" presetID="2" presetClass="exit" presetSubtype="1" fill="hold" grpId="1" nodeType="withEffect">
                                  <p:stCondLst>
                                    <p:cond delay="0"/>
                                  </p:stCondLst>
                                  <p:childTnLst>
                                    <p:anim calcmode="lin" valueType="num">
                                      <p:cBhvr additive="base">
                                        <p:cTn id="42" dur="4500"/>
                                        <p:tgtEl>
                                          <p:spTgt spid="10"/>
                                        </p:tgtEl>
                                        <p:attrNameLst>
                                          <p:attrName>ppt_x</p:attrName>
                                        </p:attrNameLst>
                                      </p:cBhvr>
                                      <p:tavLst>
                                        <p:tav tm="0">
                                          <p:val>
                                            <p:strVal val="ppt_x"/>
                                          </p:val>
                                        </p:tav>
                                        <p:tav tm="100000">
                                          <p:val>
                                            <p:strVal val="ppt_x"/>
                                          </p:val>
                                        </p:tav>
                                      </p:tavLst>
                                    </p:anim>
                                    <p:anim calcmode="lin" valueType="num">
                                      <p:cBhvr additive="base">
                                        <p:cTn id="43" dur="4500"/>
                                        <p:tgtEl>
                                          <p:spTgt spid="10"/>
                                        </p:tgtEl>
                                        <p:attrNameLst>
                                          <p:attrName>ppt_y</p:attrName>
                                        </p:attrNameLst>
                                      </p:cBhvr>
                                      <p:tavLst>
                                        <p:tav tm="0">
                                          <p:val>
                                            <p:strVal val="ppt_y"/>
                                          </p:val>
                                        </p:tav>
                                        <p:tav tm="100000">
                                          <p:val>
                                            <p:strVal val="0-ppt_h/2"/>
                                          </p:val>
                                        </p:tav>
                                      </p:tavLst>
                                    </p:anim>
                                    <p:set>
                                      <p:cBhvr>
                                        <p:cTn id="44" dur="1" fill="hold">
                                          <p:stCondLst>
                                            <p:cond delay="4499"/>
                                          </p:stCondLst>
                                        </p:cTn>
                                        <p:tgtEl>
                                          <p:spTgt spid="10"/>
                                        </p:tgtEl>
                                        <p:attrNameLst>
                                          <p:attrName>style.visibility</p:attrName>
                                        </p:attrNameLst>
                                      </p:cBhvr>
                                      <p:to>
                                        <p:strVal val="hidden"/>
                                      </p:to>
                                    </p:set>
                                  </p:childTnLst>
                                </p:cTn>
                              </p:par>
                              <p:par>
                                <p:cTn id="45" presetID="2" presetClass="entr" presetSubtype="9"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4500" fill="hold"/>
                                        <p:tgtEl>
                                          <p:spTgt spid="11"/>
                                        </p:tgtEl>
                                        <p:attrNameLst>
                                          <p:attrName>ppt_x</p:attrName>
                                        </p:attrNameLst>
                                      </p:cBhvr>
                                      <p:tavLst>
                                        <p:tav tm="0">
                                          <p:val>
                                            <p:strVal val="0-#ppt_w/2"/>
                                          </p:val>
                                        </p:tav>
                                        <p:tav tm="100000">
                                          <p:val>
                                            <p:strVal val="#ppt_x"/>
                                          </p:val>
                                        </p:tav>
                                      </p:tavLst>
                                    </p:anim>
                                    <p:anim calcmode="lin" valueType="num">
                                      <p:cBhvr additive="base">
                                        <p:cTn id="48" dur="4500" fill="hold"/>
                                        <p:tgtEl>
                                          <p:spTgt spid="11"/>
                                        </p:tgtEl>
                                        <p:attrNameLst>
                                          <p:attrName>ppt_y</p:attrName>
                                        </p:attrNameLst>
                                      </p:cBhvr>
                                      <p:tavLst>
                                        <p:tav tm="0">
                                          <p:val>
                                            <p:strVal val="0-#ppt_h/2"/>
                                          </p:val>
                                        </p:tav>
                                        <p:tav tm="100000">
                                          <p:val>
                                            <p:strVal val="#ppt_y"/>
                                          </p:val>
                                        </p:tav>
                                      </p:tavLst>
                                    </p:anim>
                                  </p:childTnLst>
                                </p:cTn>
                              </p:par>
                              <p:par>
                                <p:cTn id="49" presetID="2" presetClass="exit" presetSubtype="1" fill="hold" grpId="1" nodeType="withEffect">
                                  <p:stCondLst>
                                    <p:cond delay="0"/>
                                  </p:stCondLst>
                                  <p:childTnLst>
                                    <p:anim calcmode="lin" valueType="num">
                                      <p:cBhvr additive="base">
                                        <p:cTn id="50" dur="4500"/>
                                        <p:tgtEl>
                                          <p:spTgt spid="11"/>
                                        </p:tgtEl>
                                        <p:attrNameLst>
                                          <p:attrName>ppt_x</p:attrName>
                                        </p:attrNameLst>
                                      </p:cBhvr>
                                      <p:tavLst>
                                        <p:tav tm="0">
                                          <p:val>
                                            <p:strVal val="ppt_x"/>
                                          </p:val>
                                        </p:tav>
                                        <p:tav tm="100000">
                                          <p:val>
                                            <p:strVal val="ppt_x"/>
                                          </p:val>
                                        </p:tav>
                                      </p:tavLst>
                                    </p:anim>
                                    <p:anim calcmode="lin" valueType="num">
                                      <p:cBhvr additive="base">
                                        <p:cTn id="51" dur="4500"/>
                                        <p:tgtEl>
                                          <p:spTgt spid="11"/>
                                        </p:tgtEl>
                                        <p:attrNameLst>
                                          <p:attrName>ppt_y</p:attrName>
                                        </p:attrNameLst>
                                      </p:cBhvr>
                                      <p:tavLst>
                                        <p:tav tm="0">
                                          <p:val>
                                            <p:strVal val="ppt_y"/>
                                          </p:val>
                                        </p:tav>
                                        <p:tav tm="100000">
                                          <p:val>
                                            <p:strVal val="0-ppt_h/2"/>
                                          </p:val>
                                        </p:tav>
                                      </p:tavLst>
                                    </p:anim>
                                    <p:set>
                                      <p:cBhvr>
                                        <p:cTn id="52" dur="1" fill="hold">
                                          <p:stCondLst>
                                            <p:cond delay="4499"/>
                                          </p:stCondLst>
                                        </p:cTn>
                                        <p:tgtEl>
                                          <p:spTgt spid="11"/>
                                        </p:tgtEl>
                                        <p:attrNameLst>
                                          <p:attrName>style.visibility</p:attrName>
                                        </p:attrNameLst>
                                      </p:cBhvr>
                                      <p:to>
                                        <p:strVal val="hidden"/>
                                      </p:to>
                                    </p:set>
                                  </p:childTnLst>
                                </p:cTn>
                              </p:par>
                              <p:par>
                                <p:cTn id="53" presetID="2" presetClass="entr" presetSubtype="9"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4500" fill="hold"/>
                                        <p:tgtEl>
                                          <p:spTgt spid="12"/>
                                        </p:tgtEl>
                                        <p:attrNameLst>
                                          <p:attrName>ppt_x</p:attrName>
                                        </p:attrNameLst>
                                      </p:cBhvr>
                                      <p:tavLst>
                                        <p:tav tm="0">
                                          <p:val>
                                            <p:strVal val="0-#ppt_w/2"/>
                                          </p:val>
                                        </p:tav>
                                        <p:tav tm="100000">
                                          <p:val>
                                            <p:strVal val="#ppt_x"/>
                                          </p:val>
                                        </p:tav>
                                      </p:tavLst>
                                    </p:anim>
                                    <p:anim calcmode="lin" valueType="num">
                                      <p:cBhvr additive="base">
                                        <p:cTn id="56" dur="4500" fill="hold"/>
                                        <p:tgtEl>
                                          <p:spTgt spid="12"/>
                                        </p:tgtEl>
                                        <p:attrNameLst>
                                          <p:attrName>ppt_y</p:attrName>
                                        </p:attrNameLst>
                                      </p:cBhvr>
                                      <p:tavLst>
                                        <p:tav tm="0">
                                          <p:val>
                                            <p:strVal val="0-#ppt_h/2"/>
                                          </p:val>
                                        </p:tav>
                                        <p:tav tm="100000">
                                          <p:val>
                                            <p:strVal val="#ppt_y"/>
                                          </p:val>
                                        </p:tav>
                                      </p:tavLst>
                                    </p:anim>
                                  </p:childTnLst>
                                </p:cTn>
                              </p:par>
                              <p:par>
                                <p:cTn id="57" presetID="2" presetClass="exit" presetSubtype="1" fill="hold" grpId="1" nodeType="withEffect">
                                  <p:stCondLst>
                                    <p:cond delay="0"/>
                                  </p:stCondLst>
                                  <p:childTnLst>
                                    <p:anim calcmode="lin" valueType="num">
                                      <p:cBhvr additive="base">
                                        <p:cTn id="58" dur="4500"/>
                                        <p:tgtEl>
                                          <p:spTgt spid="12"/>
                                        </p:tgtEl>
                                        <p:attrNameLst>
                                          <p:attrName>ppt_x</p:attrName>
                                        </p:attrNameLst>
                                      </p:cBhvr>
                                      <p:tavLst>
                                        <p:tav tm="0">
                                          <p:val>
                                            <p:strVal val="ppt_x"/>
                                          </p:val>
                                        </p:tav>
                                        <p:tav tm="100000">
                                          <p:val>
                                            <p:strVal val="ppt_x"/>
                                          </p:val>
                                        </p:tav>
                                      </p:tavLst>
                                    </p:anim>
                                    <p:anim calcmode="lin" valueType="num">
                                      <p:cBhvr additive="base">
                                        <p:cTn id="59" dur="4500"/>
                                        <p:tgtEl>
                                          <p:spTgt spid="12"/>
                                        </p:tgtEl>
                                        <p:attrNameLst>
                                          <p:attrName>ppt_y</p:attrName>
                                        </p:attrNameLst>
                                      </p:cBhvr>
                                      <p:tavLst>
                                        <p:tav tm="0">
                                          <p:val>
                                            <p:strVal val="ppt_y"/>
                                          </p:val>
                                        </p:tav>
                                        <p:tav tm="100000">
                                          <p:val>
                                            <p:strVal val="0-ppt_h/2"/>
                                          </p:val>
                                        </p:tav>
                                      </p:tavLst>
                                    </p:anim>
                                    <p:set>
                                      <p:cBhvr>
                                        <p:cTn id="60" dur="1" fill="hold">
                                          <p:stCondLst>
                                            <p:cond delay="4499"/>
                                          </p:stCondLst>
                                        </p:cTn>
                                        <p:tgtEl>
                                          <p:spTgt spid="12"/>
                                        </p:tgtEl>
                                        <p:attrNameLst>
                                          <p:attrName>style.visibility</p:attrName>
                                        </p:attrNameLst>
                                      </p:cBhvr>
                                      <p:to>
                                        <p:strVal val="hidden"/>
                                      </p:to>
                                    </p:set>
                                  </p:childTnLst>
                                </p:cTn>
                              </p:par>
                              <p:par>
                                <p:cTn id="61" presetID="2" presetClass="entr" presetSubtype="9"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4500" fill="hold"/>
                                        <p:tgtEl>
                                          <p:spTgt spid="13"/>
                                        </p:tgtEl>
                                        <p:attrNameLst>
                                          <p:attrName>ppt_x</p:attrName>
                                        </p:attrNameLst>
                                      </p:cBhvr>
                                      <p:tavLst>
                                        <p:tav tm="0">
                                          <p:val>
                                            <p:strVal val="0-#ppt_w/2"/>
                                          </p:val>
                                        </p:tav>
                                        <p:tav tm="100000">
                                          <p:val>
                                            <p:strVal val="#ppt_x"/>
                                          </p:val>
                                        </p:tav>
                                      </p:tavLst>
                                    </p:anim>
                                    <p:anim calcmode="lin" valueType="num">
                                      <p:cBhvr additive="base">
                                        <p:cTn id="64" dur="4500" fill="hold"/>
                                        <p:tgtEl>
                                          <p:spTgt spid="13"/>
                                        </p:tgtEl>
                                        <p:attrNameLst>
                                          <p:attrName>ppt_y</p:attrName>
                                        </p:attrNameLst>
                                      </p:cBhvr>
                                      <p:tavLst>
                                        <p:tav tm="0">
                                          <p:val>
                                            <p:strVal val="0-#ppt_h/2"/>
                                          </p:val>
                                        </p:tav>
                                        <p:tav tm="100000">
                                          <p:val>
                                            <p:strVal val="#ppt_y"/>
                                          </p:val>
                                        </p:tav>
                                      </p:tavLst>
                                    </p:anim>
                                  </p:childTnLst>
                                </p:cTn>
                              </p:par>
                              <p:par>
                                <p:cTn id="65" presetID="2" presetClass="exit" presetSubtype="1" fill="hold" grpId="1" nodeType="withEffect">
                                  <p:stCondLst>
                                    <p:cond delay="0"/>
                                  </p:stCondLst>
                                  <p:childTnLst>
                                    <p:anim calcmode="lin" valueType="num">
                                      <p:cBhvr additive="base">
                                        <p:cTn id="66" dur="4500"/>
                                        <p:tgtEl>
                                          <p:spTgt spid="13"/>
                                        </p:tgtEl>
                                        <p:attrNameLst>
                                          <p:attrName>ppt_x</p:attrName>
                                        </p:attrNameLst>
                                      </p:cBhvr>
                                      <p:tavLst>
                                        <p:tav tm="0">
                                          <p:val>
                                            <p:strVal val="ppt_x"/>
                                          </p:val>
                                        </p:tav>
                                        <p:tav tm="100000">
                                          <p:val>
                                            <p:strVal val="ppt_x"/>
                                          </p:val>
                                        </p:tav>
                                      </p:tavLst>
                                    </p:anim>
                                    <p:anim calcmode="lin" valueType="num">
                                      <p:cBhvr additive="base">
                                        <p:cTn id="67" dur="4500"/>
                                        <p:tgtEl>
                                          <p:spTgt spid="13"/>
                                        </p:tgtEl>
                                        <p:attrNameLst>
                                          <p:attrName>ppt_y</p:attrName>
                                        </p:attrNameLst>
                                      </p:cBhvr>
                                      <p:tavLst>
                                        <p:tav tm="0">
                                          <p:val>
                                            <p:strVal val="ppt_y"/>
                                          </p:val>
                                        </p:tav>
                                        <p:tav tm="100000">
                                          <p:val>
                                            <p:strVal val="0-ppt_h/2"/>
                                          </p:val>
                                        </p:tav>
                                      </p:tavLst>
                                    </p:anim>
                                    <p:set>
                                      <p:cBhvr>
                                        <p:cTn id="68" dur="1" fill="hold">
                                          <p:stCondLst>
                                            <p:cond delay="4499"/>
                                          </p:stCondLst>
                                        </p:cTn>
                                        <p:tgtEl>
                                          <p:spTgt spid="13"/>
                                        </p:tgtEl>
                                        <p:attrNameLst>
                                          <p:attrName>style.visibility</p:attrName>
                                        </p:attrNameLst>
                                      </p:cBhvr>
                                      <p:to>
                                        <p:strVal val="hidden"/>
                                      </p:to>
                                    </p:set>
                                  </p:childTnLst>
                                </p:cTn>
                              </p:par>
                              <p:par>
                                <p:cTn id="69" presetID="2" presetClass="entr" presetSubtype="9"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4500" fill="hold"/>
                                        <p:tgtEl>
                                          <p:spTgt spid="25"/>
                                        </p:tgtEl>
                                        <p:attrNameLst>
                                          <p:attrName>ppt_x</p:attrName>
                                        </p:attrNameLst>
                                      </p:cBhvr>
                                      <p:tavLst>
                                        <p:tav tm="0">
                                          <p:val>
                                            <p:strVal val="0-#ppt_w/2"/>
                                          </p:val>
                                        </p:tav>
                                        <p:tav tm="100000">
                                          <p:val>
                                            <p:strVal val="#ppt_x"/>
                                          </p:val>
                                        </p:tav>
                                      </p:tavLst>
                                    </p:anim>
                                    <p:anim calcmode="lin" valueType="num">
                                      <p:cBhvr additive="base">
                                        <p:cTn id="72" dur="4500" fill="hold"/>
                                        <p:tgtEl>
                                          <p:spTgt spid="25"/>
                                        </p:tgtEl>
                                        <p:attrNameLst>
                                          <p:attrName>ppt_y</p:attrName>
                                        </p:attrNameLst>
                                      </p:cBhvr>
                                      <p:tavLst>
                                        <p:tav tm="0">
                                          <p:val>
                                            <p:strVal val="0-#ppt_h/2"/>
                                          </p:val>
                                        </p:tav>
                                        <p:tav tm="100000">
                                          <p:val>
                                            <p:strVal val="#ppt_y"/>
                                          </p:val>
                                        </p:tav>
                                      </p:tavLst>
                                    </p:anim>
                                  </p:childTnLst>
                                </p:cTn>
                              </p:par>
                              <p:par>
                                <p:cTn id="73" presetID="2" presetClass="exit" presetSubtype="4" fill="hold" grpId="1" nodeType="withEffect">
                                  <p:stCondLst>
                                    <p:cond delay="0"/>
                                  </p:stCondLst>
                                  <p:childTnLst>
                                    <p:anim calcmode="lin" valueType="num">
                                      <p:cBhvr additive="base">
                                        <p:cTn id="74" dur="4500"/>
                                        <p:tgtEl>
                                          <p:spTgt spid="25"/>
                                        </p:tgtEl>
                                        <p:attrNameLst>
                                          <p:attrName>ppt_x</p:attrName>
                                        </p:attrNameLst>
                                      </p:cBhvr>
                                      <p:tavLst>
                                        <p:tav tm="0">
                                          <p:val>
                                            <p:strVal val="ppt_x"/>
                                          </p:val>
                                        </p:tav>
                                        <p:tav tm="100000">
                                          <p:val>
                                            <p:strVal val="ppt_x"/>
                                          </p:val>
                                        </p:tav>
                                      </p:tavLst>
                                    </p:anim>
                                    <p:anim calcmode="lin" valueType="num">
                                      <p:cBhvr additive="base">
                                        <p:cTn id="75" dur="4500"/>
                                        <p:tgtEl>
                                          <p:spTgt spid="25"/>
                                        </p:tgtEl>
                                        <p:attrNameLst>
                                          <p:attrName>ppt_y</p:attrName>
                                        </p:attrNameLst>
                                      </p:cBhvr>
                                      <p:tavLst>
                                        <p:tav tm="0">
                                          <p:val>
                                            <p:strVal val="ppt_y"/>
                                          </p:val>
                                        </p:tav>
                                        <p:tav tm="100000">
                                          <p:val>
                                            <p:strVal val="1+ppt_h/2"/>
                                          </p:val>
                                        </p:tav>
                                      </p:tavLst>
                                    </p:anim>
                                    <p:set>
                                      <p:cBhvr>
                                        <p:cTn id="76" dur="1" fill="hold">
                                          <p:stCondLst>
                                            <p:cond delay="4499"/>
                                          </p:stCondLst>
                                        </p:cTn>
                                        <p:tgtEl>
                                          <p:spTgt spid="25"/>
                                        </p:tgtEl>
                                        <p:attrNameLst>
                                          <p:attrName>style.visibility</p:attrName>
                                        </p:attrNameLst>
                                      </p:cBhvr>
                                      <p:to>
                                        <p:strVal val="hidden"/>
                                      </p:to>
                                    </p:set>
                                  </p:childTnLst>
                                </p:cTn>
                              </p:par>
                              <p:par>
                                <p:cTn id="77" presetID="2" presetClass="entr" presetSubtype="9"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4500" fill="hold"/>
                                        <p:tgtEl>
                                          <p:spTgt spid="24"/>
                                        </p:tgtEl>
                                        <p:attrNameLst>
                                          <p:attrName>ppt_x</p:attrName>
                                        </p:attrNameLst>
                                      </p:cBhvr>
                                      <p:tavLst>
                                        <p:tav tm="0">
                                          <p:val>
                                            <p:strVal val="0-#ppt_w/2"/>
                                          </p:val>
                                        </p:tav>
                                        <p:tav tm="100000">
                                          <p:val>
                                            <p:strVal val="#ppt_x"/>
                                          </p:val>
                                        </p:tav>
                                      </p:tavLst>
                                    </p:anim>
                                    <p:anim calcmode="lin" valueType="num">
                                      <p:cBhvr additive="base">
                                        <p:cTn id="80" dur="4500" fill="hold"/>
                                        <p:tgtEl>
                                          <p:spTgt spid="24"/>
                                        </p:tgtEl>
                                        <p:attrNameLst>
                                          <p:attrName>ppt_y</p:attrName>
                                        </p:attrNameLst>
                                      </p:cBhvr>
                                      <p:tavLst>
                                        <p:tav tm="0">
                                          <p:val>
                                            <p:strVal val="0-#ppt_h/2"/>
                                          </p:val>
                                        </p:tav>
                                        <p:tav tm="100000">
                                          <p:val>
                                            <p:strVal val="#ppt_y"/>
                                          </p:val>
                                        </p:tav>
                                      </p:tavLst>
                                    </p:anim>
                                  </p:childTnLst>
                                </p:cTn>
                              </p:par>
                              <p:par>
                                <p:cTn id="81" presetID="2" presetClass="exit" presetSubtype="4" fill="hold" grpId="1" nodeType="withEffect">
                                  <p:stCondLst>
                                    <p:cond delay="0"/>
                                  </p:stCondLst>
                                  <p:childTnLst>
                                    <p:anim calcmode="lin" valueType="num">
                                      <p:cBhvr additive="base">
                                        <p:cTn id="82" dur="4500"/>
                                        <p:tgtEl>
                                          <p:spTgt spid="24"/>
                                        </p:tgtEl>
                                        <p:attrNameLst>
                                          <p:attrName>ppt_x</p:attrName>
                                        </p:attrNameLst>
                                      </p:cBhvr>
                                      <p:tavLst>
                                        <p:tav tm="0">
                                          <p:val>
                                            <p:strVal val="ppt_x"/>
                                          </p:val>
                                        </p:tav>
                                        <p:tav tm="100000">
                                          <p:val>
                                            <p:strVal val="ppt_x"/>
                                          </p:val>
                                        </p:tav>
                                      </p:tavLst>
                                    </p:anim>
                                    <p:anim calcmode="lin" valueType="num">
                                      <p:cBhvr additive="base">
                                        <p:cTn id="83" dur="4500"/>
                                        <p:tgtEl>
                                          <p:spTgt spid="24"/>
                                        </p:tgtEl>
                                        <p:attrNameLst>
                                          <p:attrName>ppt_y</p:attrName>
                                        </p:attrNameLst>
                                      </p:cBhvr>
                                      <p:tavLst>
                                        <p:tav tm="0">
                                          <p:val>
                                            <p:strVal val="ppt_y"/>
                                          </p:val>
                                        </p:tav>
                                        <p:tav tm="100000">
                                          <p:val>
                                            <p:strVal val="1+ppt_h/2"/>
                                          </p:val>
                                        </p:tav>
                                      </p:tavLst>
                                    </p:anim>
                                    <p:set>
                                      <p:cBhvr>
                                        <p:cTn id="84" dur="1" fill="hold">
                                          <p:stCondLst>
                                            <p:cond delay="4499"/>
                                          </p:stCondLst>
                                        </p:cTn>
                                        <p:tgtEl>
                                          <p:spTgt spid="24"/>
                                        </p:tgtEl>
                                        <p:attrNameLst>
                                          <p:attrName>style.visibility</p:attrName>
                                        </p:attrNameLst>
                                      </p:cBhvr>
                                      <p:to>
                                        <p:strVal val="hidden"/>
                                      </p:to>
                                    </p:set>
                                  </p:childTnLst>
                                </p:cTn>
                              </p:par>
                              <p:par>
                                <p:cTn id="85" presetID="2" presetClass="entr" presetSubtype="9"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4500" fill="hold"/>
                                        <p:tgtEl>
                                          <p:spTgt spid="23"/>
                                        </p:tgtEl>
                                        <p:attrNameLst>
                                          <p:attrName>ppt_x</p:attrName>
                                        </p:attrNameLst>
                                      </p:cBhvr>
                                      <p:tavLst>
                                        <p:tav tm="0">
                                          <p:val>
                                            <p:strVal val="0-#ppt_w/2"/>
                                          </p:val>
                                        </p:tav>
                                        <p:tav tm="100000">
                                          <p:val>
                                            <p:strVal val="#ppt_x"/>
                                          </p:val>
                                        </p:tav>
                                      </p:tavLst>
                                    </p:anim>
                                    <p:anim calcmode="lin" valueType="num">
                                      <p:cBhvr additive="base">
                                        <p:cTn id="88" dur="4500" fill="hold"/>
                                        <p:tgtEl>
                                          <p:spTgt spid="23"/>
                                        </p:tgtEl>
                                        <p:attrNameLst>
                                          <p:attrName>ppt_y</p:attrName>
                                        </p:attrNameLst>
                                      </p:cBhvr>
                                      <p:tavLst>
                                        <p:tav tm="0">
                                          <p:val>
                                            <p:strVal val="0-#ppt_h/2"/>
                                          </p:val>
                                        </p:tav>
                                        <p:tav tm="100000">
                                          <p:val>
                                            <p:strVal val="#ppt_y"/>
                                          </p:val>
                                        </p:tav>
                                      </p:tavLst>
                                    </p:anim>
                                  </p:childTnLst>
                                </p:cTn>
                              </p:par>
                              <p:par>
                                <p:cTn id="89" presetID="2" presetClass="exit" presetSubtype="4" fill="hold" grpId="1" nodeType="withEffect">
                                  <p:stCondLst>
                                    <p:cond delay="0"/>
                                  </p:stCondLst>
                                  <p:childTnLst>
                                    <p:anim calcmode="lin" valueType="num">
                                      <p:cBhvr additive="base">
                                        <p:cTn id="90" dur="4500"/>
                                        <p:tgtEl>
                                          <p:spTgt spid="23"/>
                                        </p:tgtEl>
                                        <p:attrNameLst>
                                          <p:attrName>ppt_x</p:attrName>
                                        </p:attrNameLst>
                                      </p:cBhvr>
                                      <p:tavLst>
                                        <p:tav tm="0">
                                          <p:val>
                                            <p:strVal val="ppt_x"/>
                                          </p:val>
                                        </p:tav>
                                        <p:tav tm="100000">
                                          <p:val>
                                            <p:strVal val="ppt_x"/>
                                          </p:val>
                                        </p:tav>
                                      </p:tavLst>
                                    </p:anim>
                                    <p:anim calcmode="lin" valueType="num">
                                      <p:cBhvr additive="base">
                                        <p:cTn id="91" dur="4500"/>
                                        <p:tgtEl>
                                          <p:spTgt spid="23"/>
                                        </p:tgtEl>
                                        <p:attrNameLst>
                                          <p:attrName>ppt_y</p:attrName>
                                        </p:attrNameLst>
                                      </p:cBhvr>
                                      <p:tavLst>
                                        <p:tav tm="0">
                                          <p:val>
                                            <p:strVal val="ppt_y"/>
                                          </p:val>
                                        </p:tav>
                                        <p:tav tm="100000">
                                          <p:val>
                                            <p:strVal val="1+ppt_h/2"/>
                                          </p:val>
                                        </p:tav>
                                      </p:tavLst>
                                    </p:anim>
                                    <p:set>
                                      <p:cBhvr>
                                        <p:cTn id="92" dur="1" fill="hold">
                                          <p:stCondLst>
                                            <p:cond delay="4499"/>
                                          </p:stCondLst>
                                        </p:cTn>
                                        <p:tgtEl>
                                          <p:spTgt spid="23"/>
                                        </p:tgtEl>
                                        <p:attrNameLst>
                                          <p:attrName>style.visibility</p:attrName>
                                        </p:attrNameLst>
                                      </p:cBhvr>
                                      <p:to>
                                        <p:strVal val="hidden"/>
                                      </p:to>
                                    </p:set>
                                  </p:childTnLst>
                                </p:cTn>
                              </p:par>
                              <p:par>
                                <p:cTn id="93" presetID="2" presetClass="entr" presetSubtype="9"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4500" fill="hold"/>
                                        <p:tgtEl>
                                          <p:spTgt spid="22"/>
                                        </p:tgtEl>
                                        <p:attrNameLst>
                                          <p:attrName>ppt_x</p:attrName>
                                        </p:attrNameLst>
                                      </p:cBhvr>
                                      <p:tavLst>
                                        <p:tav tm="0">
                                          <p:val>
                                            <p:strVal val="0-#ppt_w/2"/>
                                          </p:val>
                                        </p:tav>
                                        <p:tav tm="100000">
                                          <p:val>
                                            <p:strVal val="#ppt_x"/>
                                          </p:val>
                                        </p:tav>
                                      </p:tavLst>
                                    </p:anim>
                                    <p:anim calcmode="lin" valueType="num">
                                      <p:cBhvr additive="base">
                                        <p:cTn id="96" dur="4500" fill="hold"/>
                                        <p:tgtEl>
                                          <p:spTgt spid="22"/>
                                        </p:tgtEl>
                                        <p:attrNameLst>
                                          <p:attrName>ppt_y</p:attrName>
                                        </p:attrNameLst>
                                      </p:cBhvr>
                                      <p:tavLst>
                                        <p:tav tm="0">
                                          <p:val>
                                            <p:strVal val="0-#ppt_h/2"/>
                                          </p:val>
                                        </p:tav>
                                        <p:tav tm="100000">
                                          <p:val>
                                            <p:strVal val="#ppt_y"/>
                                          </p:val>
                                        </p:tav>
                                      </p:tavLst>
                                    </p:anim>
                                  </p:childTnLst>
                                </p:cTn>
                              </p:par>
                              <p:par>
                                <p:cTn id="97" presetID="2" presetClass="exit" presetSubtype="4" fill="hold" grpId="1" nodeType="withEffect">
                                  <p:stCondLst>
                                    <p:cond delay="0"/>
                                  </p:stCondLst>
                                  <p:childTnLst>
                                    <p:anim calcmode="lin" valueType="num">
                                      <p:cBhvr additive="base">
                                        <p:cTn id="98" dur="4500"/>
                                        <p:tgtEl>
                                          <p:spTgt spid="22"/>
                                        </p:tgtEl>
                                        <p:attrNameLst>
                                          <p:attrName>ppt_x</p:attrName>
                                        </p:attrNameLst>
                                      </p:cBhvr>
                                      <p:tavLst>
                                        <p:tav tm="0">
                                          <p:val>
                                            <p:strVal val="ppt_x"/>
                                          </p:val>
                                        </p:tav>
                                        <p:tav tm="100000">
                                          <p:val>
                                            <p:strVal val="ppt_x"/>
                                          </p:val>
                                        </p:tav>
                                      </p:tavLst>
                                    </p:anim>
                                    <p:anim calcmode="lin" valueType="num">
                                      <p:cBhvr additive="base">
                                        <p:cTn id="99" dur="4500"/>
                                        <p:tgtEl>
                                          <p:spTgt spid="22"/>
                                        </p:tgtEl>
                                        <p:attrNameLst>
                                          <p:attrName>ppt_y</p:attrName>
                                        </p:attrNameLst>
                                      </p:cBhvr>
                                      <p:tavLst>
                                        <p:tav tm="0">
                                          <p:val>
                                            <p:strVal val="ppt_y"/>
                                          </p:val>
                                        </p:tav>
                                        <p:tav tm="100000">
                                          <p:val>
                                            <p:strVal val="1+ppt_h/2"/>
                                          </p:val>
                                        </p:tav>
                                      </p:tavLst>
                                    </p:anim>
                                    <p:set>
                                      <p:cBhvr>
                                        <p:cTn id="100" dur="1" fill="hold">
                                          <p:stCondLst>
                                            <p:cond delay="4499"/>
                                          </p:stCondLst>
                                        </p:cTn>
                                        <p:tgtEl>
                                          <p:spTgt spid="22"/>
                                        </p:tgtEl>
                                        <p:attrNameLst>
                                          <p:attrName>style.visibility</p:attrName>
                                        </p:attrNameLst>
                                      </p:cBhvr>
                                      <p:to>
                                        <p:strVal val="hidden"/>
                                      </p:to>
                                    </p:set>
                                  </p:childTnLst>
                                </p:cTn>
                              </p:par>
                              <p:par>
                                <p:cTn id="101" presetID="2" presetClass="entr" presetSubtype="9"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additive="base">
                                        <p:cTn id="103" dur="4500" fill="hold"/>
                                        <p:tgtEl>
                                          <p:spTgt spid="26"/>
                                        </p:tgtEl>
                                        <p:attrNameLst>
                                          <p:attrName>ppt_x</p:attrName>
                                        </p:attrNameLst>
                                      </p:cBhvr>
                                      <p:tavLst>
                                        <p:tav tm="0">
                                          <p:val>
                                            <p:strVal val="0-#ppt_w/2"/>
                                          </p:val>
                                        </p:tav>
                                        <p:tav tm="100000">
                                          <p:val>
                                            <p:strVal val="#ppt_x"/>
                                          </p:val>
                                        </p:tav>
                                      </p:tavLst>
                                    </p:anim>
                                    <p:anim calcmode="lin" valueType="num">
                                      <p:cBhvr additive="base">
                                        <p:cTn id="104" dur="4500" fill="hold"/>
                                        <p:tgtEl>
                                          <p:spTgt spid="26"/>
                                        </p:tgtEl>
                                        <p:attrNameLst>
                                          <p:attrName>ppt_y</p:attrName>
                                        </p:attrNameLst>
                                      </p:cBhvr>
                                      <p:tavLst>
                                        <p:tav tm="0">
                                          <p:val>
                                            <p:strVal val="0-#ppt_h/2"/>
                                          </p:val>
                                        </p:tav>
                                        <p:tav tm="100000">
                                          <p:val>
                                            <p:strVal val="#ppt_y"/>
                                          </p:val>
                                        </p:tav>
                                      </p:tavLst>
                                    </p:anim>
                                  </p:childTnLst>
                                </p:cTn>
                              </p:par>
                              <p:par>
                                <p:cTn id="105" presetID="2" presetClass="exit" presetSubtype="1" fill="hold" grpId="1" nodeType="withEffect">
                                  <p:stCondLst>
                                    <p:cond delay="0"/>
                                  </p:stCondLst>
                                  <p:childTnLst>
                                    <p:anim calcmode="lin" valueType="num">
                                      <p:cBhvr additive="base">
                                        <p:cTn id="106" dur="4500"/>
                                        <p:tgtEl>
                                          <p:spTgt spid="26"/>
                                        </p:tgtEl>
                                        <p:attrNameLst>
                                          <p:attrName>ppt_x</p:attrName>
                                        </p:attrNameLst>
                                      </p:cBhvr>
                                      <p:tavLst>
                                        <p:tav tm="0">
                                          <p:val>
                                            <p:strVal val="ppt_x"/>
                                          </p:val>
                                        </p:tav>
                                        <p:tav tm="100000">
                                          <p:val>
                                            <p:strVal val="ppt_x"/>
                                          </p:val>
                                        </p:tav>
                                      </p:tavLst>
                                    </p:anim>
                                    <p:anim calcmode="lin" valueType="num">
                                      <p:cBhvr additive="base">
                                        <p:cTn id="107" dur="4500"/>
                                        <p:tgtEl>
                                          <p:spTgt spid="26"/>
                                        </p:tgtEl>
                                        <p:attrNameLst>
                                          <p:attrName>ppt_y</p:attrName>
                                        </p:attrNameLst>
                                      </p:cBhvr>
                                      <p:tavLst>
                                        <p:tav tm="0">
                                          <p:val>
                                            <p:strVal val="ppt_y"/>
                                          </p:val>
                                        </p:tav>
                                        <p:tav tm="100000">
                                          <p:val>
                                            <p:strVal val="0-ppt_h/2"/>
                                          </p:val>
                                        </p:tav>
                                      </p:tavLst>
                                    </p:anim>
                                    <p:set>
                                      <p:cBhvr>
                                        <p:cTn id="108" dur="1" fill="hold">
                                          <p:stCondLst>
                                            <p:cond delay="4499"/>
                                          </p:stCondLst>
                                        </p:cTn>
                                        <p:tgtEl>
                                          <p:spTgt spid="26"/>
                                        </p:tgtEl>
                                        <p:attrNameLst>
                                          <p:attrName>style.visibility</p:attrName>
                                        </p:attrNameLst>
                                      </p:cBhvr>
                                      <p:to>
                                        <p:strVal val="hidden"/>
                                      </p:to>
                                    </p:set>
                                  </p:childTnLst>
                                </p:cTn>
                              </p:par>
                              <p:par>
                                <p:cTn id="109" presetID="2" presetClass="entr" presetSubtype="9"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 calcmode="lin" valueType="num">
                                      <p:cBhvr additive="base">
                                        <p:cTn id="111" dur="4500" fill="hold"/>
                                        <p:tgtEl>
                                          <p:spTgt spid="27"/>
                                        </p:tgtEl>
                                        <p:attrNameLst>
                                          <p:attrName>ppt_x</p:attrName>
                                        </p:attrNameLst>
                                      </p:cBhvr>
                                      <p:tavLst>
                                        <p:tav tm="0">
                                          <p:val>
                                            <p:strVal val="0-#ppt_w/2"/>
                                          </p:val>
                                        </p:tav>
                                        <p:tav tm="100000">
                                          <p:val>
                                            <p:strVal val="#ppt_x"/>
                                          </p:val>
                                        </p:tav>
                                      </p:tavLst>
                                    </p:anim>
                                    <p:anim calcmode="lin" valueType="num">
                                      <p:cBhvr additive="base">
                                        <p:cTn id="112" dur="4500" fill="hold"/>
                                        <p:tgtEl>
                                          <p:spTgt spid="27"/>
                                        </p:tgtEl>
                                        <p:attrNameLst>
                                          <p:attrName>ppt_y</p:attrName>
                                        </p:attrNameLst>
                                      </p:cBhvr>
                                      <p:tavLst>
                                        <p:tav tm="0">
                                          <p:val>
                                            <p:strVal val="0-#ppt_h/2"/>
                                          </p:val>
                                        </p:tav>
                                        <p:tav tm="100000">
                                          <p:val>
                                            <p:strVal val="#ppt_y"/>
                                          </p:val>
                                        </p:tav>
                                      </p:tavLst>
                                    </p:anim>
                                  </p:childTnLst>
                                </p:cTn>
                              </p:par>
                              <p:par>
                                <p:cTn id="113" presetID="2" presetClass="exit" presetSubtype="1" fill="hold" grpId="1" nodeType="withEffect">
                                  <p:stCondLst>
                                    <p:cond delay="0"/>
                                  </p:stCondLst>
                                  <p:childTnLst>
                                    <p:anim calcmode="lin" valueType="num">
                                      <p:cBhvr additive="base">
                                        <p:cTn id="114" dur="4500"/>
                                        <p:tgtEl>
                                          <p:spTgt spid="27"/>
                                        </p:tgtEl>
                                        <p:attrNameLst>
                                          <p:attrName>ppt_x</p:attrName>
                                        </p:attrNameLst>
                                      </p:cBhvr>
                                      <p:tavLst>
                                        <p:tav tm="0">
                                          <p:val>
                                            <p:strVal val="ppt_x"/>
                                          </p:val>
                                        </p:tav>
                                        <p:tav tm="100000">
                                          <p:val>
                                            <p:strVal val="ppt_x"/>
                                          </p:val>
                                        </p:tav>
                                      </p:tavLst>
                                    </p:anim>
                                    <p:anim calcmode="lin" valueType="num">
                                      <p:cBhvr additive="base">
                                        <p:cTn id="115" dur="4500"/>
                                        <p:tgtEl>
                                          <p:spTgt spid="27"/>
                                        </p:tgtEl>
                                        <p:attrNameLst>
                                          <p:attrName>ppt_y</p:attrName>
                                        </p:attrNameLst>
                                      </p:cBhvr>
                                      <p:tavLst>
                                        <p:tav tm="0">
                                          <p:val>
                                            <p:strVal val="ppt_y"/>
                                          </p:val>
                                        </p:tav>
                                        <p:tav tm="100000">
                                          <p:val>
                                            <p:strVal val="0-ppt_h/2"/>
                                          </p:val>
                                        </p:tav>
                                      </p:tavLst>
                                    </p:anim>
                                    <p:set>
                                      <p:cBhvr>
                                        <p:cTn id="116" dur="1" fill="hold">
                                          <p:stCondLst>
                                            <p:cond delay="4499"/>
                                          </p:stCondLst>
                                        </p:cTn>
                                        <p:tgtEl>
                                          <p:spTgt spid="27"/>
                                        </p:tgtEl>
                                        <p:attrNameLst>
                                          <p:attrName>style.visibility</p:attrName>
                                        </p:attrNameLst>
                                      </p:cBhvr>
                                      <p:to>
                                        <p:strVal val="hidden"/>
                                      </p:to>
                                    </p:set>
                                  </p:childTnLst>
                                </p:cTn>
                              </p:par>
                              <p:par>
                                <p:cTn id="117" presetID="2" presetClass="entr" presetSubtype="9" fill="hold" grpId="0" nodeType="withEffect">
                                  <p:stCondLst>
                                    <p:cond delay="0"/>
                                  </p:stCondLst>
                                  <p:childTnLst>
                                    <p:set>
                                      <p:cBhvr>
                                        <p:cTn id="118" dur="1" fill="hold">
                                          <p:stCondLst>
                                            <p:cond delay="0"/>
                                          </p:stCondLst>
                                        </p:cTn>
                                        <p:tgtEl>
                                          <p:spTgt spid="28"/>
                                        </p:tgtEl>
                                        <p:attrNameLst>
                                          <p:attrName>style.visibility</p:attrName>
                                        </p:attrNameLst>
                                      </p:cBhvr>
                                      <p:to>
                                        <p:strVal val="visible"/>
                                      </p:to>
                                    </p:set>
                                    <p:anim calcmode="lin" valueType="num">
                                      <p:cBhvr additive="base">
                                        <p:cTn id="119" dur="4500" fill="hold"/>
                                        <p:tgtEl>
                                          <p:spTgt spid="28"/>
                                        </p:tgtEl>
                                        <p:attrNameLst>
                                          <p:attrName>ppt_x</p:attrName>
                                        </p:attrNameLst>
                                      </p:cBhvr>
                                      <p:tavLst>
                                        <p:tav tm="0">
                                          <p:val>
                                            <p:strVal val="0-#ppt_w/2"/>
                                          </p:val>
                                        </p:tav>
                                        <p:tav tm="100000">
                                          <p:val>
                                            <p:strVal val="#ppt_x"/>
                                          </p:val>
                                        </p:tav>
                                      </p:tavLst>
                                    </p:anim>
                                    <p:anim calcmode="lin" valueType="num">
                                      <p:cBhvr additive="base">
                                        <p:cTn id="120" dur="4500" fill="hold"/>
                                        <p:tgtEl>
                                          <p:spTgt spid="28"/>
                                        </p:tgtEl>
                                        <p:attrNameLst>
                                          <p:attrName>ppt_y</p:attrName>
                                        </p:attrNameLst>
                                      </p:cBhvr>
                                      <p:tavLst>
                                        <p:tav tm="0">
                                          <p:val>
                                            <p:strVal val="0-#ppt_h/2"/>
                                          </p:val>
                                        </p:tav>
                                        <p:tav tm="100000">
                                          <p:val>
                                            <p:strVal val="#ppt_y"/>
                                          </p:val>
                                        </p:tav>
                                      </p:tavLst>
                                    </p:anim>
                                  </p:childTnLst>
                                </p:cTn>
                              </p:par>
                              <p:par>
                                <p:cTn id="121" presetID="2" presetClass="exit" presetSubtype="1" fill="hold" grpId="1" nodeType="withEffect">
                                  <p:stCondLst>
                                    <p:cond delay="0"/>
                                  </p:stCondLst>
                                  <p:childTnLst>
                                    <p:anim calcmode="lin" valueType="num">
                                      <p:cBhvr additive="base">
                                        <p:cTn id="122" dur="4500"/>
                                        <p:tgtEl>
                                          <p:spTgt spid="28"/>
                                        </p:tgtEl>
                                        <p:attrNameLst>
                                          <p:attrName>ppt_x</p:attrName>
                                        </p:attrNameLst>
                                      </p:cBhvr>
                                      <p:tavLst>
                                        <p:tav tm="0">
                                          <p:val>
                                            <p:strVal val="ppt_x"/>
                                          </p:val>
                                        </p:tav>
                                        <p:tav tm="100000">
                                          <p:val>
                                            <p:strVal val="ppt_x"/>
                                          </p:val>
                                        </p:tav>
                                      </p:tavLst>
                                    </p:anim>
                                    <p:anim calcmode="lin" valueType="num">
                                      <p:cBhvr additive="base">
                                        <p:cTn id="123" dur="4500"/>
                                        <p:tgtEl>
                                          <p:spTgt spid="28"/>
                                        </p:tgtEl>
                                        <p:attrNameLst>
                                          <p:attrName>ppt_y</p:attrName>
                                        </p:attrNameLst>
                                      </p:cBhvr>
                                      <p:tavLst>
                                        <p:tav tm="0">
                                          <p:val>
                                            <p:strVal val="ppt_y"/>
                                          </p:val>
                                        </p:tav>
                                        <p:tav tm="100000">
                                          <p:val>
                                            <p:strVal val="0-ppt_h/2"/>
                                          </p:val>
                                        </p:tav>
                                      </p:tavLst>
                                    </p:anim>
                                    <p:set>
                                      <p:cBhvr>
                                        <p:cTn id="124" dur="1" fill="hold">
                                          <p:stCondLst>
                                            <p:cond delay="4499"/>
                                          </p:stCondLst>
                                        </p:cTn>
                                        <p:tgtEl>
                                          <p:spTgt spid="28"/>
                                        </p:tgtEl>
                                        <p:attrNameLst>
                                          <p:attrName>style.visibility</p:attrName>
                                        </p:attrNameLst>
                                      </p:cBhvr>
                                      <p:to>
                                        <p:strVal val="hidden"/>
                                      </p:to>
                                    </p:set>
                                  </p:childTnLst>
                                </p:cTn>
                              </p:par>
                              <p:par>
                                <p:cTn id="125" presetID="2" presetClass="entr" presetSubtype="9"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 calcmode="lin" valueType="num">
                                      <p:cBhvr additive="base">
                                        <p:cTn id="127" dur="4500" fill="hold"/>
                                        <p:tgtEl>
                                          <p:spTgt spid="29"/>
                                        </p:tgtEl>
                                        <p:attrNameLst>
                                          <p:attrName>ppt_x</p:attrName>
                                        </p:attrNameLst>
                                      </p:cBhvr>
                                      <p:tavLst>
                                        <p:tav tm="0">
                                          <p:val>
                                            <p:strVal val="0-#ppt_w/2"/>
                                          </p:val>
                                        </p:tav>
                                        <p:tav tm="100000">
                                          <p:val>
                                            <p:strVal val="#ppt_x"/>
                                          </p:val>
                                        </p:tav>
                                      </p:tavLst>
                                    </p:anim>
                                    <p:anim calcmode="lin" valueType="num">
                                      <p:cBhvr additive="base">
                                        <p:cTn id="128" dur="4500" fill="hold"/>
                                        <p:tgtEl>
                                          <p:spTgt spid="29"/>
                                        </p:tgtEl>
                                        <p:attrNameLst>
                                          <p:attrName>ppt_y</p:attrName>
                                        </p:attrNameLst>
                                      </p:cBhvr>
                                      <p:tavLst>
                                        <p:tav tm="0">
                                          <p:val>
                                            <p:strVal val="0-#ppt_h/2"/>
                                          </p:val>
                                        </p:tav>
                                        <p:tav tm="100000">
                                          <p:val>
                                            <p:strVal val="#ppt_y"/>
                                          </p:val>
                                        </p:tav>
                                      </p:tavLst>
                                    </p:anim>
                                  </p:childTnLst>
                                </p:cTn>
                              </p:par>
                              <p:par>
                                <p:cTn id="129" presetID="2" presetClass="exit" presetSubtype="1" fill="hold" grpId="1" nodeType="withEffect">
                                  <p:stCondLst>
                                    <p:cond delay="0"/>
                                  </p:stCondLst>
                                  <p:childTnLst>
                                    <p:anim calcmode="lin" valueType="num">
                                      <p:cBhvr additive="base">
                                        <p:cTn id="130" dur="4500"/>
                                        <p:tgtEl>
                                          <p:spTgt spid="29"/>
                                        </p:tgtEl>
                                        <p:attrNameLst>
                                          <p:attrName>ppt_x</p:attrName>
                                        </p:attrNameLst>
                                      </p:cBhvr>
                                      <p:tavLst>
                                        <p:tav tm="0">
                                          <p:val>
                                            <p:strVal val="ppt_x"/>
                                          </p:val>
                                        </p:tav>
                                        <p:tav tm="100000">
                                          <p:val>
                                            <p:strVal val="ppt_x"/>
                                          </p:val>
                                        </p:tav>
                                      </p:tavLst>
                                    </p:anim>
                                    <p:anim calcmode="lin" valueType="num">
                                      <p:cBhvr additive="base">
                                        <p:cTn id="131" dur="4500"/>
                                        <p:tgtEl>
                                          <p:spTgt spid="29"/>
                                        </p:tgtEl>
                                        <p:attrNameLst>
                                          <p:attrName>ppt_y</p:attrName>
                                        </p:attrNameLst>
                                      </p:cBhvr>
                                      <p:tavLst>
                                        <p:tav tm="0">
                                          <p:val>
                                            <p:strVal val="ppt_y"/>
                                          </p:val>
                                        </p:tav>
                                        <p:tav tm="100000">
                                          <p:val>
                                            <p:strVal val="0-ppt_h/2"/>
                                          </p:val>
                                        </p:tav>
                                      </p:tavLst>
                                    </p:anim>
                                    <p:set>
                                      <p:cBhvr>
                                        <p:cTn id="132" dur="1" fill="hold">
                                          <p:stCondLst>
                                            <p:cond delay="4499"/>
                                          </p:stCondLst>
                                        </p:cTn>
                                        <p:tgtEl>
                                          <p:spTgt spid="29"/>
                                        </p:tgtEl>
                                        <p:attrNameLst>
                                          <p:attrName>style.visibility</p:attrName>
                                        </p:attrNameLst>
                                      </p:cBhvr>
                                      <p:to>
                                        <p:strVal val="hidden"/>
                                      </p:to>
                                    </p:set>
                                  </p:childTnLst>
                                </p:cTn>
                              </p:par>
                              <p:par>
                                <p:cTn id="133" presetID="19" presetClass="entr" presetSubtype="5" fill="hold" grpId="3" nodeType="withEffect">
                                  <p:stCondLst>
                                    <p:cond delay="0"/>
                                  </p:stCondLst>
                                  <p:childTnLst>
                                    <p:set>
                                      <p:cBhvr>
                                        <p:cTn id="134" dur="1" fill="hold">
                                          <p:stCondLst>
                                            <p:cond delay="0"/>
                                          </p:stCondLst>
                                        </p:cTn>
                                        <p:tgtEl>
                                          <p:spTgt spid="8"/>
                                        </p:tgtEl>
                                        <p:attrNameLst>
                                          <p:attrName>style.visibility</p:attrName>
                                        </p:attrNameLst>
                                      </p:cBhvr>
                                      <p:to>
                                        <p:strVal val="visible"/>
                                      </p:to>
                                    </p:set>
                                    <p:anim calcmode="lin" valueType="num">
                                      <p:cBhvr>
                                        <p:cTn id="135" dur="5250" fill="hold"/>
                                        <p:tgtEl>
                                          <p:spTgt spid="8"/>
                                        </p:tgtEl>
                                        <p:attrNameLst>
                                          <p:attrName>ppt_w</p:attrName>
                                        </p:attrNameLst>
                                      </p:cBhvr>
                                      <p:tavLst>
                                        <p:tav tm="0">
                                          <p:val>
                                            <p:strVal val="#ppt_w"/>
                                          </p:val>
                                        </p:tav>
                                        <p:tav tm="100000">
                                          <p:val>
                                            <p:strVal val="#ppt_w"/>
                                          </p:val>
                                        </p:tav>
                                      </p:tavLst>
                                    </p:anim>
                                    <p:anim calcmode="lin" valueType="num">
                                      <p:cBhvr>
                                        <p:cTn id="136" dur="5250" fill="hold"/>
                                        <p:tgtEl>
                                          <p:spTgt spid="8"/>
                                        </p:tgtEl>
                                        <p:attrNameLst>
                                          <p:attrName>ppt_h</p:attrName>
                                        </p:attrNameLst>
                                      </p:cBhvr>
                                      <p:tavLst>
                                        <p:tav tm="0" fmla="#ppt_h*sin(2.5*pi*$)">
                                          <p:val>
                                            <p:fltVal val="0"/>
                                          </p:val>
                                        </p:tav>
                                        <p:tav tm="100000">
                                          <p:val>
                                            <p:fltVal val="1"/>
                                          </p:val>
                                        </p:tav>
                                      </p:tavLst>
                                    </p:anim>
                                  </p:childTnLst>
                                </p:cTn>
                              </p:par>
                              <p:par>
                                <p:cTn id="137" presetID="19" presetClass="entr" presetSubtype="5" fill="hold" grpId="3" nodeType="withEffect">
                                  <p:stCondLst>
                                    <p:cond delay="0"/>
                                  </p:stCondLst>
                                  <p:childTnLst>
                                    <p:set>
                                      <p:cBhvr>
                                        <p:cTn id="138" dur="1" fill="hold">
                                          <p:stCondLst>
                                            <p:cond delay="0"/>
                                          </p:stCondLst>
                                        </p:cTn>
                                        <p:tgtEl>
                                          <p:spTgt spid="6"/>
                                        </p:tgtEl>
                                        <p:attrNameLst>
                                          <p:attrName>style.visibility</p:attrName>
                                        </p:attrNameLst>
                                      </p:cBhvr>
                                      <p:to>
                                        <p:strVal val="visible"/>
                                      </p:to>
                                    </p:set>
                                    <p:anim calcmode="lin" valueType="num">
                                      <p:cBhvr>
                                        <p:cTn id="139" dur="5250" fill="hold"/>
                                        <p:tgtEl>
                                          <p:spTgt spid="6"/>
                                        </p:tgtEl>
                                        <p:attrNameLst>
                                          <p:attrName>ppt_w</p:attrName>
                                        </p:attrNameLst>
                                      </p:cBhvr>
                                      <p:tavLst>
                                        <p:tav tm="0">
                                          <p:val>
                                            <p:strVal val="#ppt_w"/>
                                          </p:val>
                                        </p:tav>
                                        <p:tav tm="100000">
                                          <p:val>
                                            <p:strVal val="#ppt_w"/>
                                          </p:val>
                                        </p:tav>
                                      </p:tavLst>
                                    </p:anim>
                                    <p:anim calcmode="lin" valueType="num">
                                      <p:cBhvr>
                                        <p:cTn id="140" dur="5250" fill="hold"/>
                                        <p:tgtEl>
                                          <p:spTgt spid="6"/>
                                        </p:tgtEl>
                                        <p:attrNameLst>
                                          <p:attrName>ppt_h</p:attrName>
                                        </p:attrNameLst>
                                      </p:cBhvr>
                                      <p:tavLst>
                                        <p:tav tm="0" fmla="#ppt_h*sin(2.5*pi*$)">
                                          <p:val>
                                            <p:fltVal val="0"/>
                                          </p:val>
                                        </p:tav>
                                        <p:tav tm="100000">
                                          <p:val>
                                            <p:fltVal val="1"/>
                                          </p:val>
                                        </p:tav>
                                      </p:tavLst>
                                    </p:anim>
                                  </p:childTnLst>
                                </p:cTn>
                              </p:par>
                              <p:par>
                                <p:cTn id="141" presetID="19" presetClass="entr" presetSubtype="5" fill="hold" grpId="3" nodeType="withEffect">
                                  <p:stCondLst>
                                    <p:cond delay="0"/>
                                  </p:stCondLst>
                                  <p:childTnLst>
                                    <p:set>
                                      <p:cBhvr>
                                        <p:cTn id="142" dur="1" fill="hold">
                                          <p:stCondLst>
                                            <p:cond delay="0"/>
                                          </p:stCondLst>
                                        </p:cTn>
                                        <p:tgtEl>
                                          <p:spTgt spid="7"/>
                                        </p:tgtEl>
                                        <p:attrNameLst>
                                          <p:attrName>style.visibility</p:attrName>
                                        </p:attrNameLst>
                                      </p:cBhvr>
                                      <p:to>
                                        <p:strVal val="visible"/>
                                      </p:to>
                                    </p:set>
                                    <p:anim calcmode="lin" valueType="num">
                                      <p:cBhvr>
                                        <p:cTn id="143" dur="5250" fill="hold"/>
                                        <p:tgtEl>
                                          <p:spTgt spid="7"/>
                                        </p:tgtEl>
                                        <p:attrNameLst>
                                          <p:attrName>ppt_w</p:attrName>
                                        </p:attrNameLst>
                                      </p:cBhvr>
                                      <p:tavLst>
                                        <p:tav tm="0">
                                          <p:val>
                                            <p:strVal val="#ppt_w"/>
                                          </p:val>
                                        </p:tav>
                                        <p:tav tm="100000">
                                          <p:val>
                                            <p:strVal val="#ppt_w"/>
                                          </p:val>
                                        </p:tav>
                                      </p:tavLst>
                                    </p:anim>
                                    <p:anim calcmode="lin" valueType="num">
                                      <p:cBhvr>
                                        <p:cTn id="144" dur="5250" fill="hold"/>
                                        <p:tgtEl>
                                          <p:spTgt spid="7"/>
                                        </p:tgtEl>
                                        <p:attrNameLst>
                                          <p:attrName>ppt_h</p:attrName>
                                        </p:attrNameLst>
                                      </p:cBhvr>
                                      <p:tavLst>
                                        <p:tav tm="0" fmla="#ppt_h*sin(2.5*pi*$)">
                                          <p:val>
                                            <p:fltVal val="0"/>
                                          </p:val>
                                        </p:tav>
                                        <p:tav tm="100000">
                                          <p:val>
                                            <p:fltVal val="1"/>
                                          </p:val>
                                        </p:tav>
                                      </p:tavLst>
                                    </p:anim>
                                  </p:childTnLst>
                                </p:cTn>
                              </p:par>
                              <p:par>
                                <p:cTn id="145" presetID="19" presetClass="entr" presetSubtype="5" fill="hold" grpId="3" nodeType="withEffect">
                                  <p:stCondLst>
                                    <p:cond delay="0"/>
                                  </p:stCondLst>
                                  <p:childTnLst>
                                    <p:set>
                                      <p:cBhvr>
                                        <p:cTn id="146" dur="1" fill="hold">
                                          <p:stCondLst>
                                            <p:cond delay="0"/>
                                          </p:stCondLst>
                                        </p:cTn>
                                        <p:tgtEl>
                                          <p:spTgt spid="9"/>
                                        </p:tgtEl>
                                        <p:attrNameLst>
                                          <p:attrName>style.visibility</p:attrName>
                                        </p:attrNameLst>
                                      </p:cBhvr>
                                      <p:to>
                                        <p:strVal val="visible"/>
                                      </p:to>
                                    </p:set>
                                    <p:anim calcmode="lin" valueType="num">
                                      <p:cBhvr>
                                        <p:cTn id="147" dur="5250" fill="hold"/>
                                        <p:tgtEl>
                                          <p:spTgt spid="9"/>
                                        </p:tgtEl>
                                        <p:attrNameLst>
                                          <p:attrName>ppt_w</p:attrName>
                                        </p:attrNameLst>
                                      </p:cBhvr>
                                      <p:tavLst>
                                        <p:tav tm="0">
                                          <p:val>
                                            <p:strVal val="#ppt_w"/>
                                          </p:val>
                                        </p:tav>
                                        <p:tav tm="100000">
                                          <p:val>
                                            <p:strVal val="#ppt_w"/>
                                          </p:val>
                                        </p:tav>
                                      </p:tavLst>
                                    </p:anim>
                                    <p:anim calcmode="lin" valueType="num">
                                      <p:cBhvr>
                                        <p:cTn id="148" dur="5250" fill="hold"/>
                                        <p:tgtEl>
                                          <p:spTgt spid="9"/>
                                        </p:tgtEl>
                                        <p:attrNameLst>
                                          <p:attrName>ppt_h</p:attrName>
                                        </p:attrNameLst>
                                      </p:cBhvr>
                                      <p:tavLst>
                                        <p:tav tm="0" fmla="#ppt_h*sin(2.5*pi*$)">
                                          <p:val>
                                            <p:fltVal val="0"/>
                                          </p:val>
                                        </p:tav>
                                        <p:tav tm="100000">
                                          <p:val>
                                            <p:fltVal val="1"/>
                                          </p:val>
                                        </p:tav>
                                      </p:tavLst>
                                    </p:anim>
                                  </p:childTnLst>
                                </p:cTn>
                              </p:par>
                              <p:par>
                                <p:cTn id="149" presetID="19" presetClass="entr" presetSubtype="5" fill="hold" grpId="3" nodeType="withEffect">
                                  <p:stCondLst>
                                    <p:cond delay="0"/>
                                  </p:stCondLst>
                                  <p:childTnLst>
                                    <p:set>
                                      <p:cBhvr>
                                        <p:cTn id="150" dur="1" fill="hold">
                                          <p:stCondLst>
                                            <p:cond delay="0"/>
                                          </p:stCondLst>
                                        </p:cTn>
                                        <p:tgtEl>
                                          <p:spTgt spid="10"/>
                                        </p:tgtEl>
                                        <p:attrNameLst>
                                          <p:attrName>style.visibility</p:attrName>
                                        </p:attrNameLst>
                                      </p:cBhvr>
                                      <p:to>
                                        <p:strVal val="visible"/>
                                      </p:to>
                                    </p:set>
                                    <p:anim calcmode="lin" valueType="num">
                                      <p:cBhvr>
                                        <p:cTn id="151" dur="5250" fill="hold"/>
                                        <p:tgtEl>
                                          <p:spTgt spid="10"/>
                                        </p:tgtEl>
                                        <p:attrNameLst>
                                          <p:attrName>ppt_w</p:attrName>
                                        </p:attrNameLst>
                                      </p:cBhvr>
                                      <p:tavLst>
                                        <p:tav tm="0">
                                          <p:val>
                                            <p:strVal val="#ppt_w"/>
                                          </p:val>
                                        </p:tav>
                                        <p:tav tm="100000">
                                          <p:val>
                                            <p:strVal val="#ppt_w"/>
                                          </p:val>
                                        </p:tav>
                                      </p:tavLst>
                                    </p:anim>
                                    <p:anim calcmode="lin" valueType="num">
                                      <p:cBhvr>
                                        <p:cTn id="152" dur="5250" fill="hold"/>
                                        <p:tgtEl>
                                          <p:spTgt spid="10"/>
                                        </p:tgtEl>
                                        <p:attrNameLst>
                                          <p:attrName>ppt_h</p:attrName>
                                        </p:attrNameLst>
                                      </p:cBhvr>
                                      <p:tavLst>
                                        <p:tav tm="0" fmla="#ppt_h*sin(2.5*pi*$)">
                                          <p:val>
                                            <p:fltVal val="0"/>
                                          </p:val>
                                        </p:tav>
                                        <p:tav tm="100000">
                                          <p:val>
                                            <p:fltVal val="1"/>
                                          </p:val>
                                        </p:tav>
                                      </p:tavLst>
                                    </p:anim>
                                  </p:childTnLst>
                                </p:cTn>
                              </p:par>
                              <p:par>
                                <p:cTn id="153" presetID="19" presetClass="entr" presetSubtype="5" fill="hold" grpId="3" nodeType="withEffect">
                                  <p:stCondLst>
                                    <p:cond delay="0"/>
                                  </p:stCondLst>
                                  <p:childTnLst>
                                    <p:set>
                                      <p:cBhvr>
                                        <p:cTn id="154" dur="1" fill="hold">
                                          <p:stCondLst>
                                            <p:cond delay="0"/>
                                          </p:stCondLst>
                                        </p:cTn>
                                        <p:tgtEl>
                                          <p:spTgt spid="11"/>
                                        </p:tgtEl>
                                        <p:attrNameLst>
                                          <p:attrName>style.visibility</p:attrName>
                                        </p:attrNameLst>
                                      </p:cBhvr>
                                      <p:to>
                                        <p:strVal val="visible"/>
                                      </p:to>
                                    </p:set>
                                    <p:anim calcmode="lin" valueType="num">
                                      <p:cBhvr>
                                        <p:cTn id="155" dur="5250" fill="hold"/>
                                        <p:tgtEl>
                                          <p:spTgt spid="11"/>
                                        </p:tgtEl>
                                        <p:attrNameLst>
                                          <p:attrName>ppt_w</p:attrName>
                                        </p:attrNameLst>
                                      </p:cBhvr>
                                      <p:tavLst>
                                        <p:tav tm="0">
                                          <p:val>
                                            <p:strVal val="#ppt_w"/>
                                          </p:val>
                                        </p:tav>
                                        <p:tav tm="100000">
                                          <p:val>
                                            <p:strVal val="#ppt_w"/>
                                          </p:val>
                                        </p:tav>
                                      </p:tavLst>
                                    </p:anim>
                                    <p:anim calcmode="lin" valueType="num">
                                      <p:cBhvr>
                                        <p:cTn id="156" dur="5250" fill="hold"/>
                                        <p:tgtEl>
                                          <p:spTgt spid="11"/>
                                        </p:tgtEl>
                                        <p:attrNameLst>
                                          <p:attrName>ppt_h</p:attrName>
                                        </p:attrNameLst>
                                      </p:cBhvr>
                                      <p:tavLst>
                                        <p:tav tm="0" fmla="#ppt_h*sin(2.5*pi*$)">
                                          <p:val>
                                            <p:fltVal val="0"/>
                                          </p:val>
                                        </p:tav>
                                        <p:tav tm="100000">
                                          <p:val>
                                            <p:fltVal val="1"/>
                                          </p:val>
                                        </p:tav>
                                      </p:tavLst>
                                    </p:anim>
                                  </p:childTnLst>
                                </p:cTn>
                              </p:par>
                              <p:par>
                                <p:cTn id="157" presetID="19" presetClass="entr" presetSubtype="5" fill="hold" grpId="3" nodeType="withEffect">
                                  <p:stCondLst>
                                    <p:cond delay="0"/>
                                  </p:stCondLst>
                                  <p:childTnLst>
                                    <p:set>
                                      <p:cBhvr>
                                        <p:cTn id="158" dur="1" fill="hold">
                                          <p:stCondLst>
                                            <p:cond delay="0"/>
                                          </p:stCondLst>
                                        </p:cTn>
                                        <p:tgtEl>
                                          <p:spTgt spid="12"/>
                                        </p:tgtEl>
                                        <p:attrNameLst>
                                          <p:attrName>style.visibility</p:attrName>
                                        </p:attrNameLst>
                                      </p:cBhvr>
                                      <p:to>
                                        <p:strVal val="visible"/>
                                      </p:to>
                                    </p:set>
                                    <p:anim calcmode="lin" valueType="num">
                                      <p:cBhvr>
                                        <p:cTn id="159" dur="5250" fill="hold"/>
                                        <p:tgtEl>
                                          <p:spTgt spid="12"/>
                                        </p:tgtEl>
                                        <p:attrNameLst>
                                          <p:attrName>ppt_w</p:attrName>
                                        </p:attrNameLst>
                                      </p:cBhvr>
                                      <p:tavLst>
                                        <p:tav tm="0">
                                          <p:val>
                                            <p:strVal val="#ppt_w"/>
                                          </p:val>
                                        </p:tav>
                                        <p:tav tm="100000">
                                          <p:val>
                                            <p:strVal val="#ppt_w"/>
                                          </p:val>
                                        </p:tav>
                                      </p:tavLst>
                                    </p:anim>
                                    <p:anim calcmode="lin" valueType="num">
                                      <p:cBhvr>
                                        <p:cTn id="160" dur="5250" fill="hold"/>
                                        <p:tgtEl>
                                          <p:spTgt spid="12"/>
                                        </p:tgtEl>
                                        <p:attrNameLst>
                                          <p:attrName>ppt_h</p:attrName>
                                        </p:attrNameLst>
                                      </p:cBhvr>
                                      <p:tavLst>
                                        <p:tav tm="0" fmla="#ppt_h*sin(2.5*pi*$)">
                                          <p:val>
                                            <p:fltVal val="0"/>
                                          </p:val>
                                        </p:tav>
                                        <p:tav tm="100000">
                                          <p:val>
                                            <p:fltVal val="1"/>
                                          </p:val>
                                        </p:tav>
                                      </p:tavLst>
                                    </p:anim>
                                  </p:childTnLst>
                                </p:cTn>
                              </p:par>
                              <p:par>
                                <p:cTn id="161" presetID="19" presetClass="entr" presetSubtype="5" fill="hold" grpId="3" nodeType="withEffect">
                                  <p:stCondLst>
                                    <p:cond delay="0"/>
                                  </p:stCondLst>
                                  <p:childTnLst>
                                    <p:set>
                                      <p:cBhvr>
                                        <p:cTn id="162" dur="1" fill="hold">
                                          <p:stCondLst>
                                            <p:cond delay="0"/>
                                          </p:stCondLst>
                                        </p:cTn>
                                        <p:tgtEl>
                                          <p:spTgt spid="13"/>
                                        </p:tgtEl>
                                        <p:attrNameLst>
                                          <p:attrName>style.visibility</p:attrName>
                                        </p:attrNameLst>
                                      </p:cBhvr>
                                      <p:to>
                                        <p:strVal val="visible"/>
                                      </p:to>
                                    </p:set>
                                    <p:anim calcmode="lin" valueType="num">
                                      <p:cBhvr>
                                        <p:cTn id="163" dur="5250" fill="hold"/>
                                        <p:tgtEl>
                                          <p:spTgt spid="13"/>
                                        </p:tgtEl>
                                        <p:attrNameLst>
                                          <p:attrName>ppt_w</p:attrName>
                                        </p:attrNameLst>
                                      </p:cBhvr>
                                      <p:tavLst>
                                        <p:tav tm="0">
                                          <p:val>
                                            <p:strVal val="#ppt_w"/>
                                          </p:val>
                                        </p:tav>
                                        <p:tav tm="100000">
                                          <p:val>
                                            <p:strVal val="#ppt_w"/>
                                          </p:val>
                                        </p:tav>
                                      </p:tavLst>
                                    </p:anim>
                                    <p:anim calcmode="lin" valueType="num">
                                      <p:cBhvr>
                                        <p:cTn id="164" dur="5250" fill="hold"/>
                                        <p:tgtEl>
                                          <p:spTgt spid="13"/>
                                        </p:tgtEl>
                                        <p:attrNameLst>
                                          <p:attrName>ppt_h</p:attrName>
                                        </p:attrNameLst>
                                      </p:cBhvr>
                                      <p:tavLst>
                                        <p:tav tm="0" fmla="#ppt_h*sin(2.5*pi*$)">
                                          <p:val>
                                            <p:fltVal val="0"/>
                                          </p:val>
                                        </p:tav>
                                        <p:tav tm="100000">
                                          <p:val>
                                            <p:fltVal val="1"/>
                                          </p:val>
                                        </p:tav>
                                      </p:tavLst>
                                    </p:anim>
                                  </p:childTnLst>
                                </p:cTn>
                              </p:par>
                              <p:par>
                                <p:cTn id="165" presetID="19" presetClass="entr" presetSubtype="5" fill="hold" grpId="3"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p:cTn id="167" dur="5250" fill="hold"/>
                                        <p:tgtEl>
                                          <p:spTgt spid="25"/>
                                        </p:tgtEl>
                                        <p:attrNameLst>
                                          <p:attrName>ppt_w</p:attrName>
                                        </p:attrNameLst>
                                      </p:cBhvr>
                                      <p:tavLst>
                                        <p:tav tm="0">
                                          <p:val>
                                            <p:strVal val="#ppt_w"/>
                                          </p:val>
                                        </p:tav>
                                        <p:tav tm="100000">
                                          <p:val>
                                            <p:strVal val="#ppt_w"/>
                                          </p:val>
                                        </p:tav>
                                      </p:tavLst>
                                    </p:anim>
                                    <p:anim calcmode="lin" valueType="num">
                                      <p:cBhvr>
                                        <p:cTn id="168" dur="5250" fill="hold"/>
                                        <p:tgtEl>
                                          <p:spTgt spid="25"/>
                                        </p:tgtEl>
                                        <p:attrNameLst>
                                          <p:attrName>ppt_h</p:attrName>
                                        </p:attrNameLst>
                                      </p:cBhvr>
                                      <p:tavLst>
                                        <p:tav tm="0" fmla="#ppt_h*sin(2.5*pi*$)">
                                          <p:val>
                                            <p:fltVal val="0"/>
                                          </p:val>
                                        </p:tav>
                                        <p:tav tm="100000">
                                          <p:val>
                                            <p:fltVal val="1"/>
                                          </p:val>
                                        </p:tav>
                                      </p:tavLst>
                                    </p:anim>
                                  </p:childTnLst>
                                </p:cTn>
                              </p:par>
                              <p:par>
                                <p:cTn id="169" presetID="19" presetClass="entr" presetSubtype="5" fill="hold" grpId="3" nodeType="withEffect">
                                  <p:stCondLst>
                                    <p:cond delay="0"/>
                                  </p:stCondLst>
                                  <p:childTnLst>
                                    <p:set>
                                      <p:cBhvr>
                                        <p:cTn id="170" dur="1" fill="hold">
                                          <p:stCondLst>
                                            <p:cond delay="0"/>
                                          </p:stCondLst>
                                        </p:cTn>
                                        <p:tgtEl>
                                          <p:spTgt spid="24"/>
                                        </p:tgtEl>
                                        <p:attrNameLst>
                                          <p:attrName>style.visibility</p:attrName>
                                        </p:attrNameLst>
                                      </p:cBhvr>
                                      <p:to>
                                        <p:strVal val="visible"/>
                                      </p:to>
                                    </p:set>
                                    <p:anim calcmode="lin" valueType="num">
                                      <p:cBhvr>
                                        <p:cTn id="171" dur="5250" fill="hold"/>
                                        <p:tgtEl>
                                          <p:spTgt spid="24"/>
                                        </p:tgtEl>
                                        <p:attrNameLst>
                                          <p:attrName>ppt_w</p:attrName>
                                        </p:attrNameLst>
                                      </p:cBhvr>
                                      <p:tavLst>
                                        <p:tav tm="0">
                                          <p:val>
                                            <p:strVal val="#ppt_w"/>
                                          </p:val>
                                        </p:tav>
                                        <p:tav tm="100000">
                                          <p:val>
                                            <p:strVal val="#ppt_w"/>
                                          </p:val>
                                        </p:tav>
                                      </p:tavLst>
                                    </p:anim>
                                    <p:anim calcmode="lin" valueType="num">
                                      <p:cBhvr>
                                        <p:cTn id="172" dur="5250" fill="hold"/>
                                        <p:tgtEl>
                                          <p:spTgt spid="24"/>
                                        </p:tgtEl>
                                        <p:attrNameLst>
                                          <p:attrName>ppt_h</p:attrName>
                                        </p:attrNameLst>
                                      </p:cBhvr>
                                      <p:tavLst>
                                        <p:tav tm="0" fmla="#ppt_h*sin(2.5*pi*$)">
                                          <p:val>
                                            <p:fltVal val="0"/>
                                          </p:val>
                                        </p:tav>
                                        <p:tav tm="100000">
                                          <p:val>
                                            <p:fltVal val="1"/>
                                          </p:val>
                                        </p:tav>
                                      </p:tavLst>
                                    </p:anim>
                                  </p:childTnLst>
                                </p:cTn>
                              </p:par>
                              <p:par>
                                <p:cTn id="173" presetID="19" presetClass="entr" presetSubtype="5" fill="hold" grpId="3"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p:cTn id="175" dur="5250" fill="hold"/>
                                        <p:tgtEl>
                                          <p:spTgt spid="23"/>
                                        </p:tgtEl>
                                        <p:attrNameLst>
                                          <p:attrName>ppt_w</p:attrName>
                                        </p:attrNameLst>
                                      </p:cBhvr>
                                      <p:tavLst>
                                        <p:tav tm="0">
                                          <p:val>
                                            <p:strVal val="#ppt_w"/>
                                          </p:val>
                                        </p:tav>
                                        <p:tav tm="100000">
                                          <p:val>
                                            <p:strVal val="#ppt_w"/>
                                          </p:val>
                                        </p:tav>
                                      </p:tavLst>
                                    </p:anim>
                                    <p:anim calcmode="lin" valueType="num">
                                      <p:cBhvr>
                                        <p:cTn id="176" dur="5250" fill="hold"/>
                                        <p:tgtEl>
                                          <p:spTgt spid="23"/>
                                        </p:tgtEl>
                                        <p:attrNameLst>
                                          <p:attrName>ppt_h</p:attrName>
                                        </p:attrNameLst>
                                      </p:cBhvr>
                                      <p:tavLst>
                                        <p:tav tm="0" fmla="#ppt_h*sin(2.5*pi*$)">
                                          <p:val>
                                            <p:fltVal val="0"/>
                                          </p:val>
                                        </p:tav>
                                        <p:tav tm="100000">
                                          <p:val>
                                            <p:fltVal val="1"/>
                                          </p:val>
                                        </p:tav>
                                      </p:tavLst>
                                    </p:anim>
                                  </p:childTnLst>
                                </p:cTn>
                              </p:par>
                              <p:par>
                                <p:cTn id="177" presetID="19" presetClass="entr" presetSubtype="5" fill="hold" grpId="3"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5250" fill="hold"/>
                                        <p:tgtEl>
                                          <p:spTgt spid="22"/>
                                        </p:tgtEl>
                                        <p:attrNameLst>
                                          <p:attrName>ppt_w</p:attrName>
                                        </p:attrNameLst>
                                      </p:cBhvr>
                                      <p:tavLst>
                                        <p:tav tm="0">
                                          <p:val>
                                            <p:strVal val="#ppt_w"/>
                                          </p:val>
                                        </p:tav>
                                        <p:tav tm="100000">
                                          <p:val>
                                            <p:strVal val="#ppt_w"/>
                                          </p:val>
                                        </p:tav>
                                      </p:tavLst>
                                    </p:anim>
                                    <p:anim calcmode="lin" valueType="num">
                                      <p:cBhvr>
                                        <p:cTn id="180" dur="5250" fill="hold"/>
                                        <p:tgtEl>
                                          <p:spTgt spid="22"/>
                                        </p:tgtEl>
                                        <p:attrNameLst>
                                          <p:attrName>ppt_h</p:attrName>
                                        </p:attrNameLst>
                                      </p:cBhvr>
                                      <p:tavLst>
                                        <p:tav tm="0" fmla="#ppt_h*sin(2.5*pi*$)">
                                          <p:val>
                                            <p:fltVal val="0"/>
                                          </p:val>
                                        </p:tav>
                                        <p:tav tm="100000">
                                          <p:val>
                                            <p:fltVal val="1"/>
                                          </p:val>
                                        </p:tav>
                                      </p:tavLst>
                                    </p:anim>
                                  </p:childTnLst>
                                </p:cTn>
                              </p:par>
                              <p:par>
                                <p:cTn id="181" presetID="19" presetClass="entr" presetSubtype="5" fill="hold" grpId="3" nodeType="withEffect">
                                  <p:stCondLst>
                                    <p:cond delay="0"/>
                                  </p:stCondLst>
                                  <p:childTnLst>
                                    <p:set>
                                      <p:cBhvr>
                                        <p:cTn id="182" dur="1" fill="hold">
                                          <p:stCondLst>
                                            <p:cond delay="0"/>
                                          </p:stCondLst>
                                        </p:cTn>
                                        <p:tgtEl>
                                          <p:spTgt spid="26"/>
                                        </p:tgtEl>
                                        <p:attrNameLst>
                                          <p:attrName>style.visibility</p:attrName>
                                        </p:attrNameLst>
                                      </p:cBhvr>
                                      <p:to>
                                        <p:strVal val="visible"/>
                                      </p:to>
                                    </p:set>
                                    <p:anim calcmode="lin" valueType="num">
                                      <p:cBhvr>
                                        <p:cTn id="183" dur="5250" fill="hold"/>
                                        <p:tgtEl>
                                          <p:spTgt spid="26"/>
                                        </p:tgtEl>
                                        <p:attrNameLst>
                                          <p:attrName>ppt_w</p:attrName>
                                        </p:attrNameLst>
                                      </p:cBhvr>
                                      <p:tavLst>
                                        <p:tav tm="0">
                                          <p:val>
                                            <p:strVal val="#ppt_w"/>
                                          </p:val>
                                        </p:tav>
                                        <p:tav tm="100000">
                                          <p:val>
                                            <p:strVal val="#ppt_w"/>
                                          </p:val>
                                        </p:tav>
                                      </p:tavLst>
                                    </p:anim>
                                    <p:anim calcmode="lin" valueType="num">
                                      <p:cBhvr>
                                        <p:cTn id="184" dur="5250" fill="hold"/>
                                        <p:tgtEl>
                                          <p:spTgt spid="26"/>
                                        </p:tgtEl>
                                        <p:attrNameLst>
                                          <p:attrName>ppt_h</p:attrName>
                                        </p:attrNameLst>
                                      </p:cBhvr>
                                      <p:tavLst>
                                        <p:tav tm="0" fmla="#ppt_h*sin(2.5*pi*$)">
                                          <p:val>
                                            <p:fltVal val="0"/>
                                          </p:val>
                                        </p:tav>
                                        <p:tav tm="100000">
                                          <p:val>
                                            <p:fltVal val="1"/>
                                          </p:val>
                                        </p:tav>
                                      </p:tavLst>
                                    </p:anim>
                                  </p:childTnLst>
                                </p:cTn>
                              </p:par>
                              <p:par>
                                <p:cTn id="185" presetID="19" presetClass="entr" presetSubtype="5" fill="hold" grpId="3" nodeType="withEffect">
                                  <p:stCondLst>
                                    <p:cond delay="0"/>
                                  </p:stCondLst>
                                  <p:childTnLst>
                                    <p:set>
                                      <p:cBhvr>
                                        <p:cTn id="186" dur="1" fill="hold">
                                          <p:stCondLst>
                                            <p:cond delay="0"/>
                                          </p:stCondLst>
                                        </p:cTn>
                                        <p:tgtEl>
                                          <p:spTgt spid="27"/>
                                        </p:tgtEl>
                                        <p:attrNameLst>
                                          <p:attrName>style.visibility</p:attrName>
                                        </p:attrNameLst>
                                      </p:cBhvr>
                                      <p:to>
                                        <p:strVal val="visible"/>
                                      </p:to>
                                    </p:set>
                                    <p:anim calcmode="lin" valueType="num">
                                      <p:cBhvr>
                                        <p:cTn id="187" dur="5250" fill="hold"/>
                                        <p:tgtEl>
                                          <p:spTgt spid="27"/>
                                        </p:tgtEl>
                                        <p:attrNameLst>
                                          <p:attrName>ppt_w</p:attrName>
                                        </p:attrNameLst>
                                      </p:cBhvr>
                                      <p:tavLst>
                                        <p:tav tm="0">
                                          <p:val>
                                            <p:strVal val="#ppt_w"/>
                                          </p:val>
                                        </p:tav>
                                        <p:tav tm="100000">
                                          <p:val>
                                            <p:strVal val="#ppt_w"/>
                                          </p:val>
                                        </p:tav>
                                      </p:tavLst>
                                    </p:anim>
                                    <p:anim calcmode="lin" valueType="num">
                                      <p:cBhvr>
                                        <p:cTn id="188" dur="5250" fill="hold"/>
                                        <p:tgtEl>
                                          <p:spTgt spid="27"/>
                                        </p:tgtEl>
                                        <p:attrNameLst>
                                          <p:attrName>ppt_h</p:attrName>
                                        </p:attrNameLst>
                                      </p:cBhvr>
                                      <p:tavLst>
                                        <p:tav tm="0" fmla="#ppt_h*sin(2.5*pi*$)">
                                          <p:val>
                                            <p:fltVal val="0"/>
                                          </p:val>
                                        </p:tav>
                                        <p:tav tm="100000">
                                          <p:val>
                                            <p:fltVal val="1"/>
                                          </p:val>
                                        </p:tav>
                                      </p:tavLst>
                                    </p:anim>
                                  </p:childTnLst>
                                </p:cTn>
                              </p:par>
                              <p:par>
                                <p:cTn id="189" presetID="19" presetClass="entr" presetSubtype="5" fill="hold" grpId="3" nodeType="withEffect">
                                  <p:stCondLst>
                                    <p:cond delay="0"/>
                                  </p:stCondLst>
                                  <p:childTnLst>
                                    <p:set>
                                      <p:cBhvr>
                                        <p:cTn id="190" dur="1" fill="hold">
                                          <p:stCondLst>
                                            <p:cond delay="0"/>
                                          </p:stCondLst>
                                        </p:cTn>
                                        <p:tgtEl>
                                          <p:spTgt spid="28"/>
                                        </p:tgtEl>
                                        <p:attrNameLst>
                                          <p:attrName>style.visibility</p:attrName>
                                        </p:attrNameLst>
                                      </p:cBhvr>
                                      <p:to>
                                        <p:strVal val="visible"/>
                                      </p:to>
                                    </p:set>
                                    <p:anim calcmode="lin" valueType="num">
                                      <p:cBhvr>
                                        <p:cTn id="191" dur="5250" fill="hold"/>
                                        <p:tgtEl>
                                          <p:spTgt spid="28"/>
                                        </p:tgtEl>
                                        <p:attrNameLst>
                                          <p:attrName>ppt_w</p:attrName>
                                        </p:attrNameLst>
                                      </p:cBhvr>
                                      <p:tavLst>
                                        <p:tav tm="0">
                                          <p:val>
                                            <p:strVal val="#ppt_w"/>
                                          </p:val>
                                        </p:tav>
                                        <p:tav tm="100000">
                                          <p:val>
                                            <p:strVal val="#ppt_w"/>
                                          </p:val>
                                        </p:tav>
                                      </p:tavLst>
                                    </p:anim>
                                    <p:anim calcmode="lin" valueType="num">
                                      <p:cBhvr>
                                        <p:cTn id="192" dur="5250" fill="hold"/>
                                        <p:tgtEl>
                                          <p:spTgt spid="28"/>
                                        </p:tgtEl>
                                        <p:attrNameLst>
                                          <p:attrName>ppt_h</p:attrName>
                                        </p:attrNameLst>
                                      </p:cBhvr>
                                      <p:tavLst>
                                        <p:tav tm="0" fmla="#ppt_h*sin(2.5*pi*$)">
                                          <p:val>
                                            <p:fltVal val="0"/>
                                          </p:val>
                                        </p:tav>
                                        <p:tav tm="100000">
                                          <p:val>
                                            <p:fltVal val="1"/>
                                          </p:val>
                                        </p:tav>
                                      </p:tavLst>
                                    </p:anim>
                                  </p:childTnLst>
                                </p:cTn>
                              </p:par>
                              <p:par>
                                <p:cTn id="193" presetID="19" presetClass="entr" presetSubtype="5" fill="hold" grpId="3" nodeType="withEffect">
                                  <p:stCondLst>
                                    <p:cond delay="0"/>
                                  </p:stCondLst>
                                  <p:childTnLst>
                                    <p:set>
                                      <p:cBhvr>
                                        <p:cTn id="194" dur="1" fill="hold">
                                          <p:stCondLst>
                                            <p:cond delay="0"/>
                                          </p:stCondLst>
                                        </p:cTn>
                                        <p:tgtEl>
                                          <p:spTgt spid="29"/>
                                        </p:tgtEl>
                                        <p:attrNameLst>
                                          <p:attrName>style.visibility</p:attrName>
                                        </p:attrNameLst>
                                      </p:cBhvr>
                                      <p:to>
                                        <p:strVal val="visible"/>
                                      </p:to>
                                    </p:set>
                                    <p:anim calcmode="lin" valueType="num">
                                      <p:cBhvr>
                                        <p:cTn id="195" dur="5250" fill="hold"/>
                                        <p:tgtEl>
                                          <p:spTgt spid="29"/>
                                        </p:tgtEl>
                                        <p:attrNameLst>
                                          <p:attrName>ppt_w</p:attrName>
                                        </p:attrNameLst>
                                      </p:cBhvr>
                                      <p:tavLst>
                                        <p:tav tm="0">
                                          <p:val>
                                            <p:strVal val="#ppt_w"/>
                                          </p:val>
                                        </p:tav>
                                        <p:tav tm="100000">
                                          <p:val>
                                            <p:strVal val="#ppt_w"/>
                                          </p:val>
                                        </p:tav>
                                      </p:tavLst>
                                    </p:anim>
                                    <p:anim calcmode="lin" valueType="num">
                                      <p:cBhvr>
                                        <p:cTn id="196" dur="5250" fill="hold"/>
                                        <p:tgtEl>
                                          <p:spTgt spid="29"/>
                                        </p:tgtEl>
                                        <p:attrNameLst>
                                          <p:attrName>ppt_h</p:attrName>
                                        </p:attrNameLst>
                                      </p:cBhvr>
                                      <p:tavLst>
                                        <p:tav tm="0" fmla="#ppt_h*sin(2.5*pi*$)">
                                          <p:val>
                                            <p:fltVal val="0"/>
                                          </p:val>
                                        </p:tav>
                                        <p:tav tm="100000">
                                          <p:val>
                                            <p:fltVal val="1"/>
                                          </p:val>
                                        </p:tav>
                                      </p:tavLst>
                                    </p:anim>
                                  </p:childTnLst>
                                </p:cTn>
                              </p:par>
                              <p:par>
                                <p:cTn id="197" presetID="6" presetClass="emph" presetSubtype="0" fill="hold" grpId="2" nodeType="withEffect">
                                  <p:stCondLst>
                                    <p:cond delay="0"/>
                                  </p:stCondLst>
                                  <p:childTnLst>
                                    <p:animScale>
                                      <p:cBhvr>
                                        <p:cTn id="198" dur="4500" fill="hold"/>
                                        <p:tgtEl>
                                          <p:spTgt spid="8"/>
                                        </p:tgtEl>
                                      </p:cBhvr>
                                      <p:by x="100000" y="150000"/>
                                    </p:animScale>
                                  </p:childTnLst>
                                </p:cTn>
                              </p:par>
                              <p:par>
                                <p:cTn id="199" presetID="6" presetClass="emph" presetSubtype="0" fill="hold" grpId="2" nodeType="withEffect">
                                  <p:stCondLst>
                                    <p:cond delay="0"/>
                                  </p:stCondLst>
                                  <p:childTnLst>
                                    <p:animScale>
                                      <p:cBhvr>
                                        <p:cTn id="200" dur="4500" fill="hold"/>
                                        <p:tgtEl>
                                          <p:spTgt spid="6"/>
                                        </p:tgtEl>
                                      </p:cBhvr>
                                      <p:by x="100000" y="150000"/>
                                    </p:animScale>
                                  </p:childTnLst>
                                </p:cTn>
                              </p:par>
                              <p:par>
                                <p:cTn id="201" presetID="6" presetClass="emph" presetSubtype="0" fill="hold" grpId="2" nodeType="withEffect">
                                  <p:stCondLst>
                                    <p:cond delay="0"/>
                                  </p:stCondLst>
                                  <p:childTnLst>
                                    <p:animScale>
                                      <p:cBhvr>
                                        <p:cTn id="202" dur="4500" fill="hold"/>
                                        <p:tgtEl>
                                          <p:spTgt spid="7"/>
                                        </p:tgtEl>
                                      </p:cBhvr>
                                      <p:by x="100000" y="150000"/>
                                    </p:animScale>
                                  </p:childTnLst>
                                </p:cTn>
                              </p:par>
                              <p:par>
                                <p:cTn id="203" presetID="6" presetClass="emph" presetSubtype="0" fill="hold" grpId="2" nodeType="withEffect">
                                  <p:stCondLst>
                                    <p:cond delay="0"/>
                                  </p:stCondLst>
                                  <p:childTnLst>
                                    <p:animScale>
                                      <p:cBhvr>
                                        <p:cTn id="204" dur="4500" fill="hold"/>
                                        <p:tgtEl>
                                          <p:spTgt spid="9"/>
                                        </p:tgtEl>
                                      </p:cBhvr>
                                      <p:by x="100000" y="150000"/>
                                    </p:animScale>
                                  </p:childTnLst>
                                </p:cTn>
                              </p:par>
                              <p:par>
                                <p:cTn id="205" presetID="6" presetClass="emph" presetSubtype="0" fill="hold" grpId="2" nodeType="withEffect">
                                  <p:stCondLst>
                                    <p:cond delay="0"/>
                                  </p:stCondLst>
                                  <p:childTnLst>
                                    <p:animScale>
                                      <p:cBhvr>
                                        <p:cTn id="206" dur="4500" fill="hold"/>
                                        <p:tgtEl>
                                          <p:spTgt spid="10"/>
                                        </p:tgtEl>
                                      </p:cBhvr>
                                      <p:by x="100000" y="150000"/>
                                    </p:animScale>
                                  </p:childTnLst>
                                </p:cTn>
                              </p:par>
                              <p:par>
                                <p:cTn id="207" presetID="6" presetClass="emph" presetSubtype="0" fill="hold" grpId="2" nodeType="withEffect">
                                  <p:stCondLst>
                                    <p:cond delay="0"/>
                                  </p:stCondLst>
                                  <p:childTnLst>
                                    <p:animScale>
                                      <p:cBhvr>
                                        <p:cTn id="208" dur="4500" fill="hold"/>
                                        <p:tgtEl>
                                          <p:spTgt spid="11"/>
                                        </p:tgtEl>
                                      </p:cBhvr>
                                      <p:by x="100000" y="150000"/>
                                    </p:animScale>
                                  </p:childTnLst>
                                </p:cTn>
                              </p:par>
                              <p:par>
                                <p:cTn id="209" presetID="6" presetClass="emph" presetSubtype="0" fill="hold" grpId="2" nodeType="withEffect">
                                  <p:stCondLst>
                                    <p:cond delay="0"/>
                                  </p:stCondLst>
                                  <p:childTnLst>
                                    <p:animScale>
                                      <p:cBhvr>
                                        <p:cTn id="210" dur="4500" fill="hold"/>
                                        <p:tgtEl>
                                          <p:spTgt spid="12"/>
                                        </p:tgtEl>
                                      </p:cBhvr>
                                      <p:by x="100000" y="150000"/>
                                    </p:animScale>
                                  </p:childTnLst>
                                </p:cTn>
                              </p:par>
                              <p:par>
                                <p:cTn id="211" presetID="6" presetClass="emph" presetSubtype="0" fill="hold" grpId="2" nodeType="withEffect">
                                  <p:stCondLst>
                                    <p:cond delay="0"/>
                                  </p:stCondLst>
                                  <p:childTnLst>
                                    <p:animScale>
                                      <p:cBhvr>
                                        <p:cTn id="212" dur="4500" fill="hold"/>
                                        <p:tgtEl>
                                          <p:spTgt spid="13"/>
                                        </p:tgtEl>
                                      </p:cBhvr>
                                      <p:by x="100000" y="150000"/>
                                    </p:animScale>
                                  </p:childTnLst>
                                </p:cTn>
                              </p:par>
                              <p:par>
                                <p:cTn id="213" presetID="6" presetClass="emph" presetSubtype="0" fill="hold" grpId="2" nodeType="withEffect">
                                  <p:stCondLst>
                                    <p:cond delay="0"/>
                                  </p:stCondLst>
                                  <p:childTnLst>
                                    <p:animScale>
                                      <p:cBhvr>
                                        <p:cTn id="214" dur="4500" fill="hold"/>
                                        <p:tgtEl>
                                          <p:spTgt spid="25"/>
                                        </p:tgtEl>
                                      </p:cBhvr>
                                      <p:by x="100000" y="150000"/>
                                    </p:animScale>
                                  </p:childTnLst>
                                </p:cTn>
                              </p:par>
                              <p:par>
                                <p:cTn id="215" presetID="6" presetClass="emph" presetSubtype="0" fill="hold" grpId="2" nodeType="withEffect">
                                  <p:stCondLst>
                                    <p:cond delay="0"/>
                                  </p:stCondLst>
                                  <p:childTnLst>
                                    <p:animScale>
                                      <p:cBhvr>
                                        <p:cTn id="216" dur="4500" fill="hold"/>
                                        <p:tgtEl>
                                          <p:spTgt spid="24"/>
                                        </p:tgtEl>
                                      </p:cBhvr>
                                      <p:by x="100000" y="150000"/>
                                    </p:animScale>
                                  </p:childTnLst>
                                </p:cTn>
                              </p:par>
                              <p:par>
                                <p:cTn id="217" presetID="6" presetClass="emph" presetSubtype="0" fill="hold" grpId="2" nodeType="withEffect">
                                  <p:stCondLst>
                                    <p:cond delay="0"/>
                                  </p:stCondLst>
                                  <p:childTnLst>
                                    <p:animScale>
                                      <p:cBhvr>
                                        <p:cTn id="218" dur="4500" fill="hold"/>
                                        <p:tgtEl>
                                          <p:spTgt spid="23"/>
                                        </p:tgtEl>
                                      </p:cBhvr>
                                      <p:by x="100000" y="150000"/>
                                    </p:animScale>
                                  </p:childTnLst>
                                </p:cTn>
                              </p:par>
                              <p:par>
                                <p:cTn id="219" presetID="6" presetClass="emph" presetSubtype="0" fill="hold" grpId="2" nodeType="withEffect">
                                  <p:stCondLst>
                                    <p:cond delay="0"/>
                                  </p:stCondLst>
                                  <p:childTnLst>
                                    <p:animScale>
                                      <p:cBhvr>
                                        <p:cTn id="220" dur="4500" fill="hold"/>
                                        <p:tgtEl>
                                          <p:spTgt spid="22"/>
                                        </p:tgtEl>
                                      </p:cBhvr>
                                      <p:by x="100000" y="150000"/>
                                    </p:animScale>
                                  </p:childTnLst>
                                </p:cTn>
                              </p:par>
                              <p:par>
                                <p:cTn id="221" presetID="6" presetClass="emph" presetSubtype="0" fill="hold" grpId="2" nodeType="withEffect">
                                  <p:stCondLst>
                                    <p:cond delay="0"/>
                                  </p:stCondLst>
                                  <p:childTnLst>
                                    <p:animScale>
                                      <p:cBhvr>
                                        <p:cTn id="222" dur="4500" fill="hold"/>
                                        <p:tgtEl>
                                          <p:spTgt spid="26"/>
                                        </p:tgtEl>
                                      </p:cBhvr>
                                      <p:by x="100000" y="150000"/>
                                    </p:animScale>
                                  </p:childTnLst>
                                </p:cTn>
                              </p:par>
                              <p:par>
                                <p:cTn id="223" presetID="6" presetClass="emph" presetSubtype="0" fill="hold" grpId="2" nodeType="withEffect">
                                  <p:stCondLst>
                                    <p:cond delay="0"/>
                                  </p:stCondLst>
                                  <p:childTnLst>
                                    <p:animScale>
                                      <p:cBhvr>
                                        <p:cTn id="224" dur="4500" fill="hold"/>
                                        <p:tgtEl>
                                          <p:spTgt spid="27"/>
                                        </p:tgtEl>
                                      </p:cBhvr>
                                      <p:by x="100000" y="150000"/>
                                    </p:animScale>
                                  </p:childTnLst>
                                </p:cTn>
                              </p:par>
                              <p:par>
                                <p:cTn id="225" presetID="6" presetClass="emph" presetSubtype="0" fill="hold" grpId="2" nodeType="withEffect">
                                  <p:stCondLst>
                                    <p:cond delay="0"/>
                                  </p:stCondLst>
                                  <p:childTnLst>
                                    <p:animScale>
                                      <p:cBhvr>
                                        <p:cTn id="226" dur="4500" fill="hold"/>
                                        <p:tgtEl>
                                          <p:spTgt spid="28"/>
                                        </p:tgtEl>
                                      </p:cBhvr>
                                      <p:by x="100000" y="150000"/>
                                    </p:animScale>
                                  </p:childTnLst>
                                </p:cTn>
                              </p:par>
                              <p:par>
                                <p:cTn id="227" presetID="6" presetClass="emph" presetSubtype="0" fill="hold" grpId="2" nodeType="withEffect">
                                  <p:stCondLst>
                                    <p:cond delay="0"/>
                                  </p:stCondLst>
                                  <p:childTnLst>
                                    <p:animScale>
                                      <p:cBhvr>
                                        <p:cTn id="228" dur="4500" fill="hold"/>
                                        <p:tgtEl>
                                          <p:spTgt spid="29"/>
                                        </p:tgtEl>
                                      </p:cBhvr>
                                      <p:by x="100000" y="150000"/>
                                    </p:animScale>
                                  </p:childTnLst>
                                </p:cTn>
                              </p:par>
                              <p:par>
                                <p:cTn id="229" presetID="23" presetClass="exit" presetSubtype="272" fill="hold" nodeType="withEffect">
                                  <p:stCondLst>
                                    <p:cond delay="0"/>
                                  </p:stCondLst>
                                  <p:childTnLst>
                                    <p:anim calcmode="lin" valueType="num">
                                      <p:cBhvr>
                                        <p:cTn id="230" dur="4000"/>
                                        <p:tgtEl>
                                          <p:spTgt spid="18"/>
                                        </p:tgtEl>
                                        <p:attrNameLst>
                                          <p:attrName>ppt_w</p:attrName>
                                        </p:attrNameLst>
                                      </p:cBhvr>
                                      <p:tavLst>
                                        <p:tav tm="0">
                                          <p:val>
                                            <p:strVal val="ppt_w"/>
                                          </p:val>
                                        </p:tav>
                                        <p:tav tm="100000">
                                          <p:val>
                                            <p:strVal val="4/3*ppt_w"/>
                                          </p:val>
                                        </p:tav>
                                      </p:tavLst>
                                    </p:anim>
                                    <p:anim calcmode="lin" valueType="num">
                                      <p:cBhvr>
                                        <p:cTn id="231" dur="4000"/>
                                        <p:tgtEl>
                                          <p:spTgt spid="18"/>
                                        </p:tgtEl>
                                        <p:attrNameLst>
                                          <p:attrName>ppt_h</p:attrName>
                                        </p:attrNameLst>
                                      </p:cBhvr>
                                      <p:tavLst>
                                        <p:tav tm="0">
                                          <p:val>
                                            <p:strVal val="ppt_h"/>
                                          </p:val>
                                        </p:tav>
                                        <p:tav tm="100000">
                                          <p:val>
                                            <p:strVal val="4/3*ppt_h"/>
                                          </p:val>
                                        </p:tav>
                                      </p:tavLst>
                                    </p:anim>
                                    <p:set>
                                      <p:cBhvr>
                                        <p:cTn id="232" dur="1" fill="hold">
                                          <p:stCondLst>
                                            <p:cond delay="3999"/>
                                          </p:stCondLst>
                                        </p:cTn>
                                        <p:tgtEl>
                                          <p:spTgt spid="18"/>
                                        </p:tgtEl>
                                        <p:attrNameLst>
                                          <p:attrName>style.visibility</p:attrName>
                                        </p:attrNameLst>
                                      </p:cBhvr>
                                      <p:to>
                                        <p:strVal val="hidden"/>
                                      </p:to>
                                    </p:set>
                                  </p:childTnLst>
                                </p:cTn>
                              </p:par>
                              <p:par>
                                <p:cTn id="233" presetID="23" presetClass="entr" presetSubtype="16" fill="hold" nodeType="withEffect">
                                  <p:stCondLst>
                                    <p:cond delay="0"/>
                                  </p:stCondLst>
                                  <p:childTnLst>
                                    <p:set>
                                      <p:cBhvr>
                                        <p:cTn id="234" dur="1" fill="hold">
                                          <p:stCondLst>
                                            <p:cond delay="0"/>
                                          </p:stCondLst>
                                        </p:cTn>
                                        <p:tgtEl>
                                          <p:spTgt spid="33"/>
                                        </p:tgtEl>
                                        <p:attrNameLst>
                                          <p:attrName>style.visibility</p:attrName>
                                        </p:attrNameLst>
                                      </p:cBhvr>
                                      <p:to>
                                        <p:strVal val="visible"/>
                                      </p:to>
                                    </p:set>
                                    <p:anim calcmode="lin" valueType="num">
                                      <p:cBhvr>
                                        <p:cTn id="235" dur="4500" fill="hold"/>
                                        <p:tgtEl>
                                          <p:spTgt spid="33"/>
                                        </p:tgtEl>
                                        <p:attrNameLst>
                                          <p:attrName>ppt_w</p:attrName>
                                        </p:attrNameLst>
                                      </p:cBhvr>
                                      <p:tavLst>
                                        <p:tav tm="0">
                                          <p:val>
                                            <p:fltVal val="0"/>
                                          </p:val>
                                        </p:tav>
                                        <p:tav tm="100000">
                                          <p:val>
                                            <p:strVal val="#ppt_w"/>
                                          </p:val>
                                        </p:tav>
                                      </p:tavLst>
                                    </p:anim>
                                    <p:anim calcmode="lin" valueType="num">
                                      <p:cBhvr>
                                        <p:cTn id="236" dur="4500" fill="hold"/>
                                        <p:tgtEl>
                                          <p:spTgt spid="33"/>
                                        </p:tgtEl>
                                        <p:attrNameLst>
                                          <p:attrName>ppt_h</p:attrName>
                                        </p:attrNameLst>
                                      </p:cBhvr>
                                      <p:tavLst>
                                        <p:tav tm="0">
                                          <p:val>
                                            <p:fltVal val="0"/>
                                          </p:val>
                                        </p:tav>
                                        <p:tav tm="100000">
                                          <p:val>
                                            <p:strVal val="#ppt_h"/>
                                          </p:val>
                                        </p:tav>
                                      </p:tavLst>
                                    </p:anim>
                                  </p:childTnLst>
                                </p:cTn>
                              </p:par>
                              <p:par>
                                <p:cTn id="237" presetID="14" presetClass="entr" presetSubtype="10" fill="hold" nodeType="withEffect">
                                  <p:stCondLst>
                                    <p:cond delay="0"/>
                                  </p:stCondLst>
                                  <p:childTnLst>
                                    <p:set>
                                      <p:cBhvr>
                                        <p:cTn id="238" dur="1" fill="hold">
                                          <p:stCondLst>
                                            <p:cond delay="0"/>
                                          </p:stCondLst>
                                        </p:cTn>
                                        <p:tgtEl>
                                          <p:spTgt spid="33"/>
                                        </p:tgtEl>
                                        <p:attrNameLst>
                                          <p:attrName>style.visibility</p:attrName>
                                        </p:attrNameLst>
                                      </p:cBhvr>
                                      <p:to>
                                        <p:strVal val="visible"/>
                                      </p:to>
                                    </p:set>
                                    <p:animEffect transition="in" filter="randombar(horizontal)">
                                      <p:cBhvr>
                                        <p:cTn id="239" dur="4500"/>
                                        <p:tgtEl>
                                          <p:spTgt spid="33"/>
                                        </p:tgtEl>
                                      </p:cBhvr>
                                    </p:animEffect>
                                  </p:childTnLst>
                                </p:cTn>
                              </p:par>
                              <p:par>
                                <p:cTn id="240" presetID="23" presetClass="entr" presetSubtype="288" fill="hold" nodeType="withEffect">
                                  <p:stCondLst>
                                    <p:cond delay="0"/>
                                  </p:stCondLst>
                                  <p:childTnLst>
                                    <p:set>
                                      <p:cBhvr>
                                        <p:cTn id="241" dur="1" fill="hold">
                                          <p:stCondLst>
                                            <p:cond delay="0"/>
                                          </p:stCondLst>
                                        </p:cTn>
                                        <p:tgtEl>
                                          <p:spTgt spid="34"/>
                                        </p:tgtEl>
                                        <p:attrNameLst>
                                          <p:attrName>style.visibility</p:attrName>
                                        </p:attrNameLst>
                                      </p:cBhvr>
                                      <p:to>
                                        <p:strVal val="visible"/>
                                      </p:to>
                                    </p:set>
                                    <p:anim calcmode="lin" valueType="num">
                                      <p:cBhvr>
                                        <p:cTn id="242" dur="4500" fill="hold"/>
                                        <p:tgtEl>
                                          <p:spTgt spid="34"/>
                                        </p:tgtEl>
                                        <p:attrNameLst>
                                          <p:attrName>ppt_w</p:attrName>
                                        </p:attrNameLst>
                                      </p:cBhvr>
                                      <p:tavLst>
                                        <p:tav tm="0">
                                          <p:val>
                                            <p:strVal val="4/3*#ppt_w"/>
                                          </p:val>
                                        </p:tav>
                                        <p:tav tm="100000">
                                          <p:val>
                                            <p:strVal val="#ppt_w"/>
                                          </p:val>
                                        </p:tav>
                                      </p:tavLst>
                                    </p:anim>
                                    <p:anim calcmode="lin" valueType="num">
                                      <p:cBhvr>
                                        <p:cTn id="243" dur="4500" fill="hold"/>
                                        <p:tgtEl>
                                          <p:spTgt spid="34"/>
                                        </p:tgtEl>
                                        <p:attrNameLst>
                                          <p:attrName>ppt_h</p:attrName>
                                        </p:attrNameLst>
                                      </p:cBhvr>
                                      <p:tavLst>
                                        <p:tav tm="0">
                                          <p:val>
                                            <p:strVal val="4/3*#ppt_h"/>
                                          </p:val>
                                        </p:tav>
                                        <p:tav tm="100000">
                                          <p:val>
                                            <p:strVal val="#ppt_h"/>
                                          </p:val>
                                        </p:tav>
                                      </p:tavLst>
                                    </p:anim>
                                  </p:childTnLst>
                                </p:cTn>
                              </p:par>
                              <p:par>
                                <p:cTn id="244" presetID="10" presetClass="entr" presetSubtype="0" fill="hold" nodeType="withEffect">
                                  <p:stCondLst>
                                    <p:cond delay="0"/>
                                  </p:stCondLst>
                                  <p:childTnLst>
                                    <p:set>
                                      <p:cBhvr>
                                        <p:cTn id="245" dur="1" fill="hold">
                                          <p:stCondLst>
                                            <p:cond delay="0"/>
                                          </p:stCondLst>
                                        </p:cTn>
                                        <p:tgtEl>
                                          <p:spTgt spid="34"/>
                                        </p:tgtEl>
                                        <p:attrNameLst>
                                          <p:attrName>style.visibility</p:attrName>
                                        </p:attrNameLst>
                                      </p:cBhvr>
                                      <p:to>
                                        <p:strVal val="visible"/>
                                      </p:to>
                                    </p:set>
                                    <p:animEffect transition="in" filter="fade">
                                      <p:cBhvr>
                                        <p:cTn id="246" dur="4500"/>
                                        <p:tgtEl>
                                          <p:spTgt spid="34"/>
                                        </p:tgtEl>
                                      </p:cBhvr>
                                    </p:animEffect>
                                  </p:childTnLst>
                                </p:cTn>
                              </p:par>
                              <p:par>
                                <p:cTn id="247" presetID="23" presetClass="entr" presetSubtype="16" fill="hold" grpId="0" nodeType="withEffect">
                                  <p:stCondLst>
                                    <p:cond delay="500"/>
                                  </p:stCondLst>
                                  <p:childTnLst>
                                    <p:set>
                                      <p:cBhvr>
                                        <p:cTn id="248" dur="1" fill="hold">
                                          <p:stCondLst>
                                            <p:cond delay="0"/>
                                          </p:stCondLst>
                                        </p:cTn>
                                        <p:tgtEl>
                                          <p:spTgt spid="2"/>
                                        </p:tgtEl>
                                        <p:attrNameLst>
                                          <p:attrName>style.visibility</p:attrName>
                                        </p:attrNameLst>
                                      </p:cBhvr>
                                      <p:to>
                                        <p:strVal val="visible"/>
                                      </p:to>
                                    </p:set>
                                    <p:anim calcmode="lin" valueType="num">
                                      <p:cBhvr>
                                        <p:cTn id="249" dur="4000" fill="hold"/>
                                        <p:tgtEl>
                                          <p:spTgt spid="2"/>
                                        </p:tgtEl>
                                        <p:attrNameLst>
                                          <p:attrName>ppt_w</p:attrName>
                                        </p:attrNameLst>
                                      </p:cBhvr>
                                      <p:tavLst>
                                        <p:tav tm="0">
                                          <p:val>
                                            <p:fltVal val="0"/>
                                          </p:val>
                                        </p:tav>
                                        <p:tav tm="100000">
                                          <p:val>
                                            <p:strVal val="#ppt_w"/>
                                          </p:val>
                                        </p:tav>
                                      </p:tavLst>
                                    </p:anim>
                                    <p:anim calcmode="lin" valueType="num">
                                      <p:cBhvr>
                                        <p:cTn id="250" dur="4000" fill="hold"/>
                                        <p:tgtEl>
                                          <p:spTgt spid="2"/>
                                        </p:tgtEl>
                                        <p:attrNameLst>
                                          <p:attrName>ppt_h</p:attrName>
                                        </p:attrNameLst>
                                      </p:cBhvr>
                                      <p:tavLst>
                                        <p:tav tm="0">
                                          <p:val>
                                            <p:fltVal val="0"/>
                                          </p:val>
                                        </p:tav>
                                        <p:tav tm="100000">
                                          <p:val>
                                            <p:strVal val="#ppt_h"/>
                                          </p:val>
                                        </p:tav>
                                      </p:tavLst>
                                    </p:anim>
                                  </p:childTnLst>
                                </p:cTn>
                              </p:par>
                              <p:par>
                                <p:cTn id="251" presetID="45" presetClass="entr" presetSubtype="0" fill="hold" grpId="1" nodeType="withEffect">
                                  <p:stCondLst>
                                    <p:cond delay="500"/>
                                  </p:stCondLst>
                                  <p:childTnLst>
                                    <p:set>
                                      <p:cBhvr>
                                        <p:cTn id="252" dur="1" fill="hold">
                                          <p:stCondLst>
                                            <p:cond delay="0"/>
                                          </p:stCondLst>
                                        </p:cTn>
                                        <p:tgtEl>
                                          <p:spTgt spid="2"/>
                                        </p:tgtEl>
                                        <p:attrNameLst>
                                          <p:attrName>style.visibility</p:attrName>
                                        </p:attrNameLst>
                                      </p:cBhvr>
                                      <p:to>
                                        <p:strVal val="visible"/>
                                      </p:to>
                                    </p:set>
                                    <p:animEffect transition="in" filter="fade">
                                      <p:cBhvr>
                                        <p:cTn id="253" dur="4000"/>
                                        <p:tgtEl>
                                          <p:spTgt spid="2"/>
                                        </p:tgtEl>
                                      </p:cBhvr>
                                    </p:animEffect>
                                    <p:anim calcmode="lin" valueType="num">
                                      <p:cBhvr>
                                        <p:cTn id="254" dur="4000" fill="hold"/>
                                        <p:tgtEl>
                                          <p:spTgt spid="2"/>
                                        </p:tgtEl>
                                        <p:attrNameLst>
                                          <p:attrName>ppt_w</p:attrName>
                                        </p:attrNameLst>
                                      </p:cBhvr>
                                      <p:tavLst>
                                        <p:tav tm="0" fmla="#ppt_w*sin(2.5*pi*$)">
                                          <p:val>
                                            <p:fltVal val="0"/>
                                          </p:val>
                                        </p:tav>
                                        <p:tav tm="100000">
                                          <p:val>
                                            <p:fltVal val="1"/>
                                          </p:val>
                                        </p:tav>
                                      </p:tavLst>
                                    </p:anim>
                                    <p:anim calcmode="lin" valueType="num">
                                      <p:cBhvr>
                                        <p:cTn id="255" dur="4000" fill="hold"/>
                                        <p:tgtEl>
                                          <p:spTgt spid="2"/>
                                        </p:tgtEl>
                                        <p:attrNameLst>
                                          <p:attrName>ppt_h</p:attrName>
                                        </p:attrNameLst>
                                      </p:cBhvr>
                                      <p:tavLst>
                                        <p:tav tm="0">
                                          <p:val>
                                            <p:strVal val="#ppt_h"/>
                                          </p:val>
                                        </p:tav>
                                        <p:tav tm="100000">
                                          <p:val>
                                            <p:strVal val="#ppt_h"/>
                                          </p:val>
                                        </p:tav>
                                      </p:tavLst>
                                    </p:anim>
                                  </p:childTnLst>
                                </p:cTn>
                              </p:par>
                              <p:par>
                                <p:cTn id="256" presetID="9" presetClass="emph" presetSubtype="0" nodeType="withEffect">
                                  <p:stCondLst>
                                    <p:cond delay="0"/>
                                  </p:stCondLst>
                                  <p:childTnLst>
                                    <p:set>
                                      <p:cBhvr rctx="PPT">
                                        <p:cTn id="257" dur="indefinite"/>
                                        <p:tgtEl>
                                          <p:spTgt spid="35"/>
                                        </p:tgtEl>
                                        <p:attrNameLst>
                                          <p:attrName>style.opacity</p:attrName>
                                        </p:attrNameLst>
                                      </p:cBhvr>
                                      <p:to>
                                        <p:strVal val="0"/>
                                      </p:to>
                                    </p:set>
                                    <p:animEffect filter="image" prLst="opacity: 0">
                                      <p:cBhvr rctx="IE">
                                        <p:cTn id="258" dur="indefinite"/>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8" grpId="0" animBg="1"/>
      <p:bldP spid="8" grpId="1" animBg="1"/>
      <p:bldP spid="8" grpId="2" animBg="1"/>
      <p:bldP spid="8" grpId="3" animBg="1"/>
      <p:bldP spid="6" grpId="0" animBg="1"/>
      <p:bldP spid="6" grpId="1" animBg="1"/>
      <p:bldP spid="6" grpId="2" animBg="1"/>
      <p:bldP spid="6" grpId="3" animBg="1"/>
      <p:bldP spid="7" grpId="0" animBg="1"/>
      <p:bldP spid="7" grpId="1" animBg="1"/>
      <p:bldP spid="7" grpId="2" animBg="1"/>
      <p:bldP spid="7"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3" name="2 Rectángulo"/>
          <p:cNvSpPr/>
          <p:nvPr/>
        </p:nvSpPr>
        <p:spPr>
          <a:xfrm>
            <a:off x="2627784" y="123478"/>
            <a:ext cx="5688632" cy="3539430"/>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endParaRPr lang="es-ES" sz="1400" b="1" dirty="0">
              <a:solidFill>
                <a:srgbClr val="441918"/>
              </a:solidFill>
              <a:latin typeface="Hobo Std" pitchFamily="34" charset="0"/>
            </a:endParaRPr>
          </a:p>
          <a:p>
            <a:pPr algn="ctr">
              <a:defRPr/>
            </a:pPr>
            <a:r>
              <a:rPr lang="es-ES" b="1" dirty="0" smtClean="0">
                <a:solidFill>
                  <a:schemeClr val="tx2">
                    <a:lumMod val="25000"/>
                  </a:schemeClr>
                </a:solidFill>
                <a:latin typeface="Hobo Std" pitchFamily="34" charset="0"/>
              </a:rPr>
              <a:t>Propiedades </a:t>
            </a:r>
            <a:r>
              <a:rPr lang="es-ES" b="1" dirty="0">
                <a:solidFill>
                  <a:schemeClr val="tx2">
                    <a:lumMod val="25000"/>
                  </a:schemeClr>
                </a:solidFill>
                <a:latin typeface="Hobo Std" pitchFamily="34" charset="0"/>
              </a:rPr>
              <a:t>del jengibre</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Los especialistas alaban las propiedades del jengibre tanto por su calidad como por la gran cantidad de compuestos químicos que alberga, unos 400. Así, el jengibre es una raíz rica en carbohidratos, lípidos, fibra, proteínas, minerales, vitaminas y aminoácidos.</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La concentración de compuestos es tal que constituye uno de los alimentos más completos. El jengibre contiene 5 mg de vitamina C por cada 100 gramos, además de vitamina B6 o </a:t>
            </a:r>
            <a:r>
              <a:rPr lang="es-ES" sz="1400" b="1" dirty="0" err="1">
                <a:solidFill>
                  <a:schemeClr val="tx2">
                    <a:lumMod val="25000"/>
                  </a:schemeClr>
                </a:solidFill>
                <a:latin typeface="Hobo Std" pitchFamily="34" charset="0"/>
              </a:rPr>
              <a:t>piridoxina</a:t>
            </a:r>
            <a:r>
              <a:rPr lang="es-ES" sz="1400" b="1" dirty="0">
                <a:solidFill>
                  <a:schemeClr val="tx2">
                    <a:lumMod val="25000"/>
                  </a:schemeClr>
                </a:solidFill>
                <a:latin typeface="Hobo Std" pitchFamily="34" charset="0"/>
              </a:rPr>
              <a:t>, ideal para cortar las náuseas y vómitos, así como para estimular serotonina.</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3304016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14 Grupo"/>
          <p:cNvGrpSpPr/>
          <p:nvPr/>
        </p:nvGrpSpPr>
        <p:grpSpPr>
          <a:xfrm flipH="1">
            <a:off x="0" y="32613"/>
            <a:ext cx="9170370" cy="5133104"/>
            <a:chOff x="0" y="0"/>
            <a:chExt cx="9170370" cy="5133104"/>
          </a:xfrm>
        </p:grpSpPr>
        <p:sp>
          <p:nvSpPr>
            <p:cNvPr id="16" name="15 Rectángulo"/>
            <p:cNvSpPr/>
            <p:nvPr/>
          </p:nvSpPr>
          <p:spPr>
            <a:xfrm flipH="1">
              <a:off x="0" y="2571750"/>
              <a:ext cx="9170370" cy="2561354"/>
            </a:xfrm>
            <a:prstGeom prst="rect">
              <a:avLst/>
            </a:prstGeom>
            <a:gradFill>
              <a:gsLst>
                <a:gs pos="96000">
                  <a:srgbClr val="FF9900"/>
                </a:gs>
                <a:gs pos="56000">
                  <a:schemeClr val="accent5">
                    <a:lumMod val="0"/>
                  </a:schemeClr>
                </a:gs>
                <a:gs pos="12000">
                  <a:schemeClr val="accent2">
                    <a:lumMod val="16000"/>
                  </a:schemeClr>
                </a:gs>
                <a:gs pos="75000">
                  <a:schemeClr val="accent2">
                    <a:lumMod val="50000"/>
                  </a:schemeClr>
                </a:gs>
                <a:gs pos="31000">
                  <a:srgbClr val="261700"/>
                </a:gs>
                <a:gs pos="21000">
                  <a:srgbClr val="FF9900">
                    <a:lumMod val="31000"/>
                    <a:lumOff val="69000"/>
                  </a:srgbClr>
                </a:gs>
                <a:gs pos="86000">
                  <a:srgbClr val="FFFF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flipV="1">
              <a:off x="0" y="0"/>
              <a:ext cx="9170069" cy="2571750"/>
            </a:xfrm>
            <a:prstGeom prst="rect">
              <a:avLst/>
            </a:prstGeom>
            <a:gradFill>
              <a:gsLst>
                <a:gs pos="96000">
                  <a:srgbClr val="FF9900"/>
                </a:gs>
                <a:gs pos="56000">
                  <a:schemeClr val="accent5">
                    <a:lumMod val="0"/>
                  </a:schemeClr>
                </a:gs>
                <a:gs pos="12000">
                  <a:schemeClr val="accent2">
                    <a:lumMod val="16000"/>
                  </a:schemeClr>
                </a:gs>
                <a:gs pos="75000">
                  <a:schemeClr val="accent2">
                    <a:lumMod val="50000"/>
                  </a:schemeClr>
                </a:gs>
                <a:gs pos="31000">
                  <a:srgbClr val="261700"/>
                </a:gs>
                <a:gs pos="22000">
                  <a:srgbClr val="FF9900">
                    <a:lumMod val="31000"/>
                    <a:lumOff val="69000"/>
                  </a:srgbClr>
                </a:gs>
                <a:gs pos="86000">
                  <a:srgbClr val="FFFF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 name="1 Imagen"/>
          <p:cNvPicPr>
            <a:picLocks noChangeAspect="1"/>
          </p:cNvPicPr>
          <p:nvPr/>
        </p:nvPicPr>
        <p:blipFill rotWithShape="1">
          <a:blip r:embed="rId2">
            <a:extLst>
              <a:ext uri="{28A0092B-C50C-407E-A947-70E740481C1C}">
                <a14:useLocalDpi xmlns:a14="http://schemas.microsoft.com/office/drawing/2010/main" val="0"/>
              </a:ext>
            </a:extLst>
          </a:blip>
          <a:srcRect r="-100144"/>
          <a:stretch/>
        </p:blipFill>
        <p:spPr>
          <a:xfrm>
            <a:off x="-13155" y="0"/>
            <a:ext cx="18338683" cy="5143500"/>
          </a:xfrm>
          <a:prstGeom prst="rect">
            <a:avLst/>
          </a:prstGeom>
        </p:spPr>
      </p:pic>
      <p:sp>
        <p:nvSpPr>
          <p:cNvPr id="12" name="11 Paralelogramo"/>
          <p:cNvSpPr/>
          <p:nvPr/>
        </p:nvSpPr>
        <p:spPr>
          <a:xfrm rot="16200000" flipH="1">
            <a:off x="3024000" y="-1448403"/>
            <a:ext cx="3003798" cy="9171897"/>
          </a:xfrm>
          <a:prstGeom prst="parallelogram">
            <a:avLst>
              <a:gd name="adj" fmla="val 93205"/>
            </a:avLst>
          </a:prstGeom>
          <a:gradFill flip="none" rotWithShape="1">
            <a:gsLst>
              <a:gs pos="0">
                <a:srgbClr val="A603AB">
                  <a:lumMod val="0"/>
                  <a:lumOff val="100000"/>
                </a:srgbClr>
              </a:gs>
              <a:gs pos="21001">
                <a:srgbClr val="7030A0"/>
              </a:gs>
              <a:gs pos="5000">
                <a:srgbClr val="97115E"/>
              </a:gs>
              <a:gs pos="52000">
                <a:srgbClr val="FFFF00"/>
              </a:gs>
              <a:gs pos="73000">
                <a:srgbClr val="EE3F17"/>
              </a:gs>
              <a:gs pos="88000">
                <a:srgbClr val="FFC000"/>
              </a:gs>
              <a:gs pos="100000">
                <a:srgbClr val="A603AB"/>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flipH="1">
            <a:off x="3036275" y="-2435976"/>
            <a:ext cx="3003798" cy="9171897"/>
          </a:xfrm>
          <a:prstGeom prst="parallelogram">
            <a:avLst>
              <a:gd name="adj" fmla="val 93205"/>
            </a:avLst>
          </a:prstGeom>
          <a:gradFill flip="none" rotWithShape="1">
            <a:gsLst>
              <a:gs pos="0">
                <a:srgbClr val="A603AB">
                  <a:lumMod val="0"/>
                  <a:lumOff val="100000"/>
                </a:srgbClr>
              </a:gs>
              <a:gs pos="21001">
                <a:srgbClr val="7030A0"/>
              </a:gs>
              <a:gs pos="5000">
                <a:srgbClr val="97115E"/>
              </a:gs>
              <a:gs pos="52000">
                <a:srgbClr val="FFFF00"/>
              </a:gs>
              <a:gs pos="73000">
                <a:srgbClr val="EE3F17"/>
              </a:gs>
              <a:gs pos="88000">
                <a:srgbClr val="FFC000"/>
              </a:gs>
              <a:gs pos="100000">
                <a:srgbClr val="A603AB"/>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3101697" y="-3084048"/>
            <a:ext cx="3003798" cy="9171897"/>
          </a:xfrm>
          <a:prstGeom prst="parallelogram">
            <a:avLst>
              <a:gd name="adj" fmla="val 93205"/>
            </a:avLst>
          </a:prstGeom>
          <a:gradFill flip="none" rotWithShape="1">
            <a:gsLst>
              <a:gs pos="0">
                <a:srgbClr val="A603AB">
                  <a:lumMod val="0"/>
                  <a:lumOff val="100000"/>
                </a:srgbClr>
              </a:gs>
              <a:gs pos="21001">
                <a:srgbClr val="7030A0"/>
              </a:gs>
              <a:gs pos="5000">
                <a:srgbClr val="97115E"/>
              </a:gs>
              <a:gs pos="52000">
                <a:srgbClr val="FFFF00"/>
              </a:gs>
              <a:gs pos="73000">
                <a:srgbClr val="EE3F17"/>
              </a:gs>
              <a:gs pos="88000">
                <a:srgbClr val="FFC000"/>
              </a:gs>
              <a:gs pos="100000">
                <a:srgbClr val="A603AB"/>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a:off x="3067620" y="-2600531"/>
            <a:ext cx="3003798" cy="9171897"/>
          </a:xfrm>
          <a:prstGeom prst="parallelogram">
            <a:avLst>
              <a:gd name="adj" fmla="val 93205"/>
            </a:avLst>
          </a:prstGeom>
          <a:gradFill flip="none" rotWithShape="1">
            <a:gsLst>
              <a:gs pos="0">
                <a:srgbClr val="A603AB">
                  <a:lumMod val="0"/>
                  <a:lumOff val="100000"/>
                </a:srgbClr>
              </a:gs>
              <a:gs pos="21001">
                <a:srgbClr val="7030A0"/>
              </a:gs>
              <a:gs pos="5000">
                <a:srgbClr val="97115E"/>
              </a:gs>
              <a:gs pos="52000">
                <a:srgbClr val="FFFF00"/>
              </a:gs>
              <a:gs pos="73000">
                <a:srgbClr val="EE3F17"/>
              </a:gs>
              <a:gs pos="88000">
                <a:srgbClr val="FFC000"/>
              </a:gs>
              <a:gs pos="100000">
                <a:srgbClr val="A603AB"/>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a:off x="3061629" y="-2096475"/>
            <a:ext cx="3003798" cy="9171897"/>
          </a:xfrm>
          <a:prstGeom prst="parallelogram">
            <a:avLst>
              <a:gd name="adj" fmla="val 93205"/>
            </a:avLst>
          </a:prstGeom>
          <a:gradFill flip="none" rotWithShape="1">
            <a:gsLst>
              <a:gs pos="0">
                <a:srgbClr val="A603AB">
                  <a:lumMod val="0"/>
                  <a:lumOff val="100000"/>
                </a:srgbClr>
              </a:gs>
              <a:gs pos="21001">
                <a:srgbClr val="7030A0"/>
              </a:gs>
              <a:gs pos="5000">
                <a:srgbClr val="97115E"/>
              </a:gs>
              <a:gs pos="52000">
                <a:srgbClr val="FFFF00"/>
              </a:gs>
              <a:gs pos="73000">
                <a:srgbClr val="EE3F17"/>
              </a:gs>
              <a:gs pos="88000">
                <a:srgbClr val="FFC000"/>
              </a:gs>
              <a:gs pos="100000">
                <a:srgbClr val="A603AB"/>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a:off x="3056152" y="-1592418"/>
            <a:ext cx="3003800" cy="9171897"/>
          </a:xfrm>
          <a:prstGeom prst="parallelogram">
            <a:avLst>
              <a:gd name="adj" fmla="val 93205"/>
            </a:avLst>
          </a:prstGeom>
          <a:gradFill flip="none" rotWithShape="1">
            <a:gsLst>
              <a:gs pos="0">
                <a:srgbClr val="A603AB">
                  <a:lumMod val="0"/>
                  <a:lumOff val="100000"/>
                </a:srgbClr>
              </a:gs>
              <a:gs pos="21001">
                <a:srgbClr val="7030A0"/>
              </a:gs>
              <a:gs pos="5000">
                <a:srgbClr val="97115E"/>
              </a:gs>
              <a:gs pos="52000">
                <a:srgbClr val="FFFF00"/>
              </a:gs>
              <a:gs pos="73000">
                <a:srgbClr val="EE3F17"/>
              </a:gs>
              <a:gs pos="88000">
                <a:srgbClr val="FFC000"/>
              </a:gs>
              <a:gs pos="100000">
                <a:srgbClr val="A603AB"/>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3024000" y="-1952459"/>
            <a:ext cx="3003798" cy="9171897"/>
          </a:xfrm>
          <a:prstGeom prst="parallelogram">
            <a:avLst>
              <a:gd name="adj" fmla="val 93205"/>
            </a:avLst>
          </a:prstGeom>
          <a:gradFill flip="none" rotWithShape="1">
            <a:gsLst>
              <a:gs pos="0">
                <a:srgbClr val="A603AB">
                  <a:lumMod val="0"/>
                  <a:lumOff val="100000"/>
                </a:srgbClr>
              </a:gs>
              <a:gs pos="21001">
                <a:srgbClr val="7030A0"/>
              </a:gs>
              <a:gs pos="5000">
                <a:srgbClr val="97115E"/>
              </a:gs>
              <a:gs pos="52000">
                <a:srgbClr val="FFFF00"/>
              </a:gs>
              <a:gs pos="73000">
                <a:srgbClr val="EE3F17"/>
              </a:gs>
              <a:gs pos="88000">
                <a:srgbClr val="FFC000"/>
              </a:gs>
              <a:gs pos="100000">
                <a:srgbClr val="A603AB"/>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flipH="1">
            <a:off x="3024000" y="-944347"/>
            <a:ext cx="3003799" cy="9171897"/>
          </a:xfrm>
          <a:prstGeom prst="parallelogram">
            <a:avLst>
              <a:gd name="adj" fmla="val 93205"/>
            </a:avLst>
          </a:prstGeom>
          <a:gradFill flip="none" rotWithShape="1">
            <a:gsLst>
              <a:gs pos="0">
                <a:srgbClr val="A603AB">
                  <a:lumMod val="0"/>
                  <a:lumOff val="100000"/>
                </a:srgbClr>
              </a:gs>
              <a:gs pos="21001">
                <a:srgbClr val="7030A0"/>
              </a:gs>
              <a:gs pos="5000">
                <a:srgbClr val="97115E"/>
              </a:gs>
              <a:gs pos="52000">
                <a:srgbClr val="FFFF00"/>
              </a:gs>
              <a:gs pos="73000">
                <a:srgbClr val="EE3F17"/>
              </a:gs>
              <a:gs pos="88000">
                <a:srgbClr val="FFC000"/>
              </a:gs>
              <a:gs pos="100000">
                <a:srgbClr val="A603AB"/>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69" y="0"/>
            <a:ext cx="9135679" cy="5138819"/>
          </a:xfrm>
          <a:prstGeom prst="rect">
            <a:avLst/>
          </a:prstGeom>
        </p:spPr>
      </p:pic>
    </p:spTree>
    <p:extLst>
      <p:ext uri="{BB962C8B-B14F-4D97-AF65-F5344CB8AC3E}">
        <p14:creationId xmlns:p14="http://schemas.microsoft.com/office/powerpoint/2010/main" val="1515765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500" fill="hold"/>
                                        <p:tgtEl>
                                          <p:spTgt spid="8"/>
                                        </p:tgtEl>
                                        <p:attrNameLst>
                                          <p:attrName>ppt_x</p:attrName>
                                        </p:attrNameLst>
                                      </p:cBhvr>
                                      <p:tavLst>
                                        <p:tav tm="0">
                                          <p:val>
                                            <p:strVal val="0-#ppt_w/2"/>
                                          </p:val>
                                        </p:tav>
                                        <p:tav tm="100000">
                                          <p:val>
                                            <p:strVal val="#ppt_x"/>
                                          </p:val>
                                        </p:tav>
                                      </p:tavLst>
                                    </p:anim>
                                    <p:anim calcmode="lin" valueType="num">
                                      <p:cBhvr additive="base">
                                        <p:cTn id="8" dur="3500" fill="hold"/>
                                        <p:tgtEl>
                                          <p:spTgt spid="8"/>
                                        </p:tgtEl>
                                        <p:attrNameLst>
                                          <p:attrName>ppt_y</p:attrName>
                                        </p:attrNameLst>
                                      </p:cBhvr>
                                      <p:tavLst>
                                        <p:tav tm="0">
                                          <p:val>
                                            <p:strVal val="0-#ppt_h/2"/>
                                          </p:val>
                                        </p:tav>
                                        <p:tav tm="100000">
                                          <p:val>
                                            <p:strVal val="#ppt_y"/>
                                          </p:val>
                                        </p:tav>
                                      </p:tavLst>
                                    </p:anim>
                                  </p:childTnLst>
                                </p:cTn>
                              </p:par>
                              <p:par>
                                <p:cTn id="9" presetID="2" presetClass="exit" presetSubtype="4" fill="hold" grpId="1" nodeType="withEffect">
                                  <p:stCondLst>
                                    <p:cond delay="0"/>
                                  </p:stCondLst>
                                  <p:childTnLst>
                                    <p:anim calcmode="lin" valueType="num">
                                      <p:cBhvr additive="base">
                                        <p:cTn id="10" dur="3500"/>
                                        <p:tgtEl>
                                          <p:spTgt spid="8"/>
                                        </p:tgtEl>
                                        <p:attrNameLst>
                                          <p:attrName>ppt_x</p:attrName>
                                        </p:attrNameLst>
                                      </p:cBhvr>
                                      <p:tavLst>
                                        <p:tav tm="0">
                                          <p:val>
                                            <p:strVal val="ppt_x"/>
                                          </p:val>
                                        </p:tav>
                                        <p:tav tm="100000">
                                          <p:val>
                                            <p:strVal val="ppt_x"/>
                                          </p:val>
                                        </p:tav>
                                      </p:tavLst>
                                    </p:anim>
                                    <p:anim calcmode="lin" valueType="num">
                                      <p:cBhvr additive="base">
                                        <p:cTn id="11" dur="3500"/>
                                        <p:tgtEl>
                                          <p:spTgt spid="8"/>
                                        </p:tgtEl>
                                        <p:attrNameLst>
                                          <p:attrName>ppt_y</p:attrName>
                                        </p:attrNameLst>
                                      </p:cBhvr>
                                      <p:tavLst>
                                        <p:tav tm="0">
                                          <p:val>
                                            <p:strVal val="ppt_y"/>
                                          </p:val>
                                        </p:tav>
                                        <p:tav tm="100000">
                                          <p:val>
                                            <p:strVal val="1+ppt_h/2"/>
                                          </p:val>
                                        </p:tav>
                                      </p:tavLst>
                                    </p:anim>
                                    <p:set>
                                      <p:cBhvr>
                                        <p:cTn id="12" dur="1" fill="hold">
                                          <p:stCondLst>
                                            <p:cond delay="3499"/>
                                          </p:stCondLst>
                                        </p:cTn>
                                        <p:tgtEl>
                                          <p:spTgt spid="8"/>
                                        </p:tgtEl>
                                        <p:attrNameLst>
                                          <p:attrName>style.visibility</p:attrName>
                                        </p:attrNameLst>
                                      </p:cBhvr>
                                      <p:to>
                                        <p:strVal val="hidden"/>
                                      </p:to>
                                    </p:set>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500" fill="hold"/>
                                        <p:tgtEl>
                                          <p:spTgt spid="6"/>
                                        </p:tgtEl>
                                        <p:attrNameLst>
                                          <p:attrName>ppt_x</p:attrName>
                                        </p:attrNameLst>
                                      </p:cBhvr>
                                      <p:tavLst>
                                        <p:tav tm="0">
                                          <p:val>
                                            <p:strVal val="0-#ppt_w/2"/>
                                          </p:val>
                                        </p:tav>
                                        <p:tav tm="100000">
                                          <p:val>
                                            <p:strVal val="#ppt_x"/>
                                          </p:val>
                                        </p:tav>
                                      </p:tavLst>
                                    </p:anim>
                                    <p:anim calcmode="lin" valueType="num">
                                      <p:cBhvr additive="base">
                                        <p:cTn id="16" dur="3500" fill="hold"/>
                                        <p:tgtEl>
                                          <p:spTgt spid="6"/>
                                        </p:tgtEl>
                                        <p:attrNameLst>
                                          <p:attrName>ppt_y</p:attrName>
                                        </p:attrNameLst>
                                      </p:cBhvr>
                                      <p:tavLst>
                                        <p:tav tm="0">
                                          <p:val>
                                            <p:strVal val="0-#ppt_h/2"/>
                                          </p:val>
                                        </p:tav>
                                        <p:tav tm="100000">
                                          <p:val>
                                            <p:strVal val="#ppt_y"/>
                                          </p:val>
                                        </p:tav>
                                      </p:tavLst>
                                    </p:anim>
                                  </p:childTnLst>
                                </p:cTn>
                              </p:par>
                              <p:par>
                                <p:cTn id="17" presetID="2" presetClass="exit" presetSubtype="4" fill="hold" grpId="1" nodeType="withEffect">
                                  <p:stCondLst>
                                    <p:cond delay="0"/>
                                  </p:stCondLst>
                                  <p:childTnLst>
                                    <p:anim calcmode="lin" valueType="num">
                                      <p:cBhvr additive="base">
                                        <p:cTn id="18" dur="3500"/>
                                        <p:tgtEl>
                                          <p:spTgt spid="6"/>
                                        </p:tgtEl>
                                        <p:attrNameLst>
                                          <p:attrName>ppt_x</p:attrName>
                                        </p:attrNameLst>
                                      </p:cBhvr>
                                      <p:tavLst>
                                        <p:tav tm="0">
                                          <p:val>
                                            <p:strVal val="ppt_x"/>
                                          </p:val>
                                        </p:tav>
                                        <p:tav tm="100000">
                                          <p:val>
                                            <p:strVal val="ppt_x"/>
                                          </p:val>
                                        </p:tav>
                                      </p:tavLst>
                                    </p:anim>
                                    <p:anim calcmode="lin" valueType="num">
                                      <p:cBhvr additive="base">
                                        <p:cTn id="19" dur="3500"/>
                                        <p:tgtEl>
                                          <p:spTgt spid="6"/>
                                        </p:tgtEl>
                                        <p:attrNameLst>
                                          <p:attrName>ppt_y</p:attrName>
                                        </p:attrNameLst>
                                      </p:cBhvr>
                                      <p:tavLst>
                                        <p:tav tm="0">
                                          <p:val>
                                            <p:strVal val="ppt_y"/>
                                          </p:val>
                                        </p:tav>
                                        <p:tav tm="100000">
                                          <p:val>
                                            <p:strVal val="1+ppt_h/2"/>
                                          </p:val>
                                        </p:tav>
                                      </p:tavLst>
                                    </p:anim>
                                    <p:set>
                                      <p:cBhvr>
                                        <p:cTn id="20" dur="1" fill="hold">
                                          <p:stCondLst>
                                            <p:cond delay="3499"/>
                                          </p:stCondLst>
                                        </p:cTn>
                                        <p:tgtEl>
                                          <p:spTgt spid="6"/>
                                        </p:tgtEl>
                                        <p:attrNameLst>
                                          <p:attrName>style.visibility</p:attrName>
                                        </p:attrNameLst>
                                      </p:cBhvr>
                                      <p:to>
                                        <p:strVal val="hidden"/>
                                      </p:to>
                                    </p:set>
                                  </p:childTnLst>
                                </p:cTn>
                              </p:par>
                              <p:par>
                                <p:cTn id="21" presetID="2" presetClass="entr" presetSubtype="9"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500" fill="hold"/>
                                        <p:tgtEl>
                                          <p:spTgt spid="7"/>
                                        </p:tgtEl>
                                        <p:attrNameLst>
                                          <p:attrName>ppt_x</p:attrName>
                                        </p:attrNameLst>
                                      </p:cBhvr>
                                      <p:tavLst>
                                        <p:tav tm="0">
                                          <p:val>
                                            <p:strVal val="0-#ppt_w/2"/>
                                          </p:val>
                                        </p:tav>
                                        <p:tav tm="100000">
                                          <p:val>
                                            <p:strVal val="#ppt_x"/>
                                          </p:val>
                                        </p:tav>
                                      </p:tavLst>
                                    </p:anim>
                                    <p:anim calcmode="lin" valueType="num">
                                      <p:cBhvr additive="base">
                                        <p:cTn id="24" dur="3500" fill="hold"/>
                                        <p:tgtEl>
                                          <p:spTgt spid="7"/>
                                        </p:tgtEl>
                                        <p:attrNameLst>
                                          <p:attrName>ppt_y</p:attrName>
                                        </p:attrNameLst>
                                      </p:cBhvr>
                                      <p:tavLst>
                                        <p:tav tm="0">
                                          <p:val>
                                            <p:strVal val="0-#ppt_h/2"/>
                                          </p:val>
                                        </p:tav>
                                        <p:tav tm="100000">
                                          <p:val>
                                            <p:strVal val="#ppt_y"/>
                                          </p:val>
                                        </p:tav>
                                      </p:tavLst>
                                    </p:anim>
                                  </p:childTnLst>
                                </p:cTn>
                              </p:par>
                              <p:par>
                                <p:cTn id="25" presetID="2" presetClass="exit" presetSubtype="4" fill="hold" grpId="1" nodeType="withEffect">
                                  <p:stCondLst>
                                    <p:cond delay="0"/>
                                  </p:stCondLst>
                                  <p:childTnLst>
                                    <p:anim calcmode="lin" valueType="num">
                                      <p:cBhvr additive="base">
                                        <p:cTn id="26" dur="3500"/>
                                        <p:tgtEl>
                                          <p:spTgt spid="7"/>
                                        </p:tgtEl>
                                        <p:attrNameLst>
                                          <p:attrName>ppt_x</p:attrName>
                                        </p:attrNameLst>
                                      </p:cBhvr>
                                      <p:tavLst>
                                        <p:tav tm="0">
                                          <p:val>
                                            <p:strVal val="ppt_x"/>
                                          </p:val>
                                        </p:tav>
                                        <p:tav tm="100000">
                                          <p:val>
                                            <p:strVal val="ppt_x"/>
                                          </p:val>
                                        </p:tav>
                                      </p:tavLst>
                                    </p:anim>
                                    <p:anim calcmode="lin" valueType="num">
                                      <p:cBhvr additive="base">
                                        <p:cTn id="27" dur="3500"/>
                                        <p:tgtEl>
                                          <p:spTgt spid="7"/>
                                        </p:tgtEl>
                                        <p:attrNameLst>
                                          <p:attrName>ppt_y</p:attrName>
                                        </p:attrNameLst>
                                      </p:cBhvr>
                                      <p:tavLst>
                                        <p:tav tm="0">
                                          <p:val>
                                            <p:strVal val="ppt_y"/>
                                          </p:val>
                                        </p:tav>
                                        <p:tav tm="100000">
                                          <p:val>
                                            <p:strVal val="1+ppt_h/2"/>
                                          </p:val>
                                        </p:tav>
                                      </p:tavLst>
                                    </p:anim>
                                    <p:set>
                                      <p:cBhvr>
                                        <p:cTn id="28" dur="1" fill="hold">
                                          <p:stCondLst>
                                            <p:cond delay="3499"/>
                                          </p:stCondLst>
                                        </p:cTn>
                                        <p:tgtEl>
                                          <p:spTgt spid="7"/>
                                        </p:tgtEl>
                                        <p:attrNameLst>
                                          <p:attrName>style.visibility</p:attrName>
                                        </p:attrNameLst>
                                      </p:cBhvr>
                                      <p:to>
                                        <p:strVal val="hidden"/>
                                      </p:to>
                                    </p:set>
                                  </p:childTnLst>
                                </p:cTn>
                              </p:par>
                              <p:par>
                                <p:cTn id="29" presetID="2" presetClass="entr" presetSubtype="9"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500" fill="hold"/>
                                        <p:tgtEl>
                                          <p:spTgt spid="9"/>
                                        </p:tgtEl>
                                        <p:attrNameLst>
                                          <p:attrName>ppt_x</p:attrName>
                                        </p:attrNameLst>
                                      </p:cBhvr>
                                      <p:tavLst>
                                        <p:tav tm="0">
                                          <p:val>
                                            <p:strVal val="0-#ppt_w/2"/>
                                          </p:val>
                                        </p:tav>
                                        <p:tav tm="100000">
                                          <p:val>
                                            <p:strVal val="#ppt_x"/>
                                          </p:val>
                                        </p:tav>
                                      </p:tavLst>
                                    </p:anim>
                                    <p:anim calcmode="lin" valueType="num">
                                      <p:cBhvr additive="base">
                                        <p:cTn id="32" dur="3500" fill="hold"/>
                                        <p:tgtEl>
                                          <p:spTgt spid="9"/>
                                        </p:tgtEl>
                                        <p:attrNameLst>
                                          <p:attrName>ppt_y</p:attrName>
                                        </p:attrNameLst>
                                      </p:cBhvr>
                                      <p:tavLst>
                                        <p:tav tm="0">
                                          <p:val>
                                            <p:strVal val="0-#ppt_h/2"/>
                                          </p:val>
                                        </p:tav>
                                        <p:tav tm="100000">
                                          <p:val>
                                            <p:strVal val="#ppt_y"/>
                                          </p:val>
                                        </p:tav>
                                      </p:tavLst>
                                    </p:anim>
                                  </p:childTnLst>
                                </p:cTn>
                              </p:par>
                              <p:par>
                                <p:cTn id="33" presetID="2" presetClass="exit" presetSubtype="4" fill="hold" grpId="1" nodeType="withEffect">
                                  <p:stCondLst>
                                    <p:cond delay="0"/>
                                  </p:stCondLst>
                                  <p:childTnLst>
                                    <p:anim calcmode="lin" valueType="num">
                                      <p:cBhvr additive="base">
                                        <p:cTn id="34" dur="3500"/>
                                        <p:tgtEl>
                                          <p:spTgt spid="9"/>
                                        </p:tgtEl>
                                        <p:attrNameLst>
                                          <p:attrName>ppt_x</p:attrName>
                                        </p:attrNameLst>
                                      </p:cBhvr>
                                      <p:tavLst>
                                        <p:tav tm="0">
                                          <p:val>
                                            <p:strVal val="ppt_x"/>
                                          </p:val>
                                        </p:tav>
                                        <p:tav tm="100000">
                                          <p:val>
                                            <p:strVal val="ppt_x"/>
                                          </p:val>
                                        </p:tav>
                                      </p:tavLst>
                                    </p:anim>
                                    <p:anim calcmode="lin" valueType="num">
                                      <p:cBhvr additive="base">
                                        <p:cTn id="35" dur="3500"/>
                                        <p:tgtEl>
                                          <p:spTgt spid="9"/>
                                        </p:tgtEl>
                                        <p:attrNameLst>
                                          <p:attrName>ppt_y</p:attrName>
                                        </p:attrNameLst>
                                      </p:cBhvr>
                                      <p:tavLst>
                                        <p:tav tm="0">
                                          <p:val>
                                            <p:strVal val="ppt_y"/>
                                          </p:val>
                                        </p:tav>
                                        <p:tav tm="100000">
                                          <p:val>
                                            <p:strVal val="1+ppt_h/2"/>
                                          </p:val>
                                        </p:tav>
                                      </p:tavLst>
                                    </p:anim>
                                    <p:set>
                                      <p:cBhvr>
                                        <p:cTn id="36" dur="1" fill="hold">
                                          <p:stCondLst>
                                            <p:cond delay="3499"/>
                                          </p:stCondLst>
                                        </p:cTn>
                                        <p:tgtEl>
                                          <p:spTgt spid="9"/>
                                        </p:tgtEl>
                                        <p:attrNameLst>
                                          <p:attrName>style.visibility</p:attrName>
                                        </p:attrNameLst>
                                      </p:cBhvr>
                                      <p:to>
                                        <p:strVal val="hidden"/>
                                      </p:to>
                                    </p:set>
                                  </p:childTnLst>
                                </p:cTn>
                              </p:par>
                              <p:par>
                                <p:cTn id="37" presetID="2" presetClass="entr" presetSubtype="9"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500" fill="hold"/>
                                        <p:tgtEl>
                                          <p:spTgt spid="10"/>
                                        </p:tgtEl>
                                        <p:attrNameLst>
                                          <p:attrName>ppt_x</p:attrName>
                                        </p:attrNameLst>
                                      </p:cBhvr>
                                      <p:tavLst>
                                        <p:tav tm="0">
                                          <p:val>
                                            <p:strVal val="0-#ppt_w/2"/>
                                          </p:val>
                                        </p:tav>
                                        <p:tav tm="100000">
                                          <p:val>
                                            <p:strVal val="#ppt_x"/>
                                          </p:val>
                                        </p:tav>
                                      </p:tavLst>
                                    </p:anim>
                                    <p:anim calcmode="lin" valueType="num">
                                      <p:cBhvr additive="base">
                                        <p:cTn id="40" dur="3500" fill="hold"/>
                                        <p:tgtEl>
                                          <p:spTgt spid="10"/>
                                        </p:tgtEl>
                                        <p:attrNameLst>
                                          <p:attrName>ppt_y</p:attrName>
                                        </p:attrNameLst>
                                      </p:cBhvr>
                                      <p:tavLst>
                                        <p:tav tm="0">
                                          <p:val>
                                            <p:strVal val="0-#ppt_h/2"/>
                                          </p:val>
                                        </p:tav>
                                        <p:tav tm="100000">
                                          <p:val>
                                            <p:strVal val="#ppt_y"/>
                                          </p:val>
                                        </p:tav>
                                      </p:tavLst>
                                    </p:anim>
                                  </p:childTnLst>
                                </p:cTn>
                              </p:par>
                              <p:par>
                                <p:cTn id="41" presetID="2" presetClass="exit" presetSubtype="1" fill="hold" grpId="1" nodeType="withEffect">
                                  <p:stCondLst>
                                    <p:cond delay="0"/>
                                  </p:stCondLst>
                                  <p:childTnLst>
                                    <p:anim calcmode="lin" valueType="num">
                                      <p:cBhvr additive="base">
                                        <p:cTn id="42" dur="3500"/>
                                        <p:tgtEl>
                                          <p:spTgt spid="10"/>
                                        </p:tgtEl>
                                        <p:attrNameLst>
                                          <p:attrName>ppt_x</p:attrName>
                                        </p:attrNameLst>
                                      </p:cBhvr>
                                      <p:tavLst>
                                        <p:tav tm="0">
                                          <p:val>
                                            <p:strVal val="ppt_x"/>
                                          </p:val>
                                        </p:tav>
                                        <p:tav tm="100000">
                                          <p:val>
                                            <p:strVal val="ppt_x"/>
                                          </p:val>
                                        </p:tav>
                                      </p:tavLst>
                                    </p:anim>
                                    <p:anim calcmode="lin" valueType="num">
                                      <p:cBhvr additive="base">
                                        <p:cTn id="43" dur="3500"/>
                                        <p:tgtEl>
                                          <p:spTgt spid="10"/>
                                        </p:tgtEl>
                                        <p:attrNameLst>
                                          <p:attrName>ppt_y</p:attrName>
                                        </p:attrNameLst>
                                      </p:cBhvr>
                                      <p:tavLst>
                                        <p:tav tm="0">
                                          <p:val>
                                            <p:strVal val="ppt_y"/>
                                          </p:val>
                                        </p:tav>
                                        <p:tav tm="100000">
                                          <p:val>
                                            <p:strVal val="0-ppt_h/2"/>
                                          </p:val>
                                        </p:tav>
                                      </p:tavLst>
                                    </p:anim>
                                    <p:set>
                                      <p:cBhvr>
                                        <p:cTn id="44" dur="1" fill="hold">
                                          <p:stCondLst>
                                            <p:cond delay="3499"/>
                                          </p:stCondLst>
                                        </p:cTn>
                                        <p:tgtEl>
                                          <p:spTgt spid="10"/>
                                        </p:tgtEl>
                                        <p:attrNameLst>
                                          <p:attrName>style.visibility</p:attrName>
                                        </p:attrNameLst>
                                      </p:cBhvr>
                                      <p:to>
                                        <p:strVal val="hidden"/>
                                      </p:to>
                                    </p:set>
                                  </p:childTnLst>
                                </p:cTn>
                              </p:par>
                              <p:par>
                                <p:cTn id="45" presetID="2" presetClass="entr" presetSubtype="9"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500" fill="hold"/>
                                        <p:tgtEl>
                                          <p:spTgt spid="11"/>
                                        </p:tgtEl>
                                        <p:attrNameLst>
                                          <p:attrName>ppt_x</p:attrName>
                                        </p:attrNameLst>
                                      </p:cBhvr>
                                      <p:tavLst>
                                        <p:tav tm="0">
                                          <p:val>
                                            <p:strVal val="0-#ppt_w/2"/>
                                          </p:val>
                                        </p:tav>
                                        <p:tav tm="100000">
                                          <p:val>
                                            <p:strVal val="#ppt_x"/>
                                          </p:val>
                                        </p:tav>
                                      </p:tavLst>
                                    </p:anim>
                                    <p:anim calcmode="lin" valueType="num">
                                      <p:cBhvr additive="base">
                                        <p:cTn id="48" dur="3500" fill="hold"/>
                                        <p:tgtEl>
                                          <p:spTgt spid="11"/>
                                        </p:tgtEl>
                                        <p:attrNameLst>
                                          <p:attrName>ppt_y</p:attrName>
                                        </p:attrNameLst>
                                      </p:cBhvr>
                                      <p:tavLst>
                                        <p:tav tm="0">
                                          <p:val>
                                            <p:strVal val="0-#ppt_h/2"/>
                                          </p:val>
                                        </p:tav>
                                        <p:tav tm="100000">
                                          <p:val>
                                            <p:strVal val="#ppt_y"/>
                                          </p:val>
                                        </p:tav>
                                      </p:tavLst>
                                    </p:anim>
                                  </p:childTnLst>
                                </p:cTn>
                              </p:par>
                              <p:par>
                                <p:cTn id="49" presetID="2" presetClass="exit" presetSubtype="1" fill="hold" grpId="1" nodeType="withEffect">
                                  <p:stCondLst>
                                    <p:cond delay="0"/>
                                  </p:stCondLst>
                                  <p:childTnLst>
                                    <p:anim calcmode="lin" valueType="num">
                                      <p:cBhvr additive="base">
                                        <p:cTn id="50" dur="3500"/>
                                        <p:tgtEl>
                                          <p:spTgt spid="11"/>
                                        </p:tgtEl>
                                        <p:attrNameLst>
                                          <p:attrName>ppt_x</p:attrName>
                                        </p:attrNameLst>
                                      </p:cBhvr>
                                      <p:tavLst>
                                        <p:tav tm="0">
                                          <p:val>
                                            <p:strVal val="ppt_x"/>
                                          </p:val>
                                        </p:tav>
                                        <p:tav tm="100000">
                                          <p:val>
                                            <p:strVal val="ppt_x"/>
                                          </p:val>
                                        </p:tav>
                                      </p:tavLst>
                                    </p:anim>
                                    <p:anim calcmode="lin" valueType="num">
                                      <p:cBhvr additive="base">
                                        <p:cTn id="51" dur="3500"/>
                                        <p:tgtEl>
                                          <p:spTgt spid="11"/>
                                        </p:tgtEl>
                                        <p:attrNameLst>
                                          <p:attrName>ppt_y</p:attrName>
                                        </p:attrNameLst>
                                      </p:cBhvr>
                                      <p:tavLst>
                                        <p:tav tm="0">
                                          <p:val>
                                            <p:strVal val="ppt_y"/>
                                          </p:val>
                                        </p:tav>
                                        <p:tav tm="100000">
                                          <p:val>
                                            <p:strVal val="0-ppt_h/2"/>
                                          </p:val>
                                        </p:tav>
                                      </p:tavLst>
                                    </p:anim>
                                    <p:set>
                                      <p:cBhvr>
                                        <p:cTn id="52" dur="1" fill="hold">
                                          <p:stCondLst>
                                            <p:cond delay="3499"/>
                                          </p:stCondLst>
                                        </p:cTn>
                                        <p:tgtEl>
                                          <p:spTgt spid="11"/>
                                        </p:tgtEl>
                                        <p:attrNameLst>
                                          <p:attrName>style.visibility</p:attrName>
                                        </p:attrNameLst>
                                      </p:cBhvr>
                                      <p:to>
                                        <p:strVal val="hidden"/>
                                      </p:to>
                                    </p:set>
                                  </p:childTnLst>
                                </p:cTn>
                              </p:par>
                              <p:par>
                                <p:cTn id="53" presetID="2" presetClass="entr" presetSubtype="9"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500" fill="hold"/>
                                        <p:tgtEl>
                                          <p:spTgt spid="12"/>
                                        </p:tgtEl>
                                        <p:attrNameLst>
                                          <p:attrName>ppt_x</p:attrName>
                                        </p:attrNameLst>
                                      </p:cBhvr>
                                      <p:tavLst>
                                        <p:tav tm="0">
                                          <p:val>
                                            <p:strVal val="0-#ppt_w/2"/>
                                          </p:val>
                                        </p:tav>
                                        <p:tav tm="100000">
                                          <p:val>
                                            <p:strVal val="#ppt_x"/>
                                          </p:val>
                                        </p:tav>
                                      </p:tavLst>
                                    </p:anim>
                                    <p:anim calcmode="lin" valueType="num">
                                      <p:cBhvr additive="base">
                                        <p:cTn id="56" dur="3500" fill="hold"/>
                                        <p:tgtEl>
                                          <p:spTgt spid="12"/>
                                        </p:tgtEl>
                                        <p:attrNameLst>
                                          <p:attrName>ppt_y</p:attrName>
                                        </p:attrNameLst>
                                      </p:cBhvr>
                                      <p:tavLst>
                                        <p:tav tm="0">
                                          <p:val>
                                            <p:strVal val="0-#ppt_h/2"/>
                                          </p:val>
                                        </p:tav>
                                        <p:tav tm="100000">
                                          <p:val>
                                            <p:strVal val="#ppt_y"/>
                                          </p:val>
                                        </p:tav>
                                      </p:tavLst>
                                    </p:anim>
                                  </p:childTnLst>
                                </p:cTn>
                              </p:par>
                              <p:par>
                                <p:cTn id="57" presetID="2" presetClass="exit" presetSubtype="1" fill="hold" grpId="1" nodeType="withEffect">
                                  <p:stCondLst>
                                    <p:cond delay="0"/>
                                  </p:stCondLst>
                                  <p:childTnLst>
                                    <p:anim calcmode="lin" valueType="num">
                                      <p:cBhvr additive="base">
                                        <p:cTn id="58" dur="3500"/>
                                        <p:tgtEl>
                                          <p:spTgt spid="12"/>
                                        </p:tgtEl>
                                        <p:attrNameLst>
                                          <p:attrName>ppt_x</p:attrName>
                                        </p:attrNameLst>
                                      </p:cBhvr>
                                      <p:tavLst>
                                        <p:tav tm="0">
                                          <p:val>
                                            <p:strVal val="ppt_x"/>
                                          </p:val>
                                        </p:tav>
                                        <p:tav tm="100000">
                                          <p:val>
                                            <p:strVal val="ppt_x"/>
                                          </p:val>
                                        </p:tav>
                                      </p:tavLst>
                                    </p:anim>
                                    <p:anim calcmode="lin" valueType="num">
                                      <p:cBhvr additive="base">
                                        <p:cTn id="59" dur="3500"/>
                                        <p:tgtEl>
                                          <p:spTgt spid="12"/>
                                        </p:tgtEl>
                                        <p:attrNameLst>
                                          <p:attrName>ppt_y</p:attrName>
                                        </p:attrNameLst>
                                      </p:cBhvr>
                                      <p:tavLst>
                                        <p:tav tm="0">
                                          <p:val>
                                            <p:strVal val="ppt_y"/>
                                          </p:val>
                                        </p:tav>
                                        <p:tav tm="100000">
                                          <p:val>
                                            <p:strVal val="0-ppt_h/2"/>
                                          </p:val>
                                        </p:tav>
                                      </p:tavLst>
                                    </p:anim>
                                    <p:set>
                                      <p:cBhvr>
                                        <p:cTn id="60" dur="1" fill="hold">
                                          <p:stCondLst>
                                            <p:cond delay="3499"/>
                                          </p:stCondLst>
                                        </p:cTn>
                                        <p:tgtEl>
                                          <p:spTgt spid="12"/>
                                        </p:tgtEl>
                                        <p:attrNameLst>
                                          <p:attrName>style.visibility</p:attrName>
                                        </p:attrNameLst>
                                      </p:cBhvr>
                                      <p:to>
                                        <p:strVal val="hidden"/>
                                      </p:to>
                                    </p:set>
                                  </p:childTnLst>
                                </p:cTn>
                              </p:par>
                              <p:par>
                                <p:cTn id="61" presetID="2" presetClass="entr" presetSubtype="9"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3500" fill="hold"/>
                                        <p:tgtEl>
                                          <p:spTgt spid="13"/>
                                        </p:tgtEl>
                                        <p:attrNameLst>
                                          <p:attrName>ppt_x</p:attrName>
                                        </p:attrNameLst>
                                      </p:cBhvr>
                                      <p:tavLst>
                                        <p:tav tm="0">
                                          <p:val>
                                            <p:strVal val="0-#ppt_w/2"/>
                                          </p:val>
                                        </p:tav>
                                        <p:tav tm="100000">
                                          <p:val>
                                            <p:strVal val="#ppt_x"/>
                                          </p:val>
                                        </p:tav>
                                      </p:tavLst>
                                    </p:anim>
                                    <p:anim calcmode="lin" valueType="num">
                                      <p:cBhvr additive="base">
                                        <p:cTn id="64" dur="3500" fill="hold"/>
                                        <p:tgtEl>
                                          <p:spTgt spid="13"/>
                                        </p:tgtEl>
                                        <p:attrNameLst>
                                          <p:attrName>ppt_y</p:attrName>
                                        </p:attrNameLst>
                                      </p:cBhvr>
                                      <p:tavLst>
                                        <p:tav tm="0">
                                          <p:val>
                                            <p:strVal val="0-#ppt_h/2"/>
                                          </p:val>
                                        </p:tav>
                                        <p:tav tm="100000">
                                          <p:val>
                                            <p:strVal val="#ppt_y"/>
                                          </p:val>
                                        </p:tav>
                                      </p:tavLst>
                                    </p:anim>
                                  </p:childTnLst>
                                </p:cTn>
                              </p:par>
                              <p:par>
                                <p:cTn id="65" presetID="2" presetClass="exit" presetSubtype="1" fill="hold" grpId="1" nodeType="withEffect">
                                  <p:stCondLst>
                                    <p:cond delay="0"/>
                                  </p:stCondLst>
                                  <p:childTnLst>
                                    <p:anim calcmode="lin" valueType="num">
                                      <p:cBhvr additive="base">
                                        <p:cTn id="66" dur="3500"/>
                                        <p:tgtEl>
                                          <p:spTgt spid="13"/>
                                        </p:tgtEl>
                                        <p:attrNameLst>
                                          <p:attrName>ppt_x</p:attrName>
                                        </p:attrNameLst>
                                      </p:cBhvr>
                                      <p:tavLst>
                                        <p:tav tm="0">
                                          <p:val>
                                            <p:strVal val="ppt_x"/>
                                          </p:val>
                                        </p:tav>
                                        <p:tav tm="100000">
                                          <p:val>
                                            <p:strVal val="ppt_x"/>
                                          </p:val>
                                        </p:tav>
                                      </p:tavLst>
                                    </p:anim>
                                    <p:anim calcmode="lin" valueType="num">
                                      <p:cBhvr additive="base">
                                        <p:cTn id="67" dur="3500"/>
                                        <p:tgtEl>
                                          <p:spTgt spid="13"/>
                                        </p:tgtEl>
                                        <p:attrNameLst>
                                          <p:attrName>ppt_y</p:attrName>
                                        </p:attrNameLst>
                                      </p:cBhvr>
                                      <p:tavLst>
                                        <p:tav tm="0">
                                          <p:val>
                                            <p:strVal val="ppt_y"/>
                                          </p:val>
                                        </p:tav>
                                        <p:tav tm="100000">
                                          <p:val>
                                            <p:strVal val="0-ppt_h/2"/>
                                          </p:val>
                                        </p:tav>
                                      </p:tavLst>
                                    </p:anim>
                                    <p:set>
                                      <p:cBhvr>
                                        <p:cTn id="68" dur="1" fill="hold">
                                          <p:stCondLst>
                                            <p:cond delay="3499"/>
                                          </p:stCondLst>
                                        </p:cTn>
                                        <p:tgtEl>
                                          <p:spTgt spid="13"/>
                                        </p:tgtEl>
                                        <p:attrNameLst>
                                          <p:attrName>style.visibility</p:attrName>
                                        </p:attrNameLst>
                                      </p:cBhvr>
                                      <p:to>
                                        <p:strVal val="hidden"/>
                                      </p:to>
                                    </p:set>
                                  </p:childTnLst>
                                </p:cTn>
                              </p:par>
                              <p:par>
                                <p:cTn id="69" presetID="23" presetClass="entr" presetSubtype="288" fill="hold" nodeType="withEffect">
                                  <p:stCondLst>
                                    <p:cond delay="500"/>
                                  </p:stCondLst>
                                  <p:childTnLst>
                                    <p:set>
                                      <p:cBhvr>
                                        <p:cTn id="70" dur="1" fill="hold">
                                          <p:stCondLst>
                                            <p:cond delay="0"/>
                                          </p:stCondLst>
                                        </p:cTn>
                                        <p:tgtEl>
                                          <p:spTgt spid="2"/>
                                        </p:tgtEl>
                                        <p:attrNameLst>
                                          <p:attrName>style.visibility</p:attrName>
                                        </p:attrNameLst>
                                      </p:cBhvr>
                                      <p:to>
                                        <p:strVal val="visible"/>
                                      </p:to>
                                    </p:set>
                                    <p:anim calcmode="lin" valueType="num">
                                      <p:cBhvr>
                                        <p:cTn id="71" dur="3000" fill="hold"/>
                                        <p:tgtEl>
                                          <p:spTgt spid="2"/>
                                        </p:tgtEl>
                                        <p:attrNameLst>
                                          <p:attrName>ppt_w</p:attrName>
                                        </p:attrNameLst>
                                      </p:cBhvr>
                                      <p:tavLst>
                                        <p:tav tm="0">
                                          <p:val>
                                            <p:strVal val="4/3*#ppt_w"/>
                                          </p:val>
                                        </p:tav>
                                        <p:tav tm="100000">
                                          <p:val>
                                            <p:strVal val="#ppt_w"/>
                                          </p:val>
                                        </p:tav>
                                      </p:tavLst>
                                    </p:anim>
                                    <p:anim calcmode="lin" valueType="num">
                                      <p:cBhvr>
                                        <p:cTn id="72" dur="3000" fill="hold"/>
                                        <p:tgtEl>
                                          <p:spTgt spid="2"/>
                                        </p:tgtEl>
                                        <p:attrNameLst>
                                          <p:attrName>ppt_h</p:attrName>
                                        </p:attrNameLst>
                                      </p:cBhvr>
                                      <p:tavLst>
                                        <p:tav tm="0">
                                          <p:val>
                                            <p:strVal val="4/3*#ppt_h"/>
                                          </p:val>
                                        </p:tav>
                                        <p:tav tm="100000">
                                          <p:val>
                                            <p:strVal val="#ppt_h"/>
                                          </p:val>
                                        </p:tav>
                                      </p:tavLst>
                                    </p:anim>
                                  </p:childTnLst>
                                </p:cTn>
                              </p:par>
                              <p:par>
                                <p:cTn id="73" presetID="8" presetClass="entr" presetSubtype="32" fill="hold" nodeType="withEffect">
                                  <p:stCondLst>
                                    <p:cond delay="500"/>
                                  </p:stCondLst>
                                  <p:childTnLst>
                                    <p:set>
                                      <p:cBhvr>
                                        <p:cTn id="74" dur="1" fill="hold">
                                          <p:stCondLst>
                                            <p:cond delay="0"/>
                                          </p:stCondLst>
                                        </p:cTn>
                                        <p:tgtEl>
                                          <p:spTgt spid="2"/>
                                        </p:tgtEl>
                                        <p:attrNameLst>
                                          <p:attrName>style.visibility</p:attrName>
                                        </p:attrNameLst>
                                      </p:cBhvr>
                                      <p:to>
                                        <p:strVal val="visible"/>
                                      </p:to>
                                    </p:set>
                                    <p:animEffect transition="in" filter="diamond(out)">
                                      <p:cBhvr>
                                        <p:cTn id="75" dur="3000"/>
                                        <p:tgtEl>
                                          <p:spTgt spid="2"/>
                                        </p:tgtEl>
                                      </p:cBhvr>
                                    </p:animEffect>
                                  </p:childTnLst>
                                </p:cTn>
                              </p:par>
                              <p:par>
                                <p:cTn id="76" presetID="9" presetClass="emph" presetSubtype="0" nodeType="withEffect">
                                  <p:stCondLst>
                                    <p:cond delay="0"/>
                                  </p:stCondLst>
                                  <p:childTnLst>
                                    <p:set>
                                      <p:cBhvr rctx="PPT">
                                        <p:cTn id="77" dur="indefinite"/>
                                        <p:tgtEl>
                                          <p:spTgt spid="14"/>
                                        </p:tgtEl>
                                        <p:attrNameLst>
                                          <p:attrName>style.opacity</p:attrName>
                                        </p:attrNameLst>
                                      </p:cBhvr>
                                      <p:to>
                                        <p:strVal val="0"/>
                                      </p:to>
                                    </p:set>
                                    <p:animEffect filter="image" prLst="opacity: 0">
                                      <p:cBhvr rctx="IE">
                                        <p:cTn id="78"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0" grpId="0" animBg="1"/>
      <p:bldP spid="10" grpId="1" animBg="1"/>
      <p:bldP spid="8" grpId="0" animBg="1"/>
      <p:bldP spid="8" grpId="1" animBg="1"/>
      <p:bldP spid="6" grpId="0" animBg="1"/>
      <p:bldP spid="6" grpId="1" animBg="1"/>
      <p:bldP spid="7" grpId="0" animBg="1"/>
      <p:bldP spid="7" grpId="1" animBg="1"/>
      <p:bldP spid="9" grpId="0" animBg="1"/>
      <p:bldP spid="9" grpId="1" animBg="1"/>
      <p:bldP spid="11" grpId="0" animBg="1"/>
      <p:bldP spid="11" grpId="1" animBg="1"/>
      <p:bldP spid="13" grpId="0" animBg="1"/>
      <p:bldP spid="1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9" name="278 Grupo"/>
          <p:cNvGrpSpPr/>
          <p:nvPr/>
        </p:nvGrpSpPr>
        <p:grpSpPr>
          <a:xfrm>
            <a:off x="0" y="-25946"/>
            <a:ext cx="9144000" cy="5143500"/>
            <a:chOff x="0" y="0"/>
            <a:chExt cx="9144000" cy="5143500"/>
          </a:xfrm>
        </p:grpSpPr>
        <p:sp>
          <p:nvSpPr>
            <p:cNvPr id="280" name="279 Rectángulo"/>
            <p:cNvSpPr/>
            <p:nvPr/>
          </p:nvSpPr>
          <p:spPr>
            <a:xfrm rot="10800000">
              <a:off x="0" y="0"/>
              <a:ext cx="4572000" cy="2571750"/>
            </a:xfrm>
            <a:prstGeom prst="rect">
              <a:avLst/>
            </a:prstGeom>
            <a:gradFill>
              <a:gsLst>
                <a:gs pos="24000">
                  <a:srgbClr val="003300"/>
                </a:gs>
                <a:gs pos="100000">
                  <a:srgbClr val="C00000">
                    <a:lumMod val="4000"/>
                  </a:srgbClr>
                </a:gs>
                <a:gs pos="60000">
                  <a:srgbClr val="5454D4">
                    <a:alpha val="97000"/>
                    <a:lumMod val="7000"/>
                  </a:srgbClr>
                </a:gs>
                <a:gs pos="79000">
                  <a:srgbClr val="99FF3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Rectángulo"/>
            <p:cNvSpPr/>
            <p:nvPr/>
          </p:nvSpPr>
          <p:spPr>
            <a:xfrm>
              <a:off x="4572000" y="2571750"/>
              <a:ext cx="4572000" cy="2571750"/>
            </a:xfrm>
            <a:prstGeom prst="rect">
              <a:avLst/>
            </a:prstGeom>
            <a:gradFill>
              <a:gsLst>
                <a:gs pos="24000">
                  <a:srgbClr val="003300"/>
                </a:gs>
                <a:gs pos="100000">
                  <a:srgbClr val="C00000">
                    <a:lumMod val="4000"/>
                  </a:srgbClr>
                </a:gs>
                <a:gs pos="60000">
                  <a:srgbClr val="5454D4">
                    <a:alpha val="97000"/>
                    <a:lumMod val="7000"/>
                  </a:srgbClr>
                </a:gs>
                <a:gs pos="79000">
                  <a:srgbClr val="99FF3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81 Rectángulo"/>
            <p:cNvSpPr/>
            <p:nvPr/>
          </p:nvSpPr>
          <p:spPr>
            <a:xfrm rot="10800000" flipH="1">
              <a:off x="4572000" y="0"/>
              <a:ext cx="4572000" cy="2571750"/>
            </a:xfrm>
            <a:prstGeom prst="rect">
              <a:avLst/>
            </a:prstGeom>
            <a:gradFill>
              <a:gsLst>
                <a:gs pos="24000">
                  <a:srgbClr val="003300"/>
                </a:gs>
                <a:gs pos="100000">
                  <a:srgbClr val="C00000">
                    <a:lumMod val="4000"/>
                  </a:srgbClr>
                </a:gs>
                <a:gs pos="60000">
                  <a:srgbClr val="5454D4">
                    <a:alpha val="97000"/>
                    <a:lumMod val="7000"/>
                  </a:srgbClr>
                </a:gs>
                <a:gs pos="79000">
                  <a:srgbClr val="99FF3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3" name="282 Rectángulo"/>
            <p:cNvSpPr/>
            <p:nvPr/>
          </p:nvSpPr>
          <p:spPr>
            <a:xfrm flipH="1">
              <a:off x="0" y="2571750"/>
              <a:ext cx="4572000" cy="2571750"/>
            </a:xfrm>
            <a:prstGeom prst="rect">
              <a:avLst/>
            </a:prstGeom>
            <a:gradFill>
              <a:gsLst>
                <a:gs pos="24000">
                  <a:srgbClr val="003300"/>
                </a:gs>
                <a:gs pos="100000">
                  <a:srgbClr val="C00000">
                    <a:lumMod val="4000"/>
                  </a:srgbClr>
                </a:gs>
                <a:gs pos="60000">
                  <a:srgbClr val="5454D4">
                    <a:alpha val="97000"/>
                    <a:lumMod val="7000"/>
                  </a:srgbClr>
                </a:gs>
                <a:gs pos="79000">
                  <a:srgbClr val="99FF3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85" name="28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210"/>
            <a:ext cx="9144000" cy="5143500"/>
          </a:xfrm>
          <a:prstGeom prst="diamond">
            <a:avLst/>
          </a:prstGeom>
        </p:spPr>
      </p:pic>
      <p:grpSp>
        <p:nvGrpSpPr>
          <p:cNvPr id="4" name="3 Grupo"/>
          <p:cNvGrpSpPr/>
          <p:nvPr/>
        </p:nvGrpSpPr>
        <p:grpSpPr>
          <a:xfrm flipH="1" flipV="1">
            <a:off x="-2052736" y="-350985"/>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 name="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flipH="1" flipV="1">
            <a:off x="-1585192" y="102792"/>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9" name="8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 name="10 Grupo"/>
          <p:cNvGrpSpPr/>
          <p:nvPr/>
        </p:nvGrpSpPr>
        <p:grpSpPr>
          <a:xfrm flipH="1" flipV="1">
            <a:off x="-1153144" y="534840"/>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2" name="1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 name="13 Grupo"/>
          <p:cNvGrpSpPr/>
          <p:nvPr/>
        </p:nvGrpSpPr>
        <p:grpSpPr>
          <a:xfrm flipH="1" flipV="1">
            <a:off x="-721096" y="966888"/>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5" name="14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 name="16 Grupo"/>
          <p:cNvGrpSpPr/>
          <p:nvPr/>
        </p:nvGrpSpPr>
        <p:grpSpPr>
          <a:xfrm flipH="1" flipV="1">
            <a:off x="-289048" y="1398936"/>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8" name="17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flipH="1" flipV="1">
            <a:off x="143000" y="1830984"/>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1" name="20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 name="22 Grupo"/>
          <p:cNvGrpSpPr/>
          <p:nvPr/>
        </p:nvGrpSpPr>
        <p:grpSpPr>
          <a:xfrm flipH="1" flipV="1">
            <a:off x="575048" y="2263032"/>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4" name="23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 name="25 Grupo"/>
          <p:cNvGrpSpPr/>
          <p:nvPr/>
        </p:nvGrpSpPr>
        <p:grpSpPr>
          <a:xfrm flipH="1" flipV="1">
            <a:off x="1007096" y="2695080"/>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7" name="26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 name="28 Grupo"/>
          <p:cNvGrpSpPr/>
          <p:nvPr/>
        </p:nvGrpSpPr>
        <p:grpSpPr>
          <a:xfrm flipH="1" flipV="1">
            <a:off x="1439144" y="3127128"/>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30" name="29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flipH="1" flipV="1">
            <a:off x="1871192" y="3559176"/>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33" name="32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 name="34 Grupo"/>
          <p:cNvGrpSpPr/>
          <p:nvPr/>
        </p:nvGrpSpPr>
        <p:grpSpPr>
          <a:xfrm flipH="1" flipV="1">
            <a:off x="2303240" y="3991224"/>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36" name="35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8" name="37 Grupo"/>
          <p:cNvGrpSpPr/>
          <p:nvPr/>
        </p:nvGrpSpPr>
        <p:grpSpPr>
          <a:xfrm flipV="1">
            <a:off x="7631832" y="-350985"/>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39" name="38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 name="40 Grupo"/>
          <p:cNvGrpSpPr/>
          <p:nvPr/>
        </p:nvGrpSpPr>
        <p:grpSpPr>
          <a:xfrm flipV="1">
            <a:off x="7164288" y="102792"/>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42" name="4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flipV="1">
            <a:off x="6732240" y="534840"/>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45" name="44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 name="46 Grupo"/>
          <p:cNvGrpSpPr/>
          <p:nvPr/>
        </p:nvGrpSpPr>
        <p:grpSpPr>
          <a:xfrm flipV="1">
            <a:off x="6300192" y="966888"/>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48" name="47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0" name="49 Grupo"/>
          <p:cNvGrpSpPr/>
          <p:nvPr/>
        </p:nvGrpSpPr>
        <p:grpSpPr>
          <a:xfrm flipV="1">
            <a:off x="5868144" y="1398936"/>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51" name="50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3" name="52 Grupo"/>
          <p:cNvGrpSpPr/>
          <p:nvPr/>
        </p:nvGrpSpPr>
        <p:grpSpPr>
          <a:xfrm flipV="1">
            <a:off x="5436096" y="1830984"/>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54" name="53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flipV="1">
            <a:off x="5004048" y="2263032"/>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57" name="56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 name="58 Grupo"/>
          <p:cNvGrpSpPr/>
          <p:nvPr/>
        </p:nvGrpSpPr>
        <p:grpSpPr>
          <a:xfrm flipV="1">
            <a:off x="4572000" y="2695080"/>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60" name="59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2" name="61 Grupo"/>
          <p:cNvGrpSpPr/>
          <p:nvPr/>
        </p:nvGrpSpPr>
        <p:grpSpPr>
          <a:xfrm flipV="1">
            <a:off x="4139952" y="3127128"/>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63" name="62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5" name="64 Grupo"/>
          <p:cNvGrpSpPr/>
          <p:nvPr/>
        </p:nvGrpSpPr>
        <p:grpSpPr>
          <a:xfrm flipV="1">
            <a:off x="3707904" y="3559176"/>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66" name="65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8" name="67 Grupo"/>
          <p:cNvGrpSpPr/>
          <p:nvPr/>
        </p:nvGrpSpPr>
        <p:grpSpPr>
          <a:xfrm flipV="1">
            <a:off x="3275856" y="3991224"/>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69" name="68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1" name="70 Grupo"/>
          <p:cNvGrpSpPr/>
          <p:nvPr/>
        </p:nvGrpSpPr>
        <p:grpSpPr>
          <a:xfrm rot="10800000" flipH="1" flipV="1">
            <a:off x="7559824" y="3861867"/>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72" name="7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4" name="73 Grupo"/>
          <p:cNvGrpSpPr/>
          <p:nvPr/>
        </p:nvGrpSpPr>
        <p:grpSpPr>
          <a:xfrm rot="10800000" flipH="1" flipV="1">
            <a:off x="7092280" y="3408090"/>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75" name="74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7" name="76 Grupo"/>
          <p:cNvGrpSpPr/>
          <p:nvPr/>
        </p:nvGrpSpPr>
        <p:grpSpPr>
          <a:xfrm rot="10800000" flipH="1" flipV="1">
            <a:off x="6660232" y="2976042"/>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78" name="77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0" name="79 Grupo"/>
          <p:cNvGrpSpPr/>
          <p:nvPr/>
        </p:nvGrpSpPr>
        <p:grpSpPr>
          <a:xfrm rot="10800000" flipH="1" flipV="1">
            <a:off x="6228184" y="2543994"/>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81" name="80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3" name="82 Grupo"/>
          <p:cNvGrpSpPr/>
          <p:nvPr/>
        </p:nvGrpSpPr>
        <p:grpSpPr>
          <a:xfrm rot="10800000" flipH="1" flipV="1">
            <a:off x="5796136" y="2111946"/>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84" name="83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6" name="85 Grupo"/>
          <p:cNvGrpSpPr/>
          <p:nvPr/>
        </p:nvGrpSpPr>
        <p:grpSpPr>
          <a:xfrm rot="10800000" flipH="1" flipV="1">
            <a:off x="5364088" y="1679898"/>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87" name="86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9" name="88 Grupo"/>
          <p:cNvGrpSpPr/>
          <p:nvPr/>
        </p:nvGrpSpPr>
        <p:grpSpPr>
          <a:xfrm rot="10800000" flipH="1" flipV="1">
            <a:off x="4932040" y="1247850"/>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90" name="89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2" name="91 Grupo"/>
          <p:cNvGrpSpPr/>
          <p:nvPr/>
        </p:nvGrpSpPr>
        <p:grpSpPr>
          <a:xfrm rot="10800000" flipH="1" flipV="1">
            <a:off x="4499992" y="815802"/>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93" name="92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5" name="94 Grupo"/>
          <p:cNvGrpSpPr/>
          <p:nvPr/>
        </p:nvGrpSpPr>
        <p:grpSpPr>
          <a:xfrm rot="10800000" flipH="1" flipV="1">
            <a:off x="4067944" y="383754"/>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96" name="95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8" name="97 Grupo"/>
          <p:cNvGrpSpPr/>
          <p:nvPr/>
        </p:nvGrpSpPr>
        <p:grpSpPr>
          <a:xfrm rot="10800000" flipH="1" flipV="1">
            <a:off x="3635896" y="-48294"/>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99" name="98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1" name="100 Grupo"/>
          <p:cNvGrpSpPr/>
          <p:nvPr/>
        </p:nvGrpSpPr>
        <p:grpSpPr>
          <a:xfrm rot="10800000" flipH="1" flipV="1">
            <a:off x="3203848" y="-480342"/>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02" name="10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4" name="103 Grupo"/>
          <p:cNvGrpSpPr/>
          <p:nvPr/>
        </p:nvGrpSpPr>
        <p:grpSpPr>
          <a:xfrm rot="10800000" flipV="1">
            <a:off x="-2052736" y="3838824"/>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05" name="104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rot="10800000" flipV="1">
            <a:off x="-1585192" y="3385047"/>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08" name="107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0" name="109 Grupo"/>
          <p:cNvGrpSpPr/>
          <p:nvPr/>
        </p:nvGrpSpPr>
        <p:grpSpPr>
          <a:xfrm rot="10800000" flipV="1">
            <a:off x="-1153144" y="2952999"/>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11" name="110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3" name="112 Grupo"/>
          <p:cNvGrpSpPr/>
          <p:nvPr/>
        </p:nvGrpSpPr>
        <p:grpSpPr>
          <a:xfrm rot="10800000" flipV="1">
            <a:off x="-721096" y="2520951"/>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14" name="113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6" name="115 Grupo"/>
          <p:cNvGrpSpPr/>
          <p:nvPr/>
        </p:nvGrpSpPr>
        <p:grpSpPr>
          <a:xfrm rot="10800000" flipV="1">
            <a:off x="-289048" y="2088903"/>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17" name="116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9" name="118 Grupo"/>
          <p:cNvGrpSpPr/>
          <p:nvPr/>
        </p:nvGrpSpPr>
        <p:grpSpPr>
          <a:xfrm rot="10800000" flipV="1">
            <a:off x="143000" y="1656855"/>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20" name="119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2" name="121 Grupo"/>
          <p:cNvGrpSpPr/>
          <p:nvPr/>
        </p:nvGrpSpPr>
        <p:grpSpPr>
          <a:xfrm rot="10800000" flipV="1">
            <a:off x="575048" y="1224807"/>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23" name="122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5" name="124 Grupo"/>
          <p:cNvGrpSpPr/>
          <p:nvPr/>
        </p:nvGrpSpPr>
        <p:grpSpPr>
          <a:xfrm rot="10800000" flipV="1">
            <a:off x="1007096" y="792759"/>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26" name="125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8" name="127 Grupo"/>
          <p:cNvGrpSpPr/>
          <p:nvPr/>
        </p:nvGrpSpPr>
        <p:grpSpPr>
          <a:xfrm rot="10800000" flipV="1">
            <a:off x="1439144" y="360711"/>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29" name="128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1" name="130 Grupo"/>
          <p:cNvGrpSpPr/>
          <p:nvPr/>
        </p:nvGrpSpPr>
        <p:grpSpPr>
          <a:xfrm rot="10800000" flipV="1">
            <a:off x="1871192" y="-71337"/>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32" name="13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4" name="133 Grupo"/>
          <p:cNvGrpSpPr/>
          <p:nvPr/>
        </p:nvGrpSpPr>
        <p:grpSpPr>
          <a:xfrm rot="10800000" flipV="1">
            <a:off x="2303240" y="-503385"/>
            <a:ext cx="3636912"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35" name="134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6" name="145 Grupo"/>
          <p:cNvGrpSpPr/>
          <p:nvPr/>
        </p:nvGrpSpPr>
        <p:grpSpPr>
          <a:xfrm rot="10800000" flipH="1" flipV="1">
            <a:off x="-1116632" y="-344958"/>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47" name="146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9" name="148 Grupo"/>
          <p:cNvGrpSpPr/>
          <p:nvPr/>
        </p:nvGrpSpPr>
        <p:grpSpPr>
          <a:xfrm rot="10800000" flipH="1" flipV="1">
            <a:off x="-649088" y="108819"/>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50" name="149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2" name="151 Grupo"/>
          <p:cNvGrpSpPr/>
          <p:nvPr/>
        </p:nvGrpSpPr>
        <p:grpSpPr>
          <a:xfrm rot="10800000" flipH="1" flipV="1">
            <a:off x="-217040" y="540867"/>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53" name="152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5" name="154 Grupo"/>
          <p:cNvGrpSpPr/>
          <p:nvPr/>
        </p:nvGrpSpPr>
        <p:grpSpPr>
          <a:xfrm rot="10800000" flipH="1" flipV="1">
            <a:off x="215008" y="972915"/>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56" name="155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8" name="157 Grupo"/>
          <p:cNvGrpSpPr/>
          <p:nvPr/>
        </p:nvGrpSpPr>
        <p:grpSpPr>
          <a:xfrm rot="10800000" flipH="1" flipV="1">
            <a:off x="647056" y="1404963"/>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59" name="158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1" name="160 Grupo"/>
          <p:cNvGrpSpPr/>
          <p:nvPr/>
        </p:nvGrpSpPr>
        <p:grpSpPr>
          <a:xfrm rot="10800000" flipH="1" flipV="1">
            <a:off x="1079104" y="1837011"/>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62" name="16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4" name="163 Grupo"/>
          <p:cNvGrpSpPr/>
          <p:nvPr/>
        </p:nvGrpSpPr>
        <p:grpSpPr>
          <a:xfrm rot="10800000" flipH="1" flipV="1">
            <a:off x="1511152" y="2269059"/>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65" name="164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7" name="166 Grupo"/>
          <p:cNvGrpSpPr/>
          <p:nvPr/>
        </p:nvGrpSpPr>
        <p:grpSpPr>
          <a:xfrm rot="10800000" flipH="1" flipV="1">
            <a:off x="1943200" y="2701107"/>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68" name="167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0" name="169 Grupo"/>
          <p:cNvGrpSpPr/>
          <p:nvPr/>
        </p:nvGrpSpPr>
        <p:grpSpPr>
          <a:xfrm rot="10800000" flipH="1" flipV="1">
            <a:off x="2375248" y="3133155"/>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71" name="170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3" name="172 Grupo"/>
          <p:cNvGrpSpPr/>
          <p:nvPr/>
        </p:nvGrpSpPr>
        <p:grpSpPr>
          <a:xfrm rot="10800000" flipH="1" flipV="1">
            <a:off x="2807296" y="3565203"/>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74" name="173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6" name="175 Grupo"/>
          <p:cNvGrpSpPr/>
          <p:nvPr/>
        </p:nvGrpSpPr>
        <p:grpSpPr>
          <a:xfrm rot="10800000" flipH="1" flipV="1">
            <a:off x="3239344" y="3997251"/>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77" name="176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9" name="178 Grupo"/>
          <p:cNvGrpSpPr/>
          <p:nvPr/>
        </p:nvGrpSpPr>
        <p:grpSpPr>
          <a:xfrm rot="10800000" flipV="1">
            <a:off x="8567936" y="-344958"/>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80" name="179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2" name="181 Grupo"/>
          <p:cNvGrpSpPr/>
          <p:nvPr/>
        </p:nvGrpSpPr>
        <p:grpSpPr>
          <a:xfrm rot="10800000" flipV="1">
            <a:off x="8100392" y="108819"/>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83" name="182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5" name="184 Grupo"/>
          <p:cNvGrpSpPr/>
          <p:nvPr/>
        </p:nvGrpSpPr>
        <p:grpSpPr>
          <a:xfrm rot="10800000" flipV="1">
            <a:off x="7668344" y="540867"/>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86" name="185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8" name="187 Grupo"/>
          <p:cNvGrpSpPr/>
          <p:nvPr/>
        </p:nvGrpSpPr>
        <p:grpSpPr>
          <a:xfrm rot="10800000" flipV="1">
            <a:off x="7236296" y="972915"/>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89" name="188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1" name="190 Grupo"/>
          <p:cNvGrpSpPr/>
          <p:nvPr/>
        </p:nvGrpSpPr>
        <p:grpSpPr>
          <a:xfrm rot="10800000" flipV="1">
            <a:off x="6804248" y="1404963"/>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92" name="19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4" name="193 Grupo"/>
          <p:cNvGrpSpPr/>
          <p:nvPr/>
        </p:nvGrpSpPr>
        <p:grpSpPr>
          <a:xfrm rot="10800000" flipV="1">
            <a:off x="6372200" y="1837011"/>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95" name="194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7" name="196 Grupo"/>
          <p:cNvGrpSpPr/>
          <p:nvPr/>
        </p:nvGrpSpPr>
        <p:grpSpPr>
          <a:xfrm rot="10800000" flipV="1">
            <a:off x="5940152" y="2269059"/>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198" name="197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0" name="199 Grupo"/>
          <p:cNvGrpSpPr/>
          <p:nvPr/>
        </p:nvGrpSpPr>
        <p:grpSpPr>
          <a:xfrm rot="10800000" flipV="1">
            <a:off x="5508104" y="2701107"/>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01" name="200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01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3" name="202 Grupo"/>
          <p:cNvGrpSpPr/>
          <p:nvPr/>
        </p:nvGrpSpPr>
        <p:grpSpPr>
          <a:xfrm rot="10800000" flipV="1">
            <a:off x="5076056" y="3133155"/>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04" name="203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6" name="205 Grupo"/>
          <p:cNvGrpSpPr/>
          <p:nvPr/>
        </p:nvGrpSpPr>
        <p:grpSpPr>
          <a:xfrm rot="10800000" flipV="1">
            <a:off x="4644008" y="3565203"/>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07" name="206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9" name="208 Grupo"/>
          <p:cNvGrpSpPr/>
          <p:nvPr/>
        </p:nvGrpSpPr>
        <p:grpSpPr>
          <a:xfrm rot="10800000" flipV="1">
            <a:off x="4211960" y="3997251"/>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10" name="209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2" name="211 Grupo"/>
          <p:cNvGrpSpPr/>
          <p:nvPr/>
        </p:nvGrpSpPr>
        <p:grpSpPr>
          <a:xfrm flipH="1" flipV="1">
            <a:off x="8495928" y="3867894"/>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13" name="212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5" name="214 Grupo"/>
          <p:cNvGrpSpPr/>
          <p:nvPr/>
        </p:nvGrpSpPr>
        <p:grpSpPr>
          <a:xfrm flipH="1" flipV="1">
            <a:off x="8028384" y="3414117"/>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16" name="215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16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8" name="217 Grupo"/>
          <p:cNvGrpSpPr/>
          <p:nvPr/>
        </p:nvGrpSpPr>
        <p:grpSpPr>
          <a:xfrm flipH="1" flipV="1">
            <a:off x="7596336" y="2982069"/>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19" name="218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1" name="220 Grupo"/>
          <p:cNvGrpSpPr/>
          <p:nvPr/>
        </p:nvGrpSpPr>
        <p:grpSpPr>
          <a:xfrm flipH="1" flipV="1">
            <a:off x="7164288" y="2550021"/>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22" name="22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4" name="223 Grupo"/>
          <p:cNvGrpSpPr/>
          <p:nvPr/>
        </p:nvGrpSpPr>
        <p:grpSpPr>
          <a:xfrm flipH="1" flipV="1">
            <a:off x="6732240" y="2117973"/>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25" name="224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7" name="226 Grupo"/>
          <p:cNvGrpSpPr/>
          <p:nvPr/>
        </p:nvGrpSpPr>
        <p:grpSpPr>
          <a:xfrm flipH="1" flipV="1">
            <a:off x="6300192" y="1685925"/>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28" name="227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0" name="229 Grupo"/>
          <p:cNvGrpSpPr/>
          <p:nvPr/>
        </p:nvGrpSpPr>
        <p:grpSpPr>
          <a:xfrm flipH="1" flipV="1">
            <a:off x="5868144" y="1253877"/>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31" name="230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3" name="232 Grupo"/>
          <p:cNvGrpSpPr/>
          <p:nvPr/>
        </p:nvGrpSpPr>
        <p:grpSpPr>
          <a:xfrm flipH="1" flipV="1">
            <a:off x="5436096" y="821829"/>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34" name="233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6" name="235 Grupo"/>
          <p:cNvGrpSpPr/>
          <p:nvPr/>
        </p:nvGrpSpPr>
        <p:grpSpPr>
          <a:xfrm flipH="1" flipV="1">
            <a:off x="5004048" y="389781"/>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37" name="236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8" name="237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9" name="238 Grupo"/>
          <p:cNvGrpSpPr/>
          <p:nvPr/>
        </p:nvGrpSpPr>
        <p:grpSpPr>
          <a:xfrm flipH="1" flipV="1">
            <a:off x="4572000" y="-42267"/>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40" name="239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2" name="241 Grupo"/>
          <p:cNvGrpSpPr/>
          <p:nvPr/>
        </p:nvGrpSpPr>
        <p:grpSpPr>
          <a:xfrm flipH="1" flipV="1">
            <a:off x="4139952" y="-474315"/>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43" name="242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5" name="244 Grupo"/>
          <p:cNvGrpSpPr/>
          <p:nvPr/>
        </p:nvGrpSpPr>
        <p:grpSpPr>
          <a:xfrm flipV="1">
            <a:off x="-1116632" y="3844851"/>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46" name="245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46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48" name="247 Grupo"/>
          <p:cNvGrpSpPr/>
          <p:nvPr/>
        </p:nvGrpSpPr>
        <p:grpSpPr>
          <a:xfrm flipV="1">
            <a:off x="-649088" y="3391074"/>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49" name="248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1" name="250 Grupo"/>
          <p:cNvGrpSpPr/>
          <p:nvPr/>
        </p:nvGrpSpPr>
        <p:grpSpPr>
          <a:xfrm flipV="1">
            <a:off x="-217040" y="2959026"/>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52" name="251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3" name="252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4" name="253 Grupo"/>
          <p:cNvGrpSpPr/>
          <p:nvPr/>
        </p:nvGrpSpPr>
        <p:grpSpPr>
          <a:xfrm flipV="1">
            <a:off x="215008" y="2526978"/>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55" name="254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7" name="256 Grupo"/>
          <p:cNvGrpSpPr/>
          <p:nvPr/>
        </p:nvGrpSpPr>
        <p:grpSpPr>
          <a:xfrm flipV="1">
            <a:off x="647056" y="2094930"/>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58" name="257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258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0" name="259 Grupo"/>
          <p:cNvGrpSpPr/>
          <p:nvPr/>
        </p:nvGrpSpPr>
        <p:grpSpPr>
          <a:xfrm flipV="1">
            <a:off x="1079104" y="1662882"/>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61" name="260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3" name="262 Grupo"/>
          <p:cNvGrpSpPr/>
          <p:nvPr/>
        </p:nvGrpSpPr>
        <p:grpSpPr>
          <a:xfrm flipV="1">
            <a:off x="1511152" y="1230834"/>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64" name="263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6" name="265 Grupo"/>
          <p:cNvGrpSpPr/>
          <p:nvPr/>
        </p:nvGrpSpPr>
        <p:grpSpPr>
          <a:xfrm flipV="1">
            <a:off x="1943200" y="798786"/>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67" name="266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8" name="267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9" name="268 Grupo"/>
          <p:cNvGrpSpPr/>
          <p:nvPr/>
        </p:nvGrpSpPr>
        <p:grpSpPr>
          <a:xfrm flipV="1">
            <a:off x="2375248" y="366738"/>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70" name="269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1" name="270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2" name="271 Grupo"/>
          <p:cNvGrpSpPr/>
          <p:nvPr/>
        </p:nvGrpSpPr>
        <p:grpSpPr>
          <a:xfrm flipV="1">
            <a:off x="2807296" y="-65310"/>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73" name="272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4" name="273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5" name="274 Grupo"/>
          <p:cNvGrpSpPr/>
          <p:nvPr/>
        </p:nvGrpSpPr>
        <p:grpSpPr>
          <a:xfrm flipV="1">
            <a:off x="3239344" y="-497358"/>
            <a:ext cx="1692696" cy="1735410"/>
            <a:chOff x="251520" y="411510"/>
            <a:chExt cx="864096" cy="698376"/>
          </a:xfrm>
          <a:gradFill>
            <a:gsLst>
              <a:gs pos="48750">
                <a:srgbClr val="33CC33">
                  <a:alpha val="78000"/>
                </a:srgbClr>
              </a:gs>
              <a:gs pos="41000">
                <a:srgbClr val="F33E0D">
                  <a:alpha val="87451"/>
                </a:srgbClr>
              </a:gs>
            </a:gsLst>
            <a:lin ang="2700000" scaled="1"/>
          </a:gradFill>
          <a:scene3d>
            <a:camera prst="orthographicFront"/>
            <a:lightRig rig="flood" dir="t"/>
          </a:scene3d>
        </p:grpSpPr>
        <p:sp>
          <p:nvSpPr>
            <p:cNvPr id="276" name="275 Rectángulo"/>
            <p:cNvSpPr/>
            <p:nvPr/>
          </p:nvSpPr>
          <p:spPr>
            <a:xfrm>
              <a:off x="251520" y="411510"/>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76 Rectángulo"/>
            <p:cNvSpPr/>
            <p:nvPr/>
          </p:nvSpPr>
          <p:spPr>
            <a:xfrm>
              <a:off x="683568" y="699542"/>
              <a:ext cx="432048" cy="410344"/>
            </a:xfrm>
            <a:prstGeom prst="rect">
              <a:avLst/>
            </a:prstGeom>
            <a:grpFill/>
            <a:ln>
              <a:noFill/>
            </a:ln>
            <a:sp3d prstMaterial="powder">
              <a:bevelT w="1905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78" name="27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4744" y="-740618"/>
            <a:ext cx="13697523" cy="7704856"/>
          </a:xfrm>
          <a:prstGeom prst="rect">
            <a:avLst/>
          </a:prstGeom>
        </p:spPr>
      </p:pic>
    </p:spTree>
    <p:extLst>
      <p:ext uri="{BB962C8B-B14F-4D97-AF65-F5344CB8AC3E}">
        <p14:creationId xmlns:p14="http://schemas.microsoft.com/office/powerpoint/2010/main" val="157226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ppt_w"/>
                                          </p:val>
                                        </p:tav>
                                        <p:tav tm="100000">
                                          <p:val>
                                            <p:strVal val="#ppt_w"/>
                                          </p:val>
                                        </p:tav>
                                      </p:tavLst>
                                    </p:anim>
                                    <p:anim calcmode="lin" valueType="num">
                                      <p:cBhvr>
                                        <p:cTn id="8" dur="4000" fill="hold"/>
                                        <p:tgtEl>
                                          <p:spTgt spid="4"/>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nodeType="withEffect">
                                  <p:stCondLst>
                                    <p:cond delay="0"/>
                                  </p:stCondLst>
                                  <p:childTnLst>
                                    <p:animRot by="21600000">
                                      <p:cBhvr>
                                        <p:cTn id="10" dur="4000" fill="hold"/>
                                        <p:tgtEl>
                                          <p:spTgt spid="4"/>
                                        </p:tgtEl>
                                        <p:attrNameLst>
                                          <p:attrName>r</p:attrName>
                                        </p:attrNameLst>
                                      </p:cBhvr>
                                    </p:animRot>
                                  </p:childTnLst>
                                </p:cTn>
                              </p:par>
                              <p:par>
                                <p:cTn id="11" presetID="2" presetClass="exit" presetSubtype="6" fill="hold" nodeType="withEffect">
                                  <p:stCondLst>
                                    <p:cond delay="0"/>
                                  </p:stCondLst>
                                  <p:childTnLst>
                                    <p:anim calcmode="lin" valueType="num">
                                      <p:cBhvr additive="base">
                                        <p:cTn id="12" dur="4000"/>
                                        <p:tgtEl>
                                          <p:spTgt spid="4"/>
                                        </p:tgtEl>
                                        <p:attrNameLst>
                                          <p:attrName>ppt_x</p:attrName>
                                        </p:attrNameLst>
                                      </p:cBhvr>
                                      <p:tavLst>
                                        <p:tav tm="0">
                                          <p:val>
                                            <p:strVal val="ppt_x"/>
                                          </p:val>
                                        </p:tav>
                                        <p:tav tm="100000">
                                          <p:val>
                                            <p:strVal val="1+ppt_w/2"/>
                                          </p:val>
                                        </p:tav>
                                      </p:tavLst>
                                    </p:anim>
                                    <p:anim calcmode="lin" valueType="num">
                                      <p:cBhvr additive="base">
                                        <p:cTn id="13" dur="4000"/>
                                        <p:tgtEl>
                                          <p:spTgt spid="4"/>
                                        </p:tgtEl>
                                        <p:attrNameLst>
                                          <p:attrName>ppt_y</p:attrName>
                                        </p:attrNameLst>
                                      </p:cBhvr>
                                      <p:tavLst>
                                        <p:tav tm="0">
                                          <p:val>
                                            <p:strVal val="ppt_y"/>
                                          </p:val>
                                        </p:tav>
                                        <p:tav tm="100000">
                                          <p:val>
                                            <p:strVal val="1+ppt_h/2"/>
                                          </p:val>
                                        </p:tav>
                                      </p:tavLst>
                                    </p:anim>
                                    <p:set>
                                      <p:cBhvr>
                                        <p:cTn id="14" dur="1" fill="hold">
                                          <p:stCondLst>
                                            <p:cond delay="3999"/>
                                          </p:stCondLst>
                                        </p:cTn>
                                        <p:tgtEl>
                                          <p:spTgt spid="4"/>
                                        </p:tgtEl>
                                        <p:attrNameLst>
                                          <p:attrName>style.visibility</p:attrName>
                                        </p:attrNameLst>
                                      </p:cBhvr>
                                      <p:to>
                                        <p:strVal val="hidden"/>
                                      </p:to>
                                    </p:set>
                                  </p:childTnLst>
                                </p:cTn>
                              </p:par>
                              <p:par>
                                <p:cTn id="15" presetID="19" presetClass="entr" presetSubtype="5"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4000" fill="hold"/>
                                        <p:tgtEl>
                                          <p:spTgt spid="8"/>
                                        </p:tgtEl>
                                        <p:attrNameLst>
                                          <p:attrName>ppt_w</p:attrName>
                                        </p:attrNameLst>
                                      </p:cBhvr>
                                      <p:tavLst>
                                        <p:tav tm="0">
                                          <p:val>
                                            <p:strVal val="#ppt_w"/>
                                          </p:val>
                                        </p:tav>
                                        <p:tav tm="100000">
                                          <p:val>
                                            <p:strVal val="#ppt_w"/>
                                          </p:val>
                                        </p:tav>
                                      </p:tavLst>
                                    </p:anim>
                                    <p:anim calcmode="lin" valueType="num">
                                      <p:cBhvr>
                                        <p:cTn id="18" dur="4000" fill="hold"/>
                                        <p:tgtEl>
                                          <p:spTgt spid="8"/>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21600000">
                                      <p:cBhvr>
                                        <p:cTn id="20" dur="4000" fill="hold"/>
                                        <p:tgtEl>
                                          <p:spTgt spid="8"/>
                                        </p:tgtEl>
                                        <p:attrNameLst>
                                          <p:attrName>r</p:attrName>
                                        </p:attrNameLst>
                                      </p:cBhvr>
                                    </p:animRot>
                                  </p:childTnLst>
                                </p:cTn>
                              </p:par>
                              <p:par>
                                <p:cTn id="21" presetID="2" presetClass="exit" presetSubtype="6" fill="hold" nodeType="withEffect">
                                  <p:stCondLst>
                                    <p:cond delay="0"/>
                                  </p:stCondLst>
                                  <p:childTnLst>
                                    <p:anim calcmode="lin" valueType="num">
                                      <p:cBhvr additive="base">
                                        <p:cTn id="22" dur="4000"/>
                                        <p:tgtEl>
                                          <p:spTgt spid="8"/>
                                        </p:tgtEl>
                                        <p:attrNameLst>
                                          <p:attrName>ppt_x</p:attrName>
                                        </p:attrNameLst>
                                      </p:cBhvr>
                                      <p:tavLst>
                                        <p:tav tm="0">
                                          <p:val>
                                            <p:strVal val="ppt_x"/>
                                          </p:val>
                                        </p:tav>
                                        <p:tav tm="100000">
                                          <p:val>
                                            <p:strVal val="1+ppt_w/2"/>
                                          </p:val>
                                        </p:tav>
                                      </p:tavLst>
                                    </p:anim>
                                    <p:anim calcmode="lin" valueType="num">
                                      <p:cBhvr additive="base">
                                        <p:cTn id="23" dur="4000"/>
                                        <p:tgtEl>
                                          <p:spTgt spid="8"/>
                                        </p:tgtEl>
                                        <p:attrNameLst>
                                          <p:attrName>ppt_y</p:attrName>
                                        </p:attrNameLst>
                                      </p:cBhvr>
                                      <p:tavLst>
                                        <p:tav tm="0">
                                          <p:val>
                                            <p:strVal val="ppt_y"/>
                                          </p:val>
                                        </p:tav>
                                        <p:tav tm="100000">
                                          <p:val>
                                            <p:strVal val="1+ppt_h/2"/>
                                          </p:val>
                                        </p:tav>
                                      </p:tavLst>
                                    </p:anim>
                                    <p:set>
                                      <p:cBhvr>
                                        <p:cTn id="24" dur="1" fill="hold">
                                          <p:stCondLst>
                                            <p:cond delay="3999"/>
                                          </p:stCondLst>
                                        </p:cTn>
                                        <p:tgtEl>
                                          <p:spTgt spid="8"/>
                                        </p:tgtEl>
                                        <p:attrNameLst>
                                          <p:attrName>style.visibility</p:attrName>
                                        </p:attrNameLst>
                                      </p:cBhvr>
                                      <p:to>
                                        <p:strVal val="hidden"/>
                                      </p:to>
                                    </p:set>
                                  </p:childTnLst>
                                </p:cTn>
                              </p:par>
                              <p:par>
                                <p:cTn id="25" presetID="19" presetClass="entr" presetSubtype="5"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4000" fill="hold"/>
                                        <p:tgtEl>
                                          <p:spTgt spid="11"/>
                                        </p:tgtEl>
                                        <p:attrNameLst>
                                          <p:attrName>ppt_w</p:attrName>
                                        </p:attrNameLst>
                                      </p:cBhvr>
                                      <p:tavLst>
                                        <p:tav tm="0">
                                          <p:val>
                                            <p:strVal val="#ppt_w"/>
                                          </p:val>
                                        </p:tav>
                                        <p:tav tm="100000">
                                          <p:val>
                                            <p:strVal val="#ppt_w"/>
                                          </p:val>
                                        </p:tav>
                                      </p:tavLst>
                                    </p:anim>
                                    <p:anim calcmode="lin" valueType="num">
                                      <p:cBhvr>
                                        <p:cTn id="28" dur="4000" fill="hold"/>
                                        <p:tgtEl>
                                          <p:spTgt spid="1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nodeType="withEffect">
                                  <p:stCondLst>
                                    <p:cond delay="0"/>
                                  </p:stCondLst>
                                  <p:childTnLst>
                                    <p:animRot by="21600000">
                                      <p:cBhvr>
                                        <p:cTn id="30" dur="4000" fill="hold"/>
                                        <p:tgtEl>
                                          <p:spTgt spid="11"/>
                                        </p:tgtEl>
                                        <p:attrNameLst>
                                          <p:attrName>r</p:attrName>
                                        </p:attrNameLst>
                                      </p:cBhvr>
                                    </p:animRot>
                                  </p:childTnLst>
                                </p:cTn>
                              </p:par>
                              <p:par>
                                <p:cTn id="31" presetID="2" presetClass="exit" presetSubtype="6" fill="hold" nodeType="withEffect">
                                  <p:stCondLst>
                                    <p:cond delay="0"/>
                                  </p:stCondLst>
                                  <p:childTnLst>
                                    <p:anim calcmode="lin" valueType="num">
                                      <p:cBhvr additive="base">
                                        <p:cTn id="32" dur="4000"/>
                                        <p:tgtEl>
                                          <p:spTgt spid="11"/>
                                        </p:tgtEl>
                                        <p:attrNameLst>
                                          <p:attrName>ppt_x</p:attrName>
                                        </p:attrNameLst>
                                      </p:cBhvr>
                                      <p:tavLst>
                                        <p:tav tm="0">
                                          <p:val>
                                            <p:strVal val="ppt_x"/>
                                          </p:val>
                                        </p:tav>
                                        <p:tav tm="100000">
                                          <p:val>
                                            <p:strVal val="1+ppt_w/2"/>
                                          </p:val>
                                        </p:tav>
                                      </p:tavLst>
                                    </p:anim>
                                    <p:anim calcmode="lin" valueType="num">
                                      <p:cBhvr additive="base">
                                        <p:cTn id="33" dur="4000"/>
                                        <p:tgtEl>
                                          <p:spTgt spid="11"/>
                                        </p:tgtEl>
                                        <p:attrNameLst>
                                          <p:attrName>ppt_y</p:attrName>
                                        </p:attrNameLst>
                                      </p:cBhvr>
                                      <p:tavLst>
                                        <p:tav tm="0">
                                          <p:val>
                                            <p:strVal val="ppt_y"/>
                                          </p:val>
                                        </p:tav>
                                        <p:tav tm="100000">
                                          <p:val>
                                            <p:strVal val="1+ppt_h/2"/>
                                          </p:val>
                                        </p:tav>
                                      </p:tavLst>
                                    </p:anim>
                                    <p:set>
                                      <p:cBhvr>
                                        <p:cTn id="34" dur="1" fill="hold">
                                          <p:stCondLst>
                                            <p:cond delay="3999"/>
                                          </p:stCondLst>
                                        </p:cTn>
                                        <p:tgtEl>
                                          <p:spTgt spid="11"/>
                                        </p:tgtEl>
                                        <p:attrNameLst>
                                          <p:attrName>style.visibility</p:attrName>
                                        </p:attrNameLst>
                                      </p:cBhvr>
                                      <p:to>
                                        <p:strVal val="hidden"/>
                                      </p:to>
                                    </p:set>
                                  </p:childTnLst>
                                </p:cTn>
                              </p:par>
                              <p:par>
                                <p:cTn id="35" presetID="19" presetClass="entr" presetSubtype="5"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4000" fill="hold"/>
                                        <p:tgtEl>
                                          <p:spTgt spid="14"/>
                                        </p:tgtEl>
                                        <p:attrNameLst>
                                          <p:attrName>ppt_w</p:attrName>
                                        </p:attrNameLst>
                                      </p:cBhvr>
                                      <p:tavLst>
                                        <p:tav tm="0">
                                          <p:val>
                                            <p:strVal val="#ppt_w"/>
                                          </p:val>
                                        </p:tav>
                                        <p:tav tm="100000">
                                          <p:val>
                                            <p:strVal val="#ppt_w"/>
                                          </p:val>
                                        </p:tav>
                                      </p:tavLst>
                                    </p:anim>
                                    <p:anim calcmode="lin" valueType="num">
                                      <p:cBhvr>
                                        <p:cTn id="38" dur="4000" fill="hold"/>
                                        <p:tgtEl>
                                          <p:spTgt spid="14"/>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nodeType="withEffect">
                                  <p:stCondLst>
                                    <p:cond delay="0"/>
                                  </p:stCondLst>
                                  <p:childTnLst>
                                    <p:animRot by="21600000">
                                      <p:cBhvr>
                                        <p:cTn id="40" dur="4000" fill="hold"/>
                                        <p:tgtEl>
                                          <p:spTgt spid="14"/>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4000"/>
                                        <p:tgtEl>
                                          <p:spTgt spid="14"/>
                                        </p:tgtEl>
                                        <p:attrNameLst>
                                          <p:attrName>ppt_x</p:attrName>
                                        </p:attrNameLst>
                                      </p:cBhvr>
                                      <p:tavLst>
                                        <p:tav tm="0">
                                          <p:val>
                                            <p:strVal val="ppt_x"/>
                                          </p:val>
                                        </p:tav>
                                        <p:tav tm="100000">
                                          <p:val>
                                            <p:strVal val="1+ppt_w/2"/>
                                          </p:val>
                                        </p:tav>
                                      </p:tavLst>
                                    </p:anim>
                                    <p:anim calcmode="lin" valueType="num">
                                      <p:cBhvr additive="base">
                                        <p:cTn id="43" dur="4000"/>
                                        <p:tgtEl>
                                          <p:spTgt spid="14"/>
                                        </p:tgtEl>
                                        <p:attrNameLst>
                                          <p:attrName>ppt_y</p:attrName>
                                        </p:attrNameLst>
                                      </p:cBhvr>
                                      <p:tavLst>
                                        <p:tav tm="0">
                                          <p:val>
                                            <p:strVal val="ppt_y"/>
                                          </p:val>
                                        </p:tav>
                                        <p:tav tm="100000">
                                          <p:val>
                                            <p:strVal val="1+ppt_h/2"/>
                                          </p:val>
                                        </p:tav>
                                      </p:tavLst>
                                    </p:anim>
                                    <p:set>
                                      <p:cBhvr>
                                        <p:cTn id="44" dur="1" fill="hold">
                                          <p:stCondLst>
                                            <p:cond delay="3999"/>
                                          </p:stCondLst>
                                        </p:cTn>
                                        <p:tgtEl>
                                          <p:spTgt spid="14"/>
                                        </p:tgtEl>
                                        <p:attrNameLst>
                                          <p:attrName>style.visibility</p:attrName>
                                        </p:attrNameLst>
                                      </p:cBhvr>
                                      <p:to>
                                        <p:strVal val="hidden"/>
                                      </p:to>
                                    </p:set>
                                  </p:childTnLst>
                                </p:cTn>
                              </p:par>
                              <p:par>
                                <p:cTn id="45" presetID="19" presetClass="entr" presetSubtype="5"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4000" fill="hold"/>
                                        <p:tgtEl>
                                          <p:spTgt spid="17"/>
                                        </p:tgtEl>
                                        <p:attrNameLst>
                                          <p:attrName>ppt_w</p:attrName>
                                        </p:attrNameLst>
                                      </p:cBhvr>
                                      <p:tavLst>
                                        <p:tav tm="0">
                                          <p:val>
                                            <p:strVal val="#ppt_w"/>
                                          </p:val>
                                        </p:tav>
                                        <p:tav tm="100000">
                                          <p:val>
                                            <p:strVal val="#ppt_w"/>
                                          </p:val>
                                        </p:tav>
                                      </p:tavLst>
                                    </p:anim>
                                    <p:anim calcmode="lin" valueType="num">
                                      <p:cBhvr>
                                        <p:cTn id="48" dur="4000" fill="hold"/>
                                        <p:tgtEl>
                                          <p:spTgt spid="17"/>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nodeType="withEffect">
                                  <p:stCondLst>
                                    <p:cond delay="0"/>
                                  </p:stCondLst>
                                  <p:childTnLst>
                                    <p:animRot by="21600000">
                                      <p:cBhvr>
                                        <p:cTn id="50" dur="4000" fill="hold"/>
                                        <p:tgtEl>
                                          <p:spTgt spid="17"/>
                                        </p:tgtEl>
                                        <p:attrNameLst>
                                          <p:attrName>r</p:attrName>
                                        </p:attrNameLst>
                                      </p:cBhvr>
                                    </p:animRot>
                                  </p:childTnLst>
                                </p:cTn>
                              </p:par>
                              <p:par>
                                <p:cTn id="51" presetID="2" presetClass="exit" presetSubtype="6" fill="hold" nodeType="withEffect">
                                  <p:stCondLst>
                                    <p:cond delay="0"/>
                                  </p:stCondLst>
                                  <p:childTnLst>
                                    <p:anim calcmode="lin" valueType="num">
                                      <p:cBhvr additive="base">
                                        <p:cTn id="52" dur="4000"/>
                                        <p:tgtEl>
                                          <p:spTgt spid="17"/>
                                        </p:tgtEl>
                                        <p:attrNameLst>
                                          <p:attrName>ppt_x</p:attrName>
                                        </p:attrNameLst>
                                      </p:cBhvr>
                                      <p:tavLst>
                                        <p:tav tm="0">
                                          <p:val>
                                            <p:strVal val="ppt_x"/>
                                          </p:val>
                                        </p:tav>
                                        <p:tav tm="100000">
                                          <p:val>
                                            <p:strVal val="1+ppt_w/2"/>
                                          </p:val>
                                        </p:tav>
                                      </p:tavLst>
                                    </p:anim>
                                    <p:anim calcmode="lin" valueType="num">
                                      <p:cBhvr additive="base">
                                        <p:cTn id="53" dur="4000"/>
                                        <p:tgtEl>
                                          <p:spTgt spid="17"/>
                                        </p:tgtEl>
                                        <p:attrNameLst>
                                          <p:attrName>ppt_y</p:attrName>
                                        </p:attrNameLst>
                                      </p:cBhvr>
                                      <p:tavLst>
                                        <p:tav tm="0">
                                          <p:val>
                                            <p:strVal val="ppt_y"/>
                                          </p:val>
                                        </p:tav>
                                        <p:tav tm="100000">
                                          <p:val>
                                            <p:strVal val="1+ppt_h/2"/>
                                          </p:val>
                                        </p:tav>
                                      </p:tavLst>
                                    </p:anim>
                                    <p:set>
                                      <p:cBhvr>
                                        <p:cTn id="54" dur="1" fill="hold">
                                          <p:stCondLst>
                                            <p:cond delay="3999"/>
                                          </p:stCondLst>
                                        </p:cTn>
                                        <p:tgtEl>
                                          <p:spTgt spid="17"/>
                                        </p:tgtEl>
                                        <p:attrNameLst>
                                          <p:attrName>style.visibility</p:attrName>
                                        </p:attrNameLst>
                                      </p:cBhvr>
                                      <p:to>
                                        <p:strVal val="hidden"/>
                                      </p:to>
                                    </p:set>
                                  </p:childTnLst>
                                </p:cTn>
                              </p:par>
                              <p:par>
                                <p:cTn id="55" presetID="19" presetClass="entr" presetSubtype="5"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4000" fill="hold"/>
                                        <p:tgtEl>
                                          <p:spTgt spid="20"/>
                                        </p:tgtEl>
                                        <p:attrNameLst>
                                          <p:attrName>ppt_w</p:attrName>
                                        </p:attrNameLst>
                                      </p:cBhvr>
                                      <p:tavLst>
                                        <p:tav tm="0">
                                          <p:val>
                                            <p:strVal val="#ppt_w"/>
                                          </p:val>
                                        </p:tav>
                                        <p:tav tm="100000">
                                          <p:val>
                                            <p:strVal val="#ppt_w"/>
                                          </p:val>
                                        </p:tav>
                                      </p:tavLst>
                                    </p:anim>
                                    <p:anim calcmode="lin" valueType="num">
                                      <p:cBhvr>
                                        <p:cTn id="58" dur="4000" fill="hold"/>
                                        <p:tgtEl>
                                          <p:spTgt spid="20"/>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nodeType="withEffect">
                                  <p:stCondLst>
                                    <p:cond delay="0"/>
                                  </p:stCondLst>
                                  <p:childTnLst>
                                    <p:animRot by="21600000">
                                      <p:cBhvr>
                                        <p:cTn id="60" dur="4000" fill="hold"/>
                                        <p:tgtEl>
                                          <p:spTgt spid="20"/>
                                        </p:tgtEl>
                                        <p:attrNameLst>
                                          <p:attrName>r</p:attrName>
                                        </p:attrNameLst>
                                      </p:cBhvr>
                                    </p:animRot>
                                  </p:childTnLst>
                                </p:cTn>
                              </p:par>
                              <p:par>
                                <p:cTn id="61" presetID="2" presetClass="exit" presetSubtype="6" fill="hold" nodeType="withEffect">
                                  <p:stCondLst>
                                    <p:cond delay="0"/>
                                  </p:stCondLst>
                                  <p:childTnLst>
                                    <p:anim calcmode="lin" valueType="num">
                                      <p:cBhvr additive="base">
                                        <p:cTn id="62" dur="4000"/>
                                        <p:tgtEl>
                                          <p:spTgt spid="20"/>
                                        </p:tgtEl>
                                        <p:attrNameLst>
                                          <p:attrName>ppt_x</p:attrName>
                                        </p:attrNameLst>
                                      </p:cBhvr>
                                      <p:tavLst>
                                        <p:tav tm="0">
                                          <p:val>
                                            <p:strVal val="ppt_x"/>
                                          </p:val>
                                        </p:tav>
                                        <p:tav tm="100000">
                                          <p:val>
                                            <p:strVal val="1+ppt_w/2"/>
                                          </p:val>
                                        </p:tav>
                                      </p:tavLst>
                                    </p:anim>
                                    <p:anim calcmode="lin" valueType="num">
                                      <p:cBhvr additive="base">
                                        <p:cTn id="63" dur="4000"/>
                                        <p:tgtEl>
                                          <p:spTgt spid="20"/>
                                        </p:tgtEl>
                                        <p:attrNameLst>
                                          <p:attrName>ppt_y</p:attrName>
                                        </p:attrNameLst>
                                      </p:cBhvr>
                                      <p:tavLst>
                                        <p:tav tm="0">
                                          <p:val>
                                            <p:strVal val="ppt_y"/>
                                          </p:val>
                                        </p:tav>
                                        <p:tav tm="100000">
                                          <p:val>
                                            <p:strVal val="1+ppt_h/2"/>
                                          </p:val>
                                        </p:tav>
                                      </p:tavLst>
                                    </p:anim>
                                    <p:set>
                                      <p:cBhvr>
                                        <p:cTn id="64" dur="1" fill="hold">
                                          <p:stCondLst>
                                            <p:cond delay="3999"/>
                                          </p:stCondLst>
                                        </p:cTn>
                                        <p:tgtEl>
                                          <p:spTgt spid="20"/>
                                        </p:tgtEl>
                                        <p:attrNameLst>
                                          <p:attrName>style.visibility</p:attrName>
                                        </p:attrNameLst>
                                      </p:cBhvr>
                                      <p:to>
                                        <p:strVal val="hidden"/>
                                      </p:to>
                                    </p:set>
                                  </p:childTnLst>
                                </p:cTn>
                              </p:par>
                              <p:par>
                                <p:cTn id="65" presetID="19" presetClass="entr" presetSubtype="5"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4000" fill="hold"/>
                                        <p:tgtEl>
                                          <p:spTgt spid="23"/>
                                        </p:tgtEl>
                                        <p:attrNameLst>
                                          <p:attrName>ppt_w</p:attrName>
                                        </p:attrNameLst>
                                      </p:cBhvr>
                                      <p:tavLst>
                                        <p:tav tm="0">
                                          <p:val>
                                            <p:strVal val="#ppt_w"/>
                                          </p:val>
                                        </p:tav>
                                        <p:tav tm="100000">
                                          <p:val>
                                            <p:strVal val="#ppt_w"/>
                                          </p:val>
                                        </p:tav>
                                      </p:tavLst>
                                    </p:anim>
                                    <p:anim calcmode="lin" valueType="num">
                                      <p:cBhvr>
                                        <p:cTn id="68" dur="4000" fill="hold"/>
                                        <p:tgtEl>
                                          <p:spTgt spid="23"/>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nodeType="withEffect">
                                  <p:stCondLst>
                                    <p:cond delay="0"/>
                                  </p:stCondLst>
                                  <p:childTnLst>
                                    <p:animRot by="21600000">
                                      <p:cBhvr>
                                        <p:cTn id="70" dur="4000" fill="hold"/>
                                        <p:tgtEl>
                                          <p:spTgt spid="23"/>
                                        </p:tgtEl>
                                        <p:attrNameLst>
                                          <p:attrName>r</p:attrName>
                                        </p:attrNameLst>
                                      </p:cBhvr>
                                    </p:animRot>
                                  </p:childTnLst>
                                </p:cTn>
                              </p:par>
                              <p:par>
                                <p:cTn id="71" presetID="2" presetClass="exit" presetSubtype="6" fill="hold" nodeType="withEffect">
                                  <p:stCondLst>
                                    <p:cond delay="0"/>
                                  </p:stCondLst>
                                  <p:childTnLst>
                                    <p:anim calcmode="lin" valueType="num">
                                      <p:cBhvr additive="base">
                                        <p:cTn id="72" dur="4000"/>
                                        <p:tgtEl>
                                          <p:spTgt spid="23"/>
                                        </p:tgtEl>
                                        <p:attrNameLst>
                                          <p:attrName>ppt_x</p:attrName>
                                        </p:attrNameLst>
                                      </p:cBhvr>
                                      <p:tavLst>
                                        <p:tav tm="0">
                                          <p:val>
                                            <p:strVal val="ppt_x"/>
                                          </p:val>
                                        </p:tav>
                                        <p:tav tm="100000">
                                          <p:val>
                                            <p:strVal val="1+ppt_w/2"/>
                                          </p:val>
                                        </p:tav>
                                      </p:tavLst>
                                    </p:anim>
                                    <p:anim calcmode="lin" valueType="num">
                                      <p:cBhvr additive="base">
                                        <p:cTn id="73" dur="4000"/>
                                        <p:tgtEl>
                                          <p:spTgt spid="23"/>
                                        </p:tgtEl>
                                        <p:attrNameLst>
                                          <p:attrName>ppt_y</p:attrName>
                                        </p:attrNameLst>
                                      </p:cBhvr>
                                      <p:tavLst>
                                        <p:tav tm="0">
                                          <p:val>
                                            <p:strVal val="ppt_y"/>
                                          </p:val>
                                        </p:tav>
                                        <p:tav tm="100000">
                                          <p:val>
                                            <p:strVal val="1+ppt_h/2"/>
                                          </p:val>
                                        </p:tav>
                                      </p:tavLst>
                                    </p:anim>
                                    <p:set>
                                      <p:cBhvr>
                                        <p:cTn id="74" dur="1" fill="hold">
                                          <p:stCondLst>
                                            <p:cond delay="3999"/>
                                          </p:stCondLst>
                                        </p:cTn>
                                        <p:tgtEl>
                                          <p:spTgt spid="23"/>
                                        </p:tgtEl>
                                        <p:attrNameLst>
                                          <p:attrName>style.visibility</p:attrName>
                                        </p:attrNameLst>
                                      </p:cBhvr>
                                      <p:to>
                                        <p:strVal val="hidden"/>
                                      </p:to>
                                    </p:set>
                                  </p:childTnLst>
                                </p:cTn>
                              </p:par>
                              <p:par>
                                <p:cTn id="75" presetID="19" presetClass="entr" presetSubtype="5" fill="hold"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4000" fill="hold"/>
                                        <p:tgtEl>
                                          <p:spTgt spid="26"/>
                                        </p:tgtEl>
                                        <p:attrNameLst>
                                          <p:attrName>ppt_w</p:attrName>
                                        </p:attrNameLst>
                                      </p:cBhvr>
                                      <p:tavLst>
                                        <p:tav tm="0">
                                          <p:val>
                                            <p:strVal val="#ppt_w"/>
                                          </p:val>
                                        </p:tav>
                                        <p:tav tm="100000">
                                          <p:val>
                                            <p:strVal val="#ppt_w"/>
                                          </p:val>
                                        </p:tav>
                                      </p:tavLst>
                                    </p:anim>
                                    <p:anim calcmode="lin" valueType="num">
                                      <p:cBhvr>
                                        <p:cTn id="78" dur="4000" fill="hold"/>
                                        <p:tgtEl>
                                          <p:spTgt spid="2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21600000">
                                      <p:cBhvr>
                                        <p:cTn id="80" dur="4000" fill="hold"/>
                                        <p:tgtEl>
                                          <p:spTgt spid="26"/>
                                        </p:tgtEl>
                                        <p:attrNameLst>
                                          <p:attrName>r</p:attrName>
                                        </p:attrNameLst>
                                      </p:cBhvr>
                                    </p:animRot>
                                  </p:childTnLst>
                                </p:cTn>
                              </p:par>
                              <p:par>
                                <p:cTn id="81" presetID="2" presetClass="exit" presetSubtype="6" fill="hold" nodeType="withEffect">
                                  <p:stCondLst>
                                    <p:cond delay="0"/>
                                  </p:stCondLst>
                                  <p:childTnLst>
                                    <p:anim calcmode="lin" valueType="num">
                                      <p:cBhvr additive="base">
                                        <p:cTn id="82" dur="4000"/>
                                        <p:tgtEl>
                                          <p:spTgt spid="26"/>
                                        </p:tgtEl>
                                        <p:attrNameLst>
                                          <p:attrName>ppt_x</p:attrName>
                                        </p:attrNameLst>
                                      </p:cBhvr>
                                      <p:tavLst>
                                        <p:tav tm="0">
                                          <p:val>
                                            <p:strVal val="ppt_x"/>
                                          </p:val>
                                        </p:tav>
                                        <p:tav tm="100000">
                                          <p:val>
                                            <p:strVal val="1+ppt_w/2"/>
                                          </p:val>
                                        </p:tav>
                                      </p:tavLst>
                                    </p:anim>
                                    <p:anim calcmode="lin" valueType="num">
                                      <p:cBhvr additive="base">
                                        <p:cTn id="83" dur="4000"/>
                                        <p:tgtEl>
                                          <p:spTgt spid="26"/>
                                        </p:tgtEl>
                                        <p:attrNameLst>
                                          <p:attrName>ppt_y</p:attrName>
                                        </p:attrNameLst>
                                      </p:cBhvr>
                                      <p:tavLst>
                                        <p:tav tm="0">
                                          <p:val>
                                            <p:strVal val="ppt_y"/>
                                          </p:val>
                                        </p:tav>
                                        <p:tav tm="100000">
                                          <p:val>
                                            <p:strVal val="1+ppt_h/2"/>
                                          </p:val>
                                        </p:tav>
                                      </p:tavLst>
                                    </p:anim>
                                    <p:set>
                                      <p:cBhvr>
                                        <p:cTn id="84" dur="1" fill="hold">
                                          <p:stCondLst>
                                            <p:cond delay="3999"/>
                                          </p:stCondLst>
                                        </p:cTn>
                                        <p:tgtEl>
                                          <p:spTgt spid="26"/>
                                        </p:tgtEl>
                                        <p:attrNameLst>
                                          <p:attrName>style.visibility</p:attrName>
                                        </p:attrNameLst>
                                      </p:cBhvr>
                                      <p:to>
                                        <p:strVal val="hidden"/>
                                      </p:to>
                                    </p:set>
                                  </p:childTnLst>
                                </p:cTn>
                              </p:par>
                              <p:par>
                                <p:cTn id="85" presetID="19" presetClass="entr" presetSubtype="5" fill="hold"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4000" fill="hold"/>
                                        <p:tgtEl>
                                          <p:spTgt spid="29"/>
                                        </p:tgtEl>
                                        <p:attrNameLst>
                                          <p:attrName>ppt_w</p:attrName>
                                        </p:attrNameLst>
                                      </p:cBhvr>
                                      <p:tavLst>
                                        <p:tav tm="0">
                                          <p:val>
                                            <p:strVal val="#ppt_w"/>
                                          </p:val>
                                        </p:tav>
                                        <p:tav tm="100000">
                                          <p:val>
                                            <p:strVal val="#ppt_w"/>
                                          </p:val>
                                        </p:tav>
                                      </p:tavLst>
                                    </p:anim>
                                    <p:anim calcmode="lin" valueType="num">
                                      <p:cBhvr>
                                        <p:cTn id="88" dur="4000" fill="hold"/>
                                        <p:tgtEl>
                                          <p:spTgt spid="29"/>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nodeType="withEffect">
                                  <p:stCondLst>
                                    <p:cond delay="0"/>
                                  </p:stCondLst>
                                  <p:childTnLst>
                                    <p:animRot by="21600000">
                                      <p:cBhvr>
                                        <p:cTn id="90" dur="4000" fill="hold"/>
                                        <p:tgtEl>
                                          <p:spTgt spid="29"/>
                                        </p:tgtEl>
                                        <p:attrNameLst>
                                          <p:attrName>r</p:attrName>
                                        </p:attrNameLst>
                                      </p:cBhvr>
                                    </p:animRot>
                                  </p:childTnLst>
                                </p:cTn>
                              </p:par>
                              <p:par>
                                <p:cTn id="91" presetID="2" presetClass="exit" presetSubtype="6" fill="hold" nodeType="withEffect">
                                  <p:stCondLst>
                                    <p:cond delay="0"/>
                                  </p:stCondLst>
                                  <p:childTnLst>
                                    <p:anim calcmode="lin" valueType="num">
                                      <p:cBhvr additive="base">
                                        <p:cTn id="92" dur="4000"/>
                                        <p:tgtEl>
                                          <p:spTgt spid="29"/>
                                        </p:tgtEl>
                                        <p:attrNameLst>
                                          <p:attrName>ppt_x</p:attrName>
                                        </p:attrNameLst>
                                      </p:cBhvr>
                                      <p:tavLst>
                                        <p:tav tm="0">
                                          <p:val>
                                            <p:strVal val="ppt_x"/>
                                          </p:val>
                                        </p:tav>
                                        <p:tav tm="100000">
                                          <p:val>
                                            <p:strVal val="1+ppt_w/2"/>
                                          </p:val>
                                        </p:tav>
                                      </p:tavLst>
                                    </p:anim>
                                    <p:anim calcmode="lin" valueType="num">
                                      <p:cBhvr additive="base">
                                        <p:cTn id="93" dur="4000"/>
                                        <p:tgtEl>
                                          <p:spTgt spid="29"/>
                                        </p:tgtEl>
                                        <p:attrNameLst>
                                          <p:attrName>ppt_y</p:attrName>
                                        </p:attrNameLst>
                                      </p:cBhvr>
                                      <p:tavLst>
                                        <p:tav tm="0">
                                          <p:val>
                                            <p:strVal val="ppt_y"/>
                                          </p:val>
                                        </p:tav>
                                        <p:tav tm="100000">
                                          <p:val>
                                            <p:strVal val="1+ppt_h/2"/>
                                          </p:val>
                                        </p:tav>
                                      </p:tavLst>
                                    </p:anim>
                                    <p:set>
                                      <p:cBhvr>
                                        <p:cTn id="94" dur="1" fill="hold">
                                          <p:stCondLst>
                                            <p:cond delay="3999"/>
                                          </p:stCondLst>
                                        </p:cTn>
                                        <p:tgtEl>
                                          <p:spTgt spid="29"/>
                                        </p:tgtEl>
                                        <p:attrNameLst>
                                          <p:attrName>style.visibility</p:attrName>
                                        </p:attrNameLst>
                                      </p:cBhvr>
                                      <p:to>
                                        <p:strVal val="hidden"/>
                                      </p:to>
                                    </p:set>
                                  </p:childTnLst>
                                </p:cTn>
                              </p:par>
                              <p:par>
                                <p:cTn id="95" presetID="19" presetClass="entr" presetSubtype="5" fill="hold" nodeType="with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p:cTn id="97" dur="4000" fill="hold"/>
                                        <p:tgtEl>
                                          <p:spTgt spid="32"/>
                                        </p:tgtEl>
                                        <p:attrNameLst>
                                          <p:attrName>ppt_w</p:attrName>
                                        </p:attrNameLst>
                                      </p:cBhvr>
                                      <p:tavLst>
                                        <p:tav tm="0">
                                          <p:val>
                                            <p:strVal val="#ppt_w"/>
                                          </p:val>
                                        </p:tav>
                                        <p:tav tm="100000">
                                          <p:val>
                                            <p:strVal val="#ppt_w"/>
                                          </p:val>
                                        </p:tav>
                                      </p:tavLst>
                                    </p:anim>
                                    <p:anim calcmode="lin" valueType="num">
                                      <p:cBhvr>
                                        <p:cTn id="98" dur="4000" fill="hold"/>
                                        <p:tgtEl>
                                          <p:spTgt spid="32"/>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nodeType="withEffect">
                                  <p:stCondLst>
                                    <p:cond delay="0"/>
                                  </p:stCondLst>
                                  <p:childTnLst>
                                    <p:animRot by="21600000">
                                      <p:cBhvr>
                                        <p:cTn id="100" dur="4000" fill="hold"/>
                                        <p:tgtEl>
                                          <p:spTgt spid="32"/>
                                        </p:tgtEl>
                                        <p:attrNameLst>
                                          <p:attrName>r</p:attrName>
                                        </p:attrNameLst>
                                      </p:cBhvr>
                                    </p:animRot>
                                  </p:childTnLst>
                                </p:cTn>
                              </p:par>
                              <p:par>
                                <p:cTn id="101" presetID="2" presetClass="exit" presetSubtype="6" fill="hold" nodeType="withEffect">
                                  <p:stCondLst>
                                    <p:cond delay="0"/>
                                  </p:stCondLst>
                                  <p:childTnLst>
                                    <p:anim calcmode="lin" valueType="num">
                                      <p:cBhvr additive="base">
                                        <p:cTn id="102" dur="4000"/>
                                        <p:tgtEl>
                                          <p:spTgt spid="32"/>
                                        </p:tgtEl>
                                        <p:attrNameLst>
                                          <p:attrName>ppt_x</p:attrName>
                                        </p:attrNameLst>
                                      </p:cBhvr>
                                      <p:tavLst>
                                        <p:tav tm="0">
                                          <p:val>
                                            <p:strVal val="ppt_x"/>
                                          </p:val>
                                        </p:tav>
                                        <p:tav tm="100000">
                                          <p:val>
                                            <p:strVal val="1+ppt_w/2"/>
                                          </p:val>
                                        </p:tav>
                                      </p:tavLst>
                                    </p:anim>
                                    <p:anim calcmode="lin" valueType="num">
                                      <p:cBhvr additive="base">
                                        <p:cTn id="103" dur="4000"/>
                                        <p:tgtEl>
                                          <p:spTgt spid="32"/>
                                        </p:tgtEl>
                                        <p:attrNameLst>
                                          <p:attrName>ppt_y</p:attrName>
                                        </p:attrNameLst>
                                      </p:cBhvr>
                                      <p:tavLst>
                                        <p:tav tm="0">
                                          <p:val>
                                            <p:strVal val="ppt_y"/>
                                          </p:val>
                                        </p:tav>
                                        <p:tav tm="100000">
                                          <p:val>
                                            <p:strVal val="1+ppt_h/2"/>
                                          </p:val>
                                        </p:tav>
                                      </p:tavLst>
                                    </p:anim>
                                    <p:set>
                                      <p:cBhvr>
                                        <p:cTn id="104" dur="1" fill="hold">
                                          <p:stCondLst>
                                            <p:cond delay="3999"/>
                                          </p:stCondLst>
                                        </p:cTn>
                                        <p:tgtEl>
                                          <p:spTgt spid="32"/>
                                        </p:tgtEl>
                                        <p:attrNameLst>
                                          <p:attrName>style.visibility</p:attrName>
                                        </p:attrNameLst>
                                      </p:cBhvr>
                                      <p:to>
                                        <p:strVal val="hidden"/>
                                      </p:to>
                                    </p:set>
                                  </p:childTnLst>
                                </p:cTn>
                              </p:par>
                              <p:par>
                                <p:cTn id="105" presetID="19" presetClass="entr" presetSubtype="5" fill="hold" nodeType="withEffect">
                                  <p:stCondLst>
                                    <p:cond delay="0"/>
                                  </p:stCondLst>
                                  <p:childTnLst>
                                    <p:set>
                                      <p:cBhvr>
                                        <p:cTn id="106" dur="1" fill="hold">
                                          <p:stCondLst>
                                            <p:cond delay="0"/>
                                          </p:stCondLst>
                                        </p:cTn>
                                        <p:tgtEl>
                                          <p:spTgt spid="35"/>
                                        </p:tgtEl>
                                        <p:attrNameLst>
                                          <p:attrName>style.visibility</p:attrName>
                                        </p:attrNameLst>
                                      </p:cBhvr>
                                      <p:to>
                                        <p:strVal val="visible"/>
                                      </p:to>
                                    </p:set>
                                    <p:anim calcmode="lin" valueType="num">
                                      <p:cBhvr>
                                        <p:cTn id="107" dur="4000" fill="hold"/>
                                        <p:tgtEl>
                                          <p:spTgt spid="35"/>
                                        </p:tgtEl>
                                        <p:attrNameLst>
                                          <p:attrName>ppt_w</p:attrName>
                                        </p:attrNameLst>
                                      </p:cBhvr>
                                      <p:tavLst>
                                        <p:tav tm="0">
                                          <p:val>
                                            <p:strVal val="#ppt_w"/>
                                          </p:val>
                                        </p:tav>
                                        <p:tav tm="100000">
                                          <p:val>
                                            <p:strVal val="#ppt_w"/>
                                          </p:val>
                                        </p:tav>
                                      </p:tavLst>
                                    </p:anim>
                                    <p:anim calcmode="lin" valueType="num">
                                      <p:cBhvr>
                                        <p:cTn id="108" dur="4000" fill="hold"/>
                                        <p:tgtEl>
                                          <p:spTgt spid="35"/>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nodeType="withEffect">
                                  <p:stCondLst>
                                    <p:cond delay="0"/>
                                  </p:stCondLst>
                                  <p:childTnLst>
                                    <p:animRot by="21600000">
                                      <p:cBhvr>
                                        <p:cTn id="110" dur="4000" fill="hold"/>
                                        <p:tgtEl>
                                          <p:spTgt spid="35"/>
                                        </p:tgtEl>
                                        <p:attrNameLst>
                                          <p:attrName>r</p:attrName>
                                        </p:attrNameLst>
                                      </p:cBhvr>
                                    </p:animRot>
                                  </p:childTnLst>
                                </p:cTn>
                              </p:par>
                              <p:par>
                                <p:cTn id="111" presetID="2" presetClass="exit" presetSubtype="6" fill="hold" nodeType="withEffect">
                                  <p:stCondLst>
                                    <p:cond delay="0"/>
                                  </p:stCondLst>
                                  <p:childTnLst>
                                    <p:anim calcmode="lin" valueType="num">
                                      <p:cBhvr additive="base">
                                        <p:cTn id="112" dur="4000"/>
                                        <p:tgtEl>
                                          <p:spTgt spid="35"/>
                                        </p:tgtEl>
                                        <p:attrNameLst>
                                          <p:attrName>ppt_x</p:attrName>
                                        </p:attrNameLst>
                                      </p:cBhvr>
                                      <p:tavLst>
                                        <p:tav tm="0">
                                          <p:val>
                                            <p:strVal val="ppt_x"/>
                                          </p:val>
                                        </p:tav>
                                        <p:tav tm="100000">
                                          <p:val>
                                            <p:strVal val="1+ppt_w/2"/>
                                          </p:val>
                                        </p:tav>
                                      </p:tavLst>
                                    </p:anim>
                                    <p:anim calcmode="lin" valueType="num">
                                      <p:cBhvr additive="base">
                                        <p:cTn id="113" dur="4000"/>
                                        <p:tgtEl>
                                          <p:spTgt spid="35"/>
                                        </p:tgtEl>
                                        <p:attrNameLst>
                                          <p:attrName>ppt_y</p:attrName>
                                        </p:attrNameLst>
                                      </p:cBhvr>
                                      <p:tavLst>
                                        <p:tav tm="0">
                                          <p:val>
                                            <p:strVal val="ppt_y"/>
                                          </p:val>
                                        </p:tav>
                                        <p:tav tm="100000">
                                          <p:val>
                                            <p:strVal val="1+ppt_h/2"/>
                                          </p:val>
                                        </p:tav>
                                      </p:tavLst>
                                    </p:anim>
                                    <p:set>
                                      <p:cBhvr>
                                        <p:cTn id="114" dur="1" fill="hold">
                                          <p:stCondLst>
                                            <p:cond delay="3999"/>
                                          </p:stCondLst>
                                        </p:cTn>
                                        <p:tgtEl>
                                          <p:spTgt spid="35"/>
                                        </p:tgtEl>
                                        <p:attrNameLst>
                                          <p:attrName>style.visibility</p:attrName>
                                        </p:attrNameLst>
                                      </p:cBhvr>
                                      <p:to>
                                        <p:strVal val="hidden"/>
                                      </p:to>
                                    </p:set>
                                  </p:childTnLst>
                                </p:cTn>
                              </p:par>
                              <p:par>
                                <p:cTn id="115" presetID="19" presetClass="entr" presetSubtype="5" fill="hold" nodeType="withEffect">
                                  <p:stCondLst>
                                    <p:cond delay="0"/>
                                  </p:stCondLst>
                                  <p:childTnLst>
                                    <p:set>
                                      <p:cBhvr>
                                        <p:cTn id="116" dur="1" fill="hold">
                                          <p:stCondLst>
                                            <p:cond delay="0"/>
                                          </p:stCondLst>
                                        </p:cTn>
                                        <p:tgtEl>
                                          <p:spTgt spid="68"/>
                                        </p:tgtEl>
                                        <p:attrNameLst>
                                          <p:attrName>style.visibility</p:attrName>
                                        </p:attrNameLst>
                                      </p:cBhvr>
                                      <p:to>
                                        <p:strVal val="visible"/>
                                      </p:to>
                                    </p:set>
                                    <p:anim calcmode="lin" valueType="num">
                                      <p:cBhvr>
                                        <p:cTn id="117" dur="4000" fill="hold"/>
                                        <p:tgtEl>
                                          <p:spTgt spid="68"/>
                                        </p:tgtEl>
                                        <p:attrNameLst>
                                          <p:attrName>ppt_w</p:attrName>
                                        </p:attrNameLst>
                                      </p:cBhvr>
                                      <p:tavLst>
                                        <p:tav tm="0">
                                          <p:val>
                                            <p:strVal val="#ppt_w"/>
                                          </p:val>
                                        </p:tav>
                                        <p:tav tm="100000">
                                          <p:val>
                                            <p:strVal val="#ppt_w"/>
                                          </p:val>
                                        </p:tav>
                                      </p:tavLst>
                                    </p:anim>
                                    <p:anim calcmode="lin" valueType="num">
                                      <p:cBhvr>
                                        <p:cTn id="118" dur="4000" fill="hold"/>
                                        <p:tgtEl>
                                          <p:spTgt spid="68"/>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nodeType="withEffect">
                                  <p:stCondLst>
                                    <p:cond delay="0"/>
                                  </p:stCondLst>
                                  <p:childTnLst>
                                    <p:animRot by="-21600000">
                                      <p:cBhvr>
                                        <p:cTn id="120" dur="4000" fill="hold"/>
                                        <p:tgtEl>
                                          <p:spTgt spid="68"/>
                                        </p:tgtEl>
                                        <p:attrNameLst>
                                          <p:attrName>r</p:attrName>
                                        </p:attrNameLst>
                                      </p:cBhvr>
                                    </p:animRot>
                                  </p:childTnLst>
                                </p:cTn>
                              </p:par>
                              <p:par>
                                <p:cTn id="121" presetID="2" presetClass="exit" presetSubtype="12" fill="hold" nodeType="withEffect">
                                  <p:stCondLst>
                                    <p:cond delay="0"/>
                                  </p:stCondLst>
                                  <p:childTnLst>
                                    <p:anim calcmode="lin" valueType="num">
                                      <p:cBhvr additive="base">
                                        <p:cTn id="122" dur="4000"/>
                                        <p:tgtEl>
                                          <p:spTgt spid="68"/>
                                        </p:tgtEl>
                                        <p:attrNameLst>
                                          <p:attrName>ppt_x</p:attrName>
                                        </p:attrNameLst>
                                      </p:cBhvr>
                                      <p:tavLst>
                                        <p:tav tm="0">
                                          <p:val>
                                            <p:strVal val="ppt_x"/>
                                          </p:val>
                                        </p:tav>
                                        <p:tav tm="100000">
                                          <p:val>
                                            <p:strVal val="0-ppt_w/2"/>
                                          </p:val>
                                        </p:tav>
                                      </p:tavLst>
                                    </p:anim>
                                    <p:anim calcmode="lin" valueType="num">
                                      <p:cBhvr additive="base">
                                        <p:cTn id="123" dur="4000"/>
                                        <p:tgtEl>
                                          <p:spTgt spid="68"/>
                                        </p:tgtEl>
                                        <p:attrNameLst>
                                          <p:attrName>ppt_y</p:attrName>
                                        </p:attrNameLst>
                                      </p:cBhvr>
                                      <p:tavLst>
                                        <p:tav tm="0">
                                          <p:val>
                                            <p:strVal val="ppt_y"/>
                                          </p:val>
                                        </p:tav>
                                        <p:tav tm="100000">
                                          <p:val>
                                            <p:strVal val="1+ppt_h/2"/>
                                          </p:val>
                                        </p:tav>
                                      </p:tavLst>
                                    </p:anim>
                                    <p:set>
                                      <p:cBhvr>
                                        <p:cTn id="124" dur="1" fill="hold">
                                          <p:stCondLst>
                                            <p:cond delay="3999"/>
                                          </p:stCondLst>
                                        </p:cTn>
                                        <p:tgtEl>
                                          <p:spTgt spid="68"/>
                                        </p:tgtEl>
                                        <p:attrNameLst>
                                          <p:attrName>style.visibility</p:attrName>
                                        </p:attrNameLst>
                                      </p:cBhvr>
                                      <p:to>
                                        <p:strVal val="hidden"/>
                                      </p:to>
                                    </p:set>
                                  </p:childTnLst>
                                </p:cTn>
                              </p:par>
                              <p:par>
                                <p:cTn id="125" presetID="19" presetClass="entr" presetSubtype="5" fill="hold" nodeType="withEffect">
                                  <p:stCondLst>
                                    <p:cond delay="0"/>
                                  </p:stCondLst>
                                  <p:childTnLst>
                                    <p:set>
                                      <p:cBhvr>
                                        <p:cTn id="126" dur="1" fill="hold">
                                          <p:stCondLst>
                                            <p:cond delay="0"/>
                                          </p:stCondLst>
                                        </p:cTn>
                                        <p:tgtEl>
                                          <p:spTgt spid="65"/>
                                        </p:tgtEl>
                                        <p:attrNameLst>
                                          <p:attrName>style.visibility</p:attrName>
                                        </p:attrNameLst>
                                      </p:cBhvr>
                                      <p:to>
                                        <p:strVal val="visible"/>
                                      </p:to>
                                    </p:set>
                                    <p:anim calcmode="lin" valueType="num">
                                      <p:cBhvr>
                                        <p:cTn id="127" dur="4000" fill="hold"/>
                                        <p:tgtEl>
                                          <p:spTgt spid="65"/>
                                        </p:tgtEl>
                                        <p:attrNameLst>
                                          <p:attrName>ppt_w</p:attrName>
                                        </p:attrNameLst>
                                      </p:cBhvr>
                                      <p:tavLst>
                                        <p:tav tm="0">
                                          <p:val>
                                            <p:strVal val="#ppt_w"/>
                                          </p:val>
                                        </p:tav>
                                        <p:tav tm="100000">
                                          <p:val>
                                            <p:strVal val="#ppt_w"/>
                                          </p:val>
                                        </p:tav>
                                      </p:tavLst>
                                    </p:anim>
                                    <p:anim calcmode="lin" valueType="num">
                                      <p:cBhvr>
                                        <p:cTn id="128" dur="4000" fill="hold"/>
                                        <p:tgtEl>
                                          <p:spTgt spid="65"/>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nodeType="withEffect">
                                  <p:stCondLst>
                                    <p:cond delay="0"/>
                                  </p:stCondLst>
                                  <p:childTnLst>
                                    <p:animRot by="-21600000">
                                      <p:cBhvr>
                                        <p:cTn id="130" dur="4000" fill="hold"/>
                                        <p:tgtEl>
                                          <p:spTgt spid="65"/>
                                        </p:tgtEl>
                                        <p:attrNameLst>
                                          <p:attrName>r</p:attrName>
                                        </p:attrNameLst>
                                      </p:cBhvr>
                                    </p:animRot>
                                  </p:childTnLst>
                                </p:cTn>
                              </p:par>
                              <p:par>
                                <p:cTn id="131" presetID="2" presetClass="exit" presetSubtype="12" fill="hold" nodeType="withEffect">
                                  <p:stCondLst>
                                    <p:cond delay="0"/>
                                  </p:stCondLst>
                                  <p:childTnLst>
                                    <p:anim calcmode="lin" valueType="num">
                                      <p:cBhvr additive="base">
                                        <p:cTn id="132" dur="4000"/>
                                        <p:tgtEl>
                                          <p:spTgt spid="65"/>
                                        </p:tgtEl>
                                        <p:attrNameLst>
                                          <p:attrName>ppt_x</p:attrName>
                                        </p:attrNameLst>
                                      </p:cBhvr>
                                      <p:tavLst>
                                        <p:tav tm="0">
                                          <p:val>
                                            <p:strVal val="ppt_x"/>
                                          </p:val>
                                        </p:tav>
                                        <p:tav tm="100000">
                                          <p:val>
                                            <p:strVal val="0-ppt_w/2"/>
                                          </p:val>
                                        </p:tav>
                                      </p:tavLst>
                                    </p:anim>
                                    <p:anim calcmode="lin" valueType="num">
                                      <p:cBhvr additive="base">
                                        <p:cTn id="133" dur="4000"/>
                                        <p:tgtEl>
                                          <p:spTgt spid="65"/>
                                        </p:tgtEl>
                                        <p:attrNameLst>
                                          <p:attrName>ppt_y</p:attrName>
                                        </p:attrNameLst>
                                      </p:cBhvr>
                                      <p:tavLst>
                                        <p:tav tm="0">
                                          <p:val>
                                            <p:strVal val="ppt_y"/>
                                          </p:val>
                                        </p:tav>
                                        <p:tav tm="100000">
                                          <p:val>
                                            <p:strVal val="1+ppt_h/2"/>
                                          </p:val>
                                        </p:tav>
                                      </p:tavLst>
                                    </p:anim>
                                    <p:set>
                                      <p:cBhvr>
                                        <p:cTn id="134" dur="1" fill="hold">
                                          <p:stCondLst>
                                            <p:cond delay="3999"/>
                                          </p:stCondLst>
                                        </p:cTn>
                                        <p:tgtEl>
                                          <p:spTgt spid="65"/>
                                        </p:tgtEl>
                                        <p:attrNameLst>
                                          <p:attrName>style.visibility</p:attrName>
                                        </p:attrNameLst>
                                      </p:cBhvr>
                                      <p:to>
                                        <p:strVal val="hidden"/>
                                      </p:to>
                                    </p:set>
                                  </p:childTnLst>
                                </p:cTn>
                              </p:par>
                              <p:par>
                                <p:cTn id="135" presetID="19" presetClass="entr" presetSubtype="5" fill="hold" nodeType="withEffect">
                                  <p:stCondLst>
                                    <p:cond delay="0"/>
                                  </p:stCondLst>
                                  <p:childTnLst>
                                    <p:set>
                                      <p:cBhvr>
                                        <p:cTn id="136" dur="1" fill="hold">
                                          <p:stCondLst>
                                            <p:cond delay="0"/>
                                          </p:stCondLst>
                                        </p:cTn>
                                        <p:tgtEl>
                                          <p:spTgt spid="62"/>
                                        </p:tgtEl>
                                        <p:attrNameLst>
                                          <p:attrName>style.visibility</p:attrName>
                                        </p:attrNameLst>
                                      </p:cBhvr>
                                      <p:to>
                                        <p:strVal val="visible"/>
                                      </p:to>
                                    </p:set>
                                    <p:anim calcmode="lin" valueType="num">
                                      <p:cBhvr>
                                        <p:cTn id="137" dur="4000" fill="hold"/>
                                        <p:tgtEl>
                                          <p:spTgt spid="62"/>
                                        </p:tgtEl>
                                        <p:attrNameLst>
                                          <p:attrName>ppt_w</p:attrName>
                                        </p:attrNameLst>
                                      </p:cBhvr>
                                      <p:tavLst>
                                        <p:tav tm="0">
                                          <p:val>
                                            <p:strVal val="#ppt_w"/>
                                          </p:val>
                                        </p:tav>
                                        <p:tav tm="100000">
                                          <p:val>
                                            <p:strVal val="#ppt_w"/>
                                          </p:val>
                                        </p:tav>
                                      </p:tavLst>
                                    </p:anim>
                                    <p:anim calcmode="lin" valueType="num">
                                      <p:cBhvr>
                                        <p:cTn id="138" dur="4000" fill="hold"/>
                                        <p:tgtEl>
                                          <p:spTgt spid="62"/>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nodeType="withEffect">
                                  <p:stCondLst>
                                    <p:cond delay="0"/>
                                  </p:stCondLst>
                                  <p:childTnLst>
                                    <p:animRot by="-21600000">
                                      <p:cBhvr>
                                        <p:cTn id="140" dur="4000" fill="hold"/>
                                        <p:tgtEl>
                                          <p:spTgt spid="62"/>
                                        </p:tgtEl>
                                        <p:attrNameLst>
                                          <p:attrName>r</p:attrName>
                                        </p:attrNameLst>
                                      </p:cBhvr>
                                    </p:animRot>
                                  </p:childTnLst>
                                </p:cTn>
                              </p:par>
                              <p:par>
                                <p:cTn id="141" presetID="2" presetClass="exit" presetSubtype="12" fill="hold" nodeType="withEffect">
                                  <p:stCondLst>
                                    <p:cond delay="0"/>
                                  </p:stCondLst>
                                  <p:childTnLst>
                                    <p:anim calcmode="lin" valueType="num">
                                      <p:cBhvr additive="base">
                                        <p:cTn id="142" dur="4000"/>
                                        <p:tgtEl>
                                          <p:spTgt spid="62"/>
                                        </p:tgtEl>
                                        <p:attrNameLst>
                                          <p:attrName>ppt_x</p:attrName>
                                        </p:attrNameLst>
                                      </p:cBhvr>
                                      <p:tavLst>
                                        <p:tav tm="0">
                                          <p:val>
                                            <p:strVal val="ppt_x"/>
                                          </p:val>
                                        </p:tav>
                                        <p:tav tm="100000">
                                          <p:val>
                                            <p:strVal val="0-ppt_w/2"/>
                                          </p:val>
                                        </p:tav>
                                      </p:tavLst>
                                    </p:anim>
                                    <p:anim calcmode="lin" valueType="num">
                                      <p:cBhvr additive="base">
                                        <p:cTn id="143" dur="4000"/>
                                        <p:tgtEl>
                                          <p:spTgt spid="62"/>
                                        </p:tgtEl>
                                        <p:attrNameLst>
                                          <p:attrName>ppt_y</p:attrName>
                                        </p:attrNameLst>
                                      </p:cBhvr>
                                      <p:tavLst>
                                        <p:tav tm="0">
                                          <p:val>
                                            <p:strVal val="ppt_y"/>
                                          </p:val>
                                        </p:tav>
                                        <p:tav tm="100000">
                                          <p:val>
                                            <p:strVal val="1+ppt_h/2"/>
                                          </p:val>
                                        </p:tav>
                                      </p:tavLst>
                                    </p:anim>
                                    <p:set>
                                      <p:cBhvr>
                                        <p:cTn id="144" dur="1" fill="hold">
                                          <p:stCondLst>
                                            <p:cond delay="3999"/>
                                          </p:stCondLst>
                                        </p:cTn>
                                        <p:tgtEl>
                                          <p:spTgt spid="62"/>
                                        </p:tgtEl>
                                        <p:attrNameLst>
                                          <p:attrName>style.visibility</p:attrName>
                                        </p:attrNameLst>
                                      </p:cBhvr>
                                      <p:to>
                                        <p:strVal val="hidden"/>
                                      </p:to>
                                    </p:set>
                                  </p:childTnLst>
                                </p:cTn>
                              </p:par>
                              <p:par>
                                <p:cTn id="145" presetID="19" presetClass="entr" presetSubtype="5" fill="hold" nodeType="withEffect">
                                  <p:stCondLst>
                                    <p:cond delay="0"/>
                                  </p:stCondLst>
                                  <p:childTnLst>
                                    <p:set>
                                      <p:cBhvr>
                                        <p:cTn id="146" dur="1" fill="hold">
                                          <p:stCondLst>
                                            <p:cond delay="0"/>
                                          </p:stCondLst>
                                        </p:cTn>
                                        <p:tgtEl>
                                          <p:spTgt spid="59"/>
                                        </p:tgtEl>
                                        <p:attrNameLst>
                                          <p:attrName>style.visibility</p:attrName>
                                        </p:attrNameLst>
                                      </p:cBhvr>
                                      <p:to>
                                        <p:strVal val="visible"/>
                                      </p:to>
                                    </p:set>
                                    <p:anim calcmode="lin" valueType="num">
                                      <p:cBhvr>
                                        <p:cTn id="147" dur="4000" fill="hold"/>
                                        <p:tgtEl>
                                          <p:spTgt spid="59"/>
                                        </p:tgtEl>
                                        <p:attrNameLst>
                                          <p:attrName>ppt_w</p:attrName>
                                        </p:attrNameLst>
                                      </p:cBhvr>
                                      <p:tavLst>
                                        <p:tav tm="0">
                                          <p:val>
                                            <p:strVal val="#ppt_w"/>
                                          </p:val>
                                        </p:tav>
                                        <p:tav tm="100000">
                                          <p:val>
                                            <p:strVal val="#ppt_w"/>
                                          </p:val>
                                        </p:tav>
                                      </p:tavLst>
                                    </p:anim>
                                    <p:anim calcmode="lin" valueType="num">
                                      <p:cBhvr>
                                        <p:cTn id="148" dur="4000" fill="hold"/>
                                        <p:tgtEl>
                                          <p:spTgt spid="59"/>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nodeType="withEffect">
                                  <p:stCondLst>
                                    <p:cond delay="0"/>
                                  </p:stCondLst>
                                  <p:childTnLst>
                                    <p:animRot by="-21600000">
                                      <p:cBhvr>
                                        <p:cTn id="150" dur="4000" fill="hold"/>
                                        <p:tgtEl>
                                          <p:spTgt spid="59"/>
                                        </p:tgtEl>
                                        <p:attrNameLst>
                                          <p:attrName>r</p:attrName>
                                        </p:attrNameLst>
                                      </p:cBhvr>
                                    </p:animRot>
                                  </p:childTnLst>
                                </p:cTn>
                              </p:par>
                              <p:par>
                                <p:cTn id="151" presetID="2" presetClass="exit" presetSubtype="12" fill="hold" nodeType="withEffect">
                                  <p:stCondLst>
                                    <p:cond delay="0"/>
                                  </p:stCondLst>
                                  <p:childTnLst>
                                    <p:anim calcmode="lin" valueType="num">
                                      <p:cBhvr additive="base">
                                        <p:cTn id="152" dur="4000"/>
                                        <p:tgtEl>
                                          <p:spTgt spid="59"/>
                                        </p:tgtEl>
                                        <p:attrNameLst>
                                          <p:attrName>ppt_x</p:attrName>
                                        </p:attrNameLst>
                                      </p:cBhvr>
                                      <p:tavLst>
                                        <p:tav tm="0">
                                          <p:val>
                                            <p:strVal val="ppt_x"/>
                                          </p:val>
                                        </p:tav>
                                        <p:tav tm="100000">
                                          <p:val>
                                            <p:strVal val="0-ppt_w/2"/>
                                          </p:val>
                                        </p:tav>
                                      </p:tavLst>
                                    </p:anim>
                                    <p:anim calcmode="lin" valueType="num">
                                      <p:cBhvr additive="base">
                                        <p:cTn id="153" dur="4000"/>
                                        <p:tgtEl>
                                          <p:spTgt spid="59"/>
                                        </p:tgtEl>
                                        <p:attrNameLst>
                                          <p:attrName>ppt_y</p:attrName>
                                        </p:attrNameLst>
                                      </p:cBhvr>
                                      <p:tavLst>
                                        <p:tav tm="0">
                                          <p:val>
                                            <p:strVal val="ppt_y"/>
                                          </p:val>
                                        </p:tav>
                                        <p:tav tm="100000">
                                          <p:val>
                                            <p:strVal val="1+ppt_h/2"/>
                                          </p:val>
                                        </p:tav>
                                      </p:tavLst>
                                    </p:anim>
                                    <p:set>
                                      <p:cBhvr>
                                        <p:cTn id="154" dur="1" fill="hold">
                                          <p:stCondLst>
                                            <p:cond delay="3999"/>
                                          </p:stCondLst>
                                        </p:cTn>
                                        <p:tgtEl>
                                          <p:spTgt spid="59"/>
                                        </p:tgtEl>
                                        <p:attrNameLst>
                                          <p:attrName>style.visibility</p:attrName>
                                        </p:attrNameLst>
                                      </p:cBhvr>
                                      <p:to>
                                        <p:strVal val="hidden"/>
                                      </p:to>
                                    </p:set>
                                  </p:childTnLst>
                                </p:cTn>
                              </p:par>
                              <p:par>
                                <p:cTn id="155" presetID="19" presetClass="entr" presetSubtype="5" fill="hold" nodeType="withEffect">
                                  <p:stCondLst>
                                    <p:cond delay="0"/>
                                  </p:stCondLst>
                                  <p:childTnLst>
                                    <p:set>
                                      <p:cBhvr>
                                        <p:cTn id="156" dur="1" fill="hold">
                                          <p:stCondLst>
                                            <p:cond delay="0"/>
                                          </p:stCondLst>
                                        </p:cTn>
                                        <p:tgtEl>
                                          <p:spTgt spid="56"/>
                                        </p:tgtEl>
                                        <p:attrNameLst>
                                          <p:attrName>style.visibility</p:attrName>
                                        </p:attrNameLst>
                                      </p:cBhvr>
                                      <p:to>
                                        <p:strVal val="visible"/>
                                      </p:to>
                                    </p:set>
                                    <p:anim calcmode="lin" valueType="num">
                                      <p:cBhvr>
                                        <p:cTn id="157" dur="4000" fill="hold"/>
                                        <p:tgtEl>
                                          <p:spTgt spid="56"/>
                                        </p:tgtEl>
                                        <p:attrNameLst>
                                          <p:attrName>ppt_w</p:attrName>
                                        </p:attrNameLst>
                                      </p:cBhvr>
                                      <p:tavLst>
                                        <p:tav tm="0">
                                          <p:val>
                                            <p:strVal val="#ppt_w"/>
                                          </p:val>
                                        </p:tav>
                                        <p:tav tm="100000">
                                          <p:val>
                                            <p:strVal val="#ppt_w"/>
                                          </p:val>
                                        </p:tav>
                                      </p:tavLst>
                                    </p:anim>
                                    <p:anim calcmode="lin" valueType="num">
                                      <p:cBhvr>
                                        <p:cTn id="158" dur="4000" fill="hold"/>
                                        <p:tgtEl>
                                          <p:spTgt spid="56"/>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nodeType="withEffect">
                                  <p:stCondLst>
                                    <p:cond delay="0"/>
                                  </p:stCondLst>
                                  <p:childTnLst>
                                    <p:animRot by="-21600000">
                                      <p:cBhvr>
                                        <p:cTn id="160" dur="4000" fill="hold"/>
                                        <p:tgtEl>
                                          <p:spTgt spid="56"/>
                                        </p:tgtEl>
                                        <p:attrNameLst>
                                          <p:attrName>r</p:attrName>
                                        </p:attrNameLst>
                                      </p:cBhvr>
                                    </p:animRot>
                                  </p:childTnLst>
                                </p:cTn>
                              </p:par>
                              <p:par>
                                <p:cTn id="161" presetID="2" presetClass="exit" presetSubtype="12" fill="hold" nodeType="withEffect">
                                  <p:stCondLst>
                                    <p:cond delay="0"/>
                                  </p:stCondLst>
                                  <p:childTnLst>
                                    <p:anim calcmode="lin" valueType="num">
                                      <p:cBhvr additive="base">
                                        <p:cTn id="162" dur="4000"/>
                                        <p:tgtEl>
                                          <p:spTgt spid="56"/>
                                        </p:tgtEl>
                                        <p:attrNameLst>
                                          <p:attrName>ppt_x</p:attrName>
                                        </p:attrNameLst>
                                      </p:cBhvr>
                                      <p:tavLst>
                                        <p:tav tm="0">
                                          <p:val>
                                            <p:strVal val="ppt_x"/>
                                          </p:val>
                                        </p:tav>
                                        <p:tav tm="100000">
                                          <p:val>
                                            <p:strVal val="0-ppt_w/2"/>
                                          </p:val>
                                        </p:tav>
                                      </p:tavLst>
                                    </p:anim>
                                    <p:anim calcmode="lin" valueType="num">
                                      <p:cBhvr additive="base">
                                        <p:cTn id="163" dur="4000"/>
                                        <p:tgtEl>
                                          <p:spTgt spid="56"/>
                                        </p:tgtEl>
                                        <p:attrNameLst>
                                          <p:attrName>ppt_y</p:attrName>
                                        </p:attrNameLst>
                                      </p:cBhvr>
                                      <p:tavLst>
                                        <p:tav tm="0">
                                          <p:val>
                                            <p:strVal val="ppt_y"/>
                                          </p:val>
                                        </p:tav>
                                        <p:tav tm="100000">
                                          <p:val>
                                            <p:strVal val="1+ppt_h/2"/>
                                          </p:val>
                                        </p:tav>
                                      </p:tavLst>
                                    </p:anim>
                                    <p:set>
                                      <p:cBhvr>
                                        <p:cTn id="164" dur="1" fill="hold">
                                          <p:stCondLst>
                                            <p:cond delay="3999"/>
                                          </p:stCondLst>
                                        </p:cTn>
                                        <p:tgtEl>
                                          <p:spTgt spid="56"/>
                                        </p:tgtEl>
                                        <p:attrNameLst>
                                          <p:attrName>style.visibility</p:attrName>
                                        </p:attrNameLst>
                                      </p:cBhvr>
                                      <p:to>
                                        <p:strVal val="hidden"/>
                                      </p:to>
                                    </p:set>
                                  </p:childTnLst>
                                </p:cTn>
                              </p:par>
                              <p:par>
                                <p:cTn id="165" presetID="19" presetClass="entr" presetSubtype="5" fill="hold" nodeType="withEffect">
                                  <p:stCondLst>
                                    <p:cond delay="0"/>
                                  </p:stCondLst>
                                  <p:childTnLst>
                                    <p:set>
                                      <p:cBhvr>
                                        <p:cTn id="166" dur="1" fill="hold">
                                          <p:stCondLst>
                                            <p:cond delay="0"/>
                                          </p:stCondLst>
                                        </p:cTn>
                                        <p:tgtEl>
                                          <p:spTgt spid="53"/>
                                        </p:tgtEl>
                                        <p:attrNameLst>
                                          <p:attrName>style.visibility</p:attrName>
                                        </p:attrNameLst>
                                      </p:cBhvr>
                                      <p:to>
                                        <p:strVal val="visible"/>
                                      </p:to>
                                    </p:set>
                                    <p:anim calcmode="lin" valueType="num">
                                      <p:cBhvr>
                                        <p:cTn id="167" dur="4000" fill="hold"/>
                                        <p:tgtEl>
                                          <p:spTgt spid="53"/>
                                        </p:tgtEl>
                                        <p:attrNameLst>
                                          <p:attrName>ppt_w</p:attrName>
                                        </p:attrNameLst>
                                      </p:cBhvr>
                                      <p:tavLst>
                                        <p:tav tm="0">
                                          <p:val>
                                            <p:strVal val="#ppt_w"/>
                                          </p:val>
                                        </p:tav>
                                        <p:tav tm="100000">
                                          <p:val>
                                            <p:strVal val="#ppt_w"/>
                                          </p:val>
                                        </p:tav>
                                      </p:tavLst>
                                    </p:anim>
                                    <p:anim calcmode="lin" valueType="num">
                                      <p:cBhvr>
                                        <p:cTn id="168" dur="4000" fill="hold"/>
                                        <p:tgtEl>
                                          <p:spTgt spid="53"/>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nodeType="withEffect">
                                  <p:stCondLst>
                                    <p:cond delay="0"/>
                                  </p:stCondLst>
                                  <p:childTnLst>
                                    <p:animRot by="-21600000">
                                      <p:cBhvr>
                                        <p:cTn id="170" dur="4000" fill="hold"/>
                                        <p:tgtEl>
                                          <p:spTgt spid="53"/>
                                        </p:tgtEl>
                                        <p:attrNameLst>
                                          <p:attrName>r</p:attrName>
                                        </p:attrNameLst>
                                      </p:cBhvr>
                                    </p:animRot>
                                  </p:childTnLst>
                                </p:cTn>
                              </p:par>
                              <p:par>
                                <p:cTn id="171" presetID="2" presetClass="exit" presetSubtype="12" fill="hold" nodeType="withEffect">
                                  <p:stCondLst>
                                    <p:cond delay="0"/>
                                  </p:stCondLst>
                                  <p:childTnLst>
                                    <p:anim calcmode="lin" valueType="num">
                                      <p:cBhvr additive="base">
                                        <p:cTn id="172" dur="4000"/>
                                        <p:tgtEl>
                                          <p:spTgt spid="53"/>
                                        </p:tgtEl>
                                        <p:attrNameLst>
                                          <p:attrName>ppt_x</p:attrName>
                                        </p:attrNameLst>
                                      </p:cBhvr>
                                      <p:tavLst>
                                        <p:tav tm="0">
                                          <p:val>
                                            <p:strVal val="ppt_x"/>
                                          </p:val>
                                        </p:tav>
                                        <p:tav tm="100000">
                                          <p:val>
                                            <p:strVal val="0-ppt_w/2"/>
                                          </p:val>
                                        </p:tav>
                                      </p:tavLst>
                                    </p:anim>
                                    <p:anim calcmode="lin" valueType="num">
                                      <p:cBhvr additive="base">
                                        <p:cTn id="173" dur="4000"/>
                                        <p:tgtEl>
                                          <p:spTgt spid="53"/>
                                        </p:tgtEl>
                                        <p:attrNameLst>
                                          <p:attrName>ppt_y</p:attrName>
                                        </p:attrNameLst>
                                      </p:cBhvr>
                                      <p:tavLst>
                                        <p:tav tm="0">
                                          <p:val>
                                            <p:strVal val="ppt_y"/>
                                          </p:val>
                                        </p:tav>
                                        <p:tav tm="100000">
                                          <p:val>
                                            <p:strVal val="1+ppt_h/2"/>
                                          </p:val>
                                        </p:tav>
                                      </p:tavLst>
                                    </p:anim>
                                    <p:set>
                                      <p:cBhvr>
                                        <p:cTn id="174" dur="1" fill="hold">
                                          <p:stCondLst>
                                            <p:cond delay="3999"/>
                                          </p:stCondLst>
                                        </p:cTn>
                                        <p:tgtEl>
                                          <p:spTgt spid="53"/>
                                        </p:tgtEl>
                                        <p:attrNameLst>
                                          <p:attrName>style.visibility</p:attrName>
                                        </p:attrNameLst>
                                      </p:cBhvr>
                                      <p:to>
                                        <p:strVal val="hidden"/>
                                      </p:to>
                                    </p:set>
                                  </p:childTnLst>
                                </p:cTn>
                              </p:par>
                              <p:par>
                                <p:cTn id="175" presetID="19" presetClass="entr" presetSubtype="5" fill="hold" nodeType="withEffect">
                                  <p:stCondLst>
                                    <p:cond delay="0"/>
                                  </p:stCondLst>
                                  <p:childTnLst>
                                    <p:set>
                                      <p:cBhvr>
                                        <p:cTn id="176" dur="1" fill="hold">
                                          <p:stCondLst>
                                            <p:cond delay="0"/>
                                          </p:stCondLst>
                                        </p:cTn>
                                        <p:tgtEl>
                                          <p:spTgt spid="50"/>
                                        </p:tgtEl>
                                        <p:attrNameLst>
                                          <p:attrName>style.visibility</p:attrName>
                                        </p:attrNameLst>
                                      </p:cBhvr>
                                      <p:to>
                                        <p:strVal val="visible"/>
                                      </p:to>
                                    </p:set>
                                    <p:anim calcmode="lin" valueType="num">
                                      <p:cBhvr>
                                        <p:cTn id="177" dur="4000" fill="hold"/>
                                        <p:tgtEl>
                                          <p:spTgt spid="50"/>
                                        </p:tgtEl>
                                        <p:attrNameLst>
                                          <p:attrName>ppt_w</p:attrName>
                                        </p:attrNameLst>
                                      </p:cBhvr>
                                      <p:tavLst>
                                        <p:tav tm="0">
                                          <p:val>
                                            <p:strVal val="#ppt_w"/>
                                          </p:val>
                                        </p:tav>
                                        <p:tav tm="100000">
                                          <p:val>
                                            <p:strVal val="#ppt_w"/>
                                          </p:val>
                                        </p:tav>
                                      </p:tavLst>
                                    </p:anim>
                                    <p:anim calcmode="lin" valueType="num">
                                      <p:cBhvr>
                                        <p:cTn id="178" dur="4000" fill="hold"/>
                                        <p:tgtEl>
                                          <p:spTgt spid="5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nodeType="withEffect">
                                  <p:stCondLst>
                                    <p:cond delay="0"/>
                                  </p:stCondLst>
                                  <p:childTnLst>
                                    <p:animRot by="-21600000">
                                      <p:cBhvr>
                                        <p:cTn id="180" dur="4000" fill="hold"/>
                                        <p:tgtEl>
                                          <p:spTgt spid="50"/>
                                        </p:tgtEl>
                                        <p:attrNameLst>
                                          <p:attrName>r</p:attrName>
                                        </p:attrNameLst>
                                      </p:cBhvr>
                                    </p:animRot>
                                  </p:childTnLst>
                                </p:cTn>
                              </p:par>
                              <p:par>
                                <p:cTn id="181" presetID="2" presetClass="exit" presetSubtype="12" fill="hold" nodeType="withEffect">
                                  <p:stCondLst>
                                    <p:cond delay="0"/>
                                  </p:stCondLst>
                                  <p:childTnLst>
                                    <p:anim calcmode="lin" valueType="num">
                                      <p:cBhvr additive="base">
                                        <p:cTn id="182" dur="4000"/>
                                        <p:tgtEl>
                                          <p:spTgt spid="50"/>
                                        </p:tgtEl>
                                        <p:attrNameLst>
                                          <p:attrName>ppt_x</p:attrName>
                                        </p:attrNameLst>
                                      </p:cBhvr>
                                      <p:tavLst>
                                        <p:tav tm="0">
                                          <p:val>
                                            <p:strVal val="ppt_x"/>
                                          </p:val>
                                        </p:tav>
                                        <p:tav tm="100000">
                                          <p:val>
                                            <p:strVal val="0-ppt_w/2"/>
                                          </p:val>
                                        </p:tav>
                                      </p:tavLst>
                                    </p:anim>
                                    <p:anim calcmode="lin" valueType="num">
                                      <p:cBhvr additive="base">
                                        <p:cTn id="183" dur="4000"/>
                                        <p:tgtEl>
                                          <p:spTgt spid="50"/>
                                        </p:tgtEl>
                                        <p:attrNameLst>
                                          <p:attrName>ppt_y</p:attrName>
                                        </p:attrNameLst>
                                      </p:cBhvr>
                                      <p:tavLst>
                                        <p:tav tm="0">
                                          <p:val>
                                            <p:strVal val="ppt_y"/>
                                          </p:val>
                                        </p:tav>
                                        <p:tav tm="100000">
                                          <p:val>
                                            <p:strVal val="1+ppt_h/2"/>
                                          </p:val>
                                        </p:tav>
                                      </p:tavLst>
                                    </p:anim>
                                    <p:set>
                                      <p:cBhvr>
                                        <p:cTn id="184" dur="1" fill="hold">
                                          <p:stCondLst>
                                            <p:cond delay="3999"/>
                                          </p:stCondLst>
                                        </p:cTn>
                                        <p:tgtEl>
                                          <p:spTgt spid="50"/>
                                        </p:tgtEl>
                                        <p:attrNameLst>
                                          <p:attrName>style.visibility</p:attrName>
                                        </p:attrNameLst>
                                      </p:cBhvr>
                                      <p:to>
                                        <p:strVal val="hidden"/>
                                      </p:to>
                                    </p:set>
                                  </p:childTnLst>
                                </p:cTn>
                              </p:par>
                              <p:par>
                                <p:cTn id="185" presetID="19" presetClass="entr" presetSubtype="5" fill="hold" nodeType="withEffect">
                                  <p:stCondLst>
                                    <p:cond delay="0"/>
                                  </p:stCondLst>
                                  <p:childTnLst>
                                    <p:set>
                                      <p:cBhvr>
                                        <p:cTn id="186" dur="1" fill="hold">
                                          <p:stCondLst>
                                            <p:cond delay="0"/>
                                          </p:stCondLst>
                                        </p:cTn>
                                        <p:tgtEl>
                                          <p:spTgt spid="47"/>
                                        </p:tgtEl>
                                        <p:attrNameLst>
                                          <p:attrName>style.visibility</p:attrName>
                                        </p:attrNameLst>
                                      </p:cBhvr>
                                      <p:to>
                                        <p:strVal val="visible"/>
                                      </p:to>
                                    </p:set>
                                    <p:anim calcmode="lin" valueType="num">
                                      <p:cBhvr>
                                        <p:cTn id="187" dur="4000" fill="hold"/>
                                        <p:tgtEl>
                                          <p:spTgt spid="47"/>
                                        </p:tgtEl>
                                        <p:attrNameLst>
                                          <p:attrName>ppt_w</p:attrName>
                                        </p:attrNameLst>
                                      </p:cBhvr>
                                      <p:tavLst>
                                        <p:tav tm="0">
                                          <p:val>
                                            <p:strVal val="#ppt_w"/>
                                          </p:val>
                                        </p:tav>
                                        <p:tav tm="100000">
                                          <p:val>
                                            <p:strVal val="#ppt_w"/>
                                          </p:val>
                                        </p:tav>
                                      </p:tavLst>
                                    </p:anim>
                                    <p:anim calcmode="lin" valueType="num">
                                      <p:cBhvr>
                                        <p:cTn id="188" dur="4000" fill="hold"/>
                                        <p:tgtEl>
                                          <p:spTgt spid="47"/>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nodeType="withEffect">
                                  <p:stCondLst>
                                    <p:cond delay="0"/>
                                  </p:stCondLst>
                                  <p:childTnLst>
                                    <p:animRot by="-21600000">
                                      <p:cBhvr>
                                        <p:cTn id="190" dur="4000" fill="hold"/>
                                        <p:tgtEl>
                                          <p:spTgt spid="47"/>
                                        </p:tgtEl>
                                        <p:attrNameLst>
                                          <p:attrName>r</p:attrName>
                                        </p:attrNameLst>
                                      </p:cBhvr>
                                    </p:animRot>
                                  </p:childTnLst>
                                </p:cTn>
                              </p:par>
                              <p:par>
                                <p:cTn id="191" presetID="2" presetClass="exit" presetSubtype="12" fill="hold" nodeType="withEffect">
                                  <p:stCondLst>
                                    <p:cond delay="0"/>
                                  </p:stCondLst>
                                  <p:childTnLst>
                                    <p:anim calcmode="lin" valueType="num">
                                      <p:cBhvr additive="base">
                                        <p:cTn id="192" dur="4000"/>
                                        <p:tgtEl>
                                          <p:spTgt spid="47"/>
                                        </p:tgtEl>
                                        <p:attrNameLst>
                                          <p:attrName>ppt_x</p:attrName>
                                        </p:attrNameLst>
                                      </p:cBhvr>
                                      <p:tavLst>
                                        <p:tav tm="0">
                                          <p:val>
                                            <p:strVal val="ppt_x"/>
                                          </p:val>
                                        </p:tav>
                                        <p:tav tm="100000">
                                          <p:val>
                                            <p:strVal val="0-ppt_w/2"/>
                                          </p:val>
                                        </p:tav>
                                      </p:tavLst>
                                    </p:anim>
                                    <p:anim calcmode="lin" valueType="num">
                                      <p:cBhvr additive="base">
                                        <p:cTn id="193" dur="4000"/>
                                        <p:tgtEl>
                                          <p:spTgt spid="47"/>
                                        </p:tgtEl>
                                        <p:attrNameLst>
                                          <p:attrName>ppt_y</p:attrName>
                                        </p:attrNameLst>
                                      </p:cBhvr>
                                      <p:tavLst>
                                        <p:tav tm="0">
                                          <p:val>
                                            <p:strVal val="ppt_y"/>
                                          </p:val>
                                        </p:tav>
                                        <p:tav tm="100000">
                                          <p:val>
                                            <p:strVal val="1+ppt_h/2"/>
                                          </p:val>
                                        </p:tav>
                                      </p:tavLst>
                                    </p:anim>
                                    <p:set>
                                      <p:cBhvr>
                                        <p:cTn id="194" dur="1" fill="hold">
                                          <p:stCondLst>
                                            <p:cond delay="3999"/>
                                          </p:stCondLst>
                                        </p:cTn>
                                        <p:tgtEl>
                                          <p:spTgt spid="47"/>
                                        </p:tgtEl>
                                        <p:attrNameLst>
                                          <p:attrName>style.visibility</p:attrName>
                                        </p:attrNameLst>
                                      </p:cBhvr>
                                      <p:to>
                                        <p:strVal val="hidden"/>
                                      </p:to>
                                    </p:set>
                                  </p:childTnLst>
                                </p:cTn>
                              </p:par>
                              <p:par>
                                <p:cTn id="195" presetID="19" presetClass="entr" presetSubtype="5" fill="hold" nodeType="withEffect">
                                  <p:stCondLst>
                                    <p:cond delay="0"/>
                                  </p:stCondLst>
                                  <p:childTnLst>
                                    <p:set>
                                      <p:cBhvr>
                                        <p:cTn id="196" dur="1" fill="hold">
                                          <p:stCondLst>
                                            <p:cond delay="0"/>
                                          </p:stCondLst>
                                        </p:cTn>
                                        <p:tgtEl>
                                          <p:spTgt spid="44"/>
                                        </p:tgtEl>
                                        <p:attrNameLst>
                                          <p:attrName>style.visibility</p:attrName>
                                        </p:attrNameLst>
                                      </p:cBhvr>
                                      <p:to>
                                        <p:strVal val="visible"/>
                                      </p:to>
                                    </p:set>
                                    <p:anim calcmode="lin" valueType="num">
                                      <p:cBhvr>
                                        <p:cTn id="197" dur="4000" fill="hold"/>
                                        <p:tgtEl>
                                          <p:spTgt spid="44"/>
                                        </p:tgtEl>
                                        <p:attrNameLst>
                                          <p:attrName>ppt_w</p:attrName>
                                        </p:attrNameLst>
                                      </p:cBhvr>
                                      <p:tavLst>
                                        <p:tav tm="0">
                                          <p:val>
                                            <p:strVal val="#ppt_w"/>
                                          </p:val>
                                        </p:tav>
                                        <p:tav tm="100000">
                                          <p:val>
                                            <p:strVal val="#ppt_w"/>
                                          </p:val>
                                        </p:tav>
                                      </p:tavLst>
                                    </p:anim>
                                    <p:anim calcmode="lin" valueType="num">
                                      <p:cBhvr>
                                        <p:cTn id="198" dur="4000" fill="hold"/>
                                        <p:tgtEl>
                                          <p:spTgt spid="44"/>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nodeType="withEffect">
                                  <p:stCondLst>
                                    <p:cond delay="0"/>
                                  </p:stCondLst>
                                  <p:childTnLst>
                                    <p:animRot by="-21600000">
                                      <p:cBhvr>
                                        <p:cTn id="200" dur="4000" fill="hold"/>
                                        <p:tgtEl>
                                          <p:spTgt spid="44"/>
                                        </p:tgtEl>
                                        <p:attrNameLst>
                                          <p:attrName>r</p:attrName>
                                        </p:attrNameLst>
                                      </p:cBhvr>
                                    </p:animRot>
                                  </p:childTnLst>
                                </p:cTn>
                              </p:par>
                              <p:par>
                                <p:cTn id="201" presetID="2" presetClass="exit" presetSubtype="12" fill="hold" nodeType="withEffect">
                                  <p:stCondLst>
                                    <p:cond delay="0"/>
                                  </p:stCondLst>
                                  <p:childTnLst>
                                    <p:anim calcmode="lin" valueType="num">
                                      <p:cBhvr additive="base">
                                        <p:cTn id="202" dur="4000"/>
                                        <p:tgtEl>
                                          <p:spTgt spid="44"/>
                                        </p:tgtEl>
                                        <p:attrNameLst>
                                          <p:attrName>ppt_x</p:attrName>
                                        </p:attrNameLst>
                                      </p:cBhvr>
                                      <p:tavLst>
                                        <p:tav tm="0">
                                          <p:val>
                                            <p:strVal val="ppt_x"/>
                                          </p:val>
                                        </p:tav>
                                        <p:tav tm="100000">
                                          <p:val>
                                            <p:strVal val="0-ppt_w/2"/>
                                          </p:val>
                                        </p:tav>
                                      </p:tavLst>
                                    </p:anim>
                                    <p:anim calcmode="lin" valueType="num">
                                      <p:cBhvr additive="base">
                                        <p:cTn id="203" dur="4000"/>
                                        <p:tgtEl>
                                          <p:spTgt spid="44"/>
                                        </p:tgtEl>
                                        <p:attrNameLst>
                                          <p:attrName>ppt_y</p:attrName>
                                        </p:attrNameLst>
                                      </p:cBhvr>
                                      <p:tavLst>
                                        <p:tav tm="0">
                                          <p:val>
                                            <p:strVal val="ppt_y"/>
                                          </p:val>
                                        </p:tav>
                                        <p:tav tm="100000">
                                          <p:val>
                                            <p:strVal val="1+ppt_h/2"/>
                                          </p:val>
                                        </p:tav>
                                      </p:tavLst>
                                    </p:anim>
                                    <p:set>
                                      <p:cBhvr>
                                        <p:cTn id="204" dur="1" fill="hold">
                                          <p:stCondLst>
                                            <p:cond delay="3999"/>
                                          </p:stCondLst>
                                        </p:cTn>
                                        <p:tgtEl>
                                          <p:spTgt spid="44"/>
                                        </p:tgtEl>
                                        <p:attrNameLst>
                                          <p:attrName>style.visibility</p:attrName>
                                        </p:attrNameLst>
                                      </p:cBhvr>
                                      <p:to>
                                        <p:strVal val="hidden"/>
                                      </p:to>
                                    </p:set>
                                  </p:childTnLst>
                                </p:cTn>
                              </p:par>
                              <p:par>
                                <p:cTn id="205" presetID="19" presetClass="entr" presetSubtype="5" fill="hold" nodeType="withEffect">
                                  <p:stCondLst>
                                    <p:cond delay="0"/>
                                  </p:stCondLst>
                                  <p:childTnLst>
                                    <p:set>
                                      <p:cBhvr>
                                        <p:cTn id="206" dur="1" fill="hold">
                                          <p:stCondLst>
                                            <p:cond delay="0"/>
                                          </p:stCondLst>
                                        </p:cTn>
                                        <p:tgtEl>
                                          <p:spTgt spid="41"/>
                                        </p:tgtEl>
                                        <p:attrNameLst>
                                          <p:attrName>style.visibility</p:attrName>
                                        </p:attrNameLst>
                                      </p:cBhvr>
                                      <p:to>
                                        <p:strVal val="visible"/>
                                      </p:to>
                                    </p:set>
                                    <p:anim calcmode="lin" valueType="num">
                                      <p:cBhvr>
                                        <p:cTn id="207" dur="4000" fill="hold"/>
                                        <p:tgtEl>
                                          <p:spTgt spid="41"/>
                                        </p:tgtEl>
                                        <p:attrNameLst>
                                          <p:attrName>ppt_w</p:attrName>
                                        </p:attrNameLst>
                                      </p:cBhvr>
                                      <p:tavLst>
                                        <p:tav tm="0">
                                          <p:val>
                                            <p:strVal val="#ppt_w"/>
                                          </p:val>
                                        </p:tav>
                                        <p:tav tm="100000">
                                          <p:val>
                                            <p:strVal val="#ppt_w"/>
                                          </p:val>
                                        </p:tav>
                                      </p:tavLst>
                                    </p:anim>
                                    <p:anim calcmode="lin" valueType="num">
                                      <p:cBhvr>
                                        <p:cTn id="208" dur="4000" fill="hold"/>
                                        <p:tgtEl>
                                          <p:spTgt spid="41"/>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nodeType="withEffect">
                                  <p:stCondLst>
                                    <p:cond delay="0"/>
                                  </p:stCondLst>
                                  <p:childTnLst>
                                    <p:animRot by="-21600000">
                                      <p:cBhvr>
                                        <p:cTn id="210" dur="4000" fill="hold"/>
                                        <p:tgtEl>
                                          <p:spTgt spid="41"/>
                                        </p:tgtEl>
                                        <p:attrNameLst>
                                          <p:attrName>r</p:attrName>
                                        </p:attrNameLst>
                                      </p:cBhvr>
                                    </p:animRot>
                                  </p:childTnLst>
                                </p:cTn>
                              </p:par>
                              <p:par>
                                <p:cTn id="211" presetID="2" presetClass="exit" presetSubtype="12" fill="hold" nodeType="withEffect">
                                  <p:stCondLst>
                                    <p:cond delay="0"/>
                                  </p:stCondLst>
                                  <p:childTnLst>
                                    <p:anim calcmode="lin" valueType="num">
                                      <p:cBhvr additive="base">
                                        <p:cTn id="212" dur="4000"/>
                                        <p:tgtEl>
                                          <p:spTgt spid="41"/>
                                        </p:tgtEl>
                                        <p:attrNameLst>
                                          <p:attrName>ppt_x</p:attrName>
                                        </p:attrNameLst>
                                      </p:cBhvr>
                                      <p:tavLst>
                                        <p:tav tm="0">
                                          <p:val>
                                            <p:strVal val="ppt_x"/>
                                          </p:val>
                                        </p:tav>
                                        <p:tav tm="100000">
                                          <p:val>
                                            <p:strVal val="0-ppt_w/2"/>
                                          </p:val>
                                        </p:tav>
                                      </p:tavLst>
                                    </p:anim>
                                    <p:anim calcmode="lin" valueType="num">
                                      <p:cBhvr additive="base">
                                        <p:cTn id="213" dur="4000"/>
                                        <p:tgtEl>
                                          <p:spTgt spid="41"/>
                                        </p:tgtEl>
                                        <p:attrNameLst>
                                          <p:attrName>ppt_y</p:attrName>
                                        </p:attrNameLst>
                                      </p:cBhvr>
                                      <p:tavLst>
                                        <p:tav tm="0">
                                          <p:val>
                                            <p:strVal val="ppt_y"/>
                                          </p:val>
                                        </p:tav>
                                        <p:tav tm="100000">
                                          <p:val>
                                            <p:strVal val="1+ppt_h/2"/>
                                          </p:val>
                                        </p:tav>
                                      </p:tavLst>
                                    </p:anim>
                                    <p:set>
                                      <p:cBhvr>
                                        <p:cTn id="214" dur="1" fill="hold">
                                          <p:stCondLst>
                                            <p:cond delay="3999"/>
                                          </p:stCondLst>
                                        </p:cTn>
                                        <p:tgtEl>
                                          <p:spTgt spid="41"/>
                                        </p:tgtEl>
                                        <p:attrNameLst>
                                          <p:attrName>style.visibility</p:attrName>
                                        </p:attrNameLst>
                                      </p:cBhvr>
                                      <p:to>
                                        <p:strVal val="hidden"/>
                                      </p:to>
                                    </p:set>
                                  </p:childTnLst>
                                </p:cTn>
                              </p:par>
                              <p:par>
                                <p:cTn id="215" presetID="19" presetClass="entr" presetSubtype="5" fill="hold" nodeType="withEffect">
                                  <p:stCondLst>
                                    <p:cond delay="0"/>
                                  </p:stCondLst>
                                  <p:childTnLst>
                                    <p:set>
                                      <p:cBhvr>
                                        <p:cTn id="216" dur="1" fill="hold">
                                          <p:stCondLst>
                                            <p:cond delay="0"/>
                                          </p:stCondLst>
                                        </p:cTn>
                                        <p:tgtEl>
                                          <p:spTgt spid="38"/>
                                        </p:tgtEl>
                                        <p:attrNameLst>
                                          <p:attrName>style.visibility</p:attrName>
                                        </p:attrNameLst>
                                      </p:cBhvr>
                                      <p:to>
                                        <p:strVal val="visible"/>
                                      </p:to>
                                    </p:set>
                                    <p:anim calcmode="lin" valueType="num">
                                      <p:cBhvr>
                                        <p:cTn id="217" dur="4000" fill="hold"/>
                                        <p:tgtEl>
                                          <p:spTgt spid="38"/>
                                        </p:tgtEl>
                                        <p:attrNameLst>
                                          <p:attrName>ppt_w</p:attrName>
                                        </p:attrNameLst>
                                      </p:cBhvr>
                                      <p:tavLst>
                                        <p:tav tm="0">
                                          <p:val>
                                            <p:strVal val="#ppt_w"/>
                                          </p:val>
                                        </p:tav>
                                        <p:tav tm="100000">
                                          <p:val>
                                            <p:strVal val="#ppt_w"/>
                                          </p:val>
                                        </p:tav>
                                      </p:tavLst>
                                    </p:anim>
                                    <p:anim calcmode="lin" valueType="num">
                                      <p:cBhvr>
                                        <p:cTn id="218" dur="4000" fill="hold"/>
                                        <p:tgtEl>
                                          <p:spTgt spid="38"/>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nodeType="withEffect">
                                  <p:stCondLst>
                                    <p:cond delay="0"/>
                                  </p:stCondLst>
                                  <p:childTnLst>
                                    <p:animRot by="-21600000">
                                      <p:cBhvr>
                                        <p:cTn id="220" dur="4000" fill="hold"/>
                                        <p:tgtEl>
                                          <p:spTgt spid="38"/>
                                        </p:tgtEl>
                                        <p:attrNameLst>
                                          <p:attrName>r</p:attrName>
                                        </p:attrNameLst>
                                      </p:cBhvr>
                                    </p:animRot>
                                  </p:childTnLst>
                                </p:cTn>
                              </p:par>
                              <p:par>
                                <p:cTn id="221" presetID="2" presetClass="exit" presetSubtype="12" fill="hold" nodeType="withEffect">
                                  <p:stCondLst>
                                    <p:cond delay="0"/>
                                  </p:stCondLst>
                                  <p:childTnLst>
                                    <p:anim calcmode="lin" valueType="num">
                                      <p:cBhvr additive="base">
                                        <p:cTn id="222" dur="4000"/>
                                        <p:tgtEl>
                                          <p:spTgt spid="38"/>
                                        </p:tgtEl>
                                        <p:attrNameLst>
                                          <p:attrName>ppt_x</p:attrName>
                                        </p:attrNameLst>
                                      </p:cBhvr>
                                      <p:tavLst>
                                        <p:tav tm="0">
                                          <p:val>
                                            <p:strVal val="ppt_x"/>
                                          </p:val>
                                        </p:tav>
                                        <p:tav tm="100000">
                                          <p:val>
                                            <p:strVal val="0-ppt_w/2"/>
                                          </p:val>
                                        </p:tav>
                                      </p:tavLst>
                                    </p:anim>
                                    <p:anim calcmode="lin" valueType="num">
                                      <p:cBhvr additive="base">
                                        <p:cTn id="223" dur="4000"/>
                                        <p:tgtEl>
                                          <p:spTgt spid="38"/>
                                        </p:tgtEl>
                                        <p:attrNameLst>
                                          <p:attrName>ppt_y</p:attrName>
                                        </p:attrNameLst>
                                      </p:cBhvr>
                                      <p:tavLst>
                                        <p:tav tm="0">
                                          <p:val>
                                            <p:strVal val="ppt_y"/>
                                          </p:val>
                                        </p:tav>
                                        <p:tav tm="100000">
                                          <p:val>
                                            <p:strVal val="1+ppt_h/2"/>
                                          </p:val>
                                        </p:tav>
                                      </p:tavLst>
                                    </p:anim>
                                    <p:set>
                                      <p:cBhvr>
                                        <p:cTn id="224" dur="1" fill="hold">
                                          <p:stCondLst>
                                            <p:cond delay="3999"/>
                                          </p:stCondLst>
                                        </p:cTn>
                                        <p:tgtEl>
                                          <p:spTgt spid="38"/>
                                        </p:tgtEl>
                                        <p:attrNameLst>
                                          <p:attrName>style.visibility</p:attrName>
                                        </p:attrNameLst>
                                      </p:cBhvr>
                                      <p:to>
                                        <p:strVal val="hidden"/>
                                      </p:to>
                                    </p:set>
                                  </p:childTnLst>
                                </p:cTn>
                              </p:par>
                              <p:par>
                                <p:cTn id="225" presetID="19" presetClass="entr" presetSubtype="5" fill="hold" nodeType="withEffect">
                                  <p:stCondLst>
                                    <p:cond delay="0"/>
                                  </p:stCondLst>
                                  <p:childTnLst>
                                    <p:set>
                                      <p:cBhvr>
                                        <p:cTn id="226" dur="1" fill="hold">
                                          <p:stCondLst>
                                            <p:cond delay="0"/>
                                          </p:stCondLst>
                                        </p:cTn>
                                        <p:tgtEl>
                                          <p:spTgt spid="134"/>
                                        </p:tgtEl>
                                        <p:attrNameLst>
                                          <p:attrName>style.visibility</p:attrName>
                                        </p:attrNameLst>
                                      </p:cBhvr>
                                      <p:to>
                                        <p:strVal val="visible"/>
                                      </p:to>
                                    </p:set>
                                    <p:anim calcmode="lin" valueType="num">
                                      <p:cBhvr>
                                        <p:cTn id="227" dur="4000" fill="hold"/>
                                        <p:tgtEl>
                                          <p:spTgt spid="134"/>
                                        </p:tgtEl>
                                        <p:attrNameLst>
                                          <p:attrName>ppt_w</p:attrName>
                                        </p:attrNameLst>
                                      </p:cBhvr>
                                      <p:tavLst>
                                        <p:tav tm="0">
                                          <p:val>
                                            <p:strVal val="#ppt_w"/>
                                          </p:val>
                                        </p:tav>
                                        <p:tav tm="100000">
                                          <p:val>
                                            <p:strVal val="#ppt_w"/>
                                          </p:val>
                                        </p:tav>
                                      </p:tavLst>
                                    </p:anim>
                                    <p:anim calcmode="lin" valueType="num">
                                      <p:cBhvr>
                                        <p:cTn id="228" dur="4000" fill="hold"/>
                                        <p:tgtEl>
                                          <p:spTgt spid="134"/>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nodeType="withEffect">
                                  <p:stCondLst>
                                    <p:cond delay="0"/>
                                  </p:stCondLst>
                                  <p:childTnLst>
                                    <p:animRot by="-21600000">
                                      <p:cBhvr>
                                        <p:cTn id="230" dur="4000" fill="hold"/>
                                        <p:tgtEl>
                                          <p:spTgt spid="134"/>
                                        </p:tgtEl>
                                        <p:attrNameLst>
                                          <p:attrName>r</p:attrName>
                                        </p:attrNameLst>
                                      </p:cBhvr>
                                    </p:animRot>
                                  </p:childTnLst>
                                </p:cTn>
                              </p:par>
                              <p:par>
                                <p:cTn id="231" presetID="2" presetClass="exit" presetSubtype="3" fill="hold" nodeType="withEffect">
                                  <p:stCondLst>
                                    <p:cond delay="0"/>
                                  </p:stCondLst>
                                  <p:childTnLst>
                                    <p:anim calcmode="lin" valueType="num">
                                      <p:cBhvr additive="base">
                                        <p:cTn id="232" dur="4000"/>
                                        <p:tgtEl>
                                          <p:spTgt spid="134"/>
                                        </p:tgtEl>
                                        <p:attrNameLst>
                                          <p:attrName>ppt_x</p:attrName>
                                        </p:attrNameLst>
                                      </p:cBhvr>
                                      <p:tavLst>
                                        <p:tav tm="0">
                                          <p:val>
                                            <p:strVal val="ppt_x"/>
                                          </p:val>
                                        </p:tav>
                                        <p:tav tm="100000">
                                          <p:val>
                                            <p:strVal val="1+ppt_w/2"/>
                                          </p:val>
                                        </p:tav>
                                      </p:tavLst>
                                    </p:anim>
                                    <p:anim calcmode="lin" valueType="num">
                                      <p:cBhvr additive="base">
                                        <p:cTn id="233" dur="4000"/>
                                        <p:tgtEl>
                                          <p:spTgt spid="134"/>
                                        </p:tgtEl>
                                        <p:attrNameLst>
                                          <p:attrName>ppt_y</p:attrName>
                                        </p:attrNameLst>
                                      </p:cBhvr>
                                      <p:tavLst>
                                        <p:tav tm="0">
                                          <p:val>
                                            <p:strVal val="ppt_y"/>
                                          </p:val>
                                        </p:tav>
                                        <p:tav tm="100000">
                                          <p:val>
                                            <p:strVal val="0-ppt_h/2"/>
                                          </p:val>
                                        </p:tav>
                                      </p:tavLst>
                                    </p:anim>
                                    <p:set>
                                      <p:cBhvr>
                                        <p:cTn id="234" dur="1" fill="hold">
                                          <p:stCondLst>
                                            <p:cond delay="3999"/>
                                          </p:stCondLst>
                                        </p:cTn>
                                        <p:tgtEl>
                                          <p:spTgt spid="134"/>
                                        </p:tgtEl>
                                        <p:attrNameLst>
                                          <p:attrName>style.visibility</p:attrName>
                                        </p:attrNameLst>
                                      </p:cBhvr>
                                      <p:to>
                                        <p:strVal val="hidden"/>
                                      </p:to>
                                    </p:set>
                                  </p:childTnLst>
                                </p:cTn>
                              </p:par>
                              <p:par>
                                <p:cTn id="235" presetID="19" presetClass="entr" presetSubtype="5" fill="hold" nodeType="withEffect">
                                  <p:stCondLst>
                                    <p:cond delay="0"/>
                                  </p:stCondLst>
                                  <p:childTnLst>
                                    <p:set>
                                      <p:cBhvr>
                                        <p:cTn id="236" dur="1" fill="hold">
                                          <p:stCondLst>
                                            <p:cond delay="0"/>
                                          </p:stCondLst>
                                        </p:cTn>
                                        <p:tgtEl>
                                          <p:spTgt spid="104"/>
                                        </p:tgtEl>
                                        <p:attrNameLst>
                                          <p:attrName>style.visibility</p:attrName>
                                        </p:attrNameLst>
                                      </p:cBhvr>
                                      <p:to>
                                        <p:strVal val="visible"/>
                                      </p:to>
                                    </p:set>
                                    <p:anim calcmode="lin" valueType="num">
                                      <p:cBhvr>
                                        <p:cTn id="237" dur="4000" fill="hold"/>
                                        <p:tgtEl>
                                          <p:spTgt spid="104"/>
                                        </p:tgtEl>
                                        <p:attrNameLst>
                                          <p:attrName>ppt_w</p:attrName>
                                        </p:attrNameLst>
                                      </p:cBhvr>
                                      <p:tavLst>
                                        <p:tav tm="0">
                                          <p:val>
                                            <p:strVal val="#ppt_w"/>
                                          </p:val>
                                        </p:tav>
                                        <p:tav tm="100000">
                                          <p:val>
                                            <p:strVal val="#ppt_w"/>
                                          </p:val>
                                        </p:tav>
                                      </p:tavLst>
                                    </p:anim>
                                    <p:anim calcmode="lin" valueType="num">
                                      <p:cBhvr>
                                        <p:cTn id="238" dur="4000" fill="hold"/>
                                        <p:tgtEl>
                                          <p:spTgt spid="104"/>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nodeType="withEffect">
                                  <p:stCondLst>
                                    <p:cond delay="0"/>
                                  </p:stCondLst>
                                  <p:childTnLst>
                                    <p:animRot by="-21600000">
                                      <p:cBhvr>
                                        <p:cTn id="240" dur="4000" fill="hold"/>
                                        <p:tgtEl>
                                          <p:spTgt spid="104"/>
                                        </p:tgtEl>
                                        <p:attrNameLst>
                                          <p:attrName>r</p:attrName>
                                        </p:attrNameLst>
                                      </p:cBhvr>
                                    </p:animRot>
                                  </p:childTnLst>
                                </p:cTn>
                              </p:par>
                              <p:par>
                                <p:cTn id="241" presetID="2" presetClass="exit" presetSubtype="3" fill="hold" nodeType="withEffect">
                                  <p:stCondLst>
                                    <p:cond delay="0"/>
                                  </p:stCondLst>
                                  <p:childTnLst>
                                    <p:anim calcmode="lin" valueType="num">
                                      <p:cBhvr additive="base">
                                        <p:cTn id="242" dur="4000"/>
                                        <p:tgtEl>
                                          <p:spTgt spid="104"/>
                                        </p:tgtEl>
                                        <p:attrNameLst>
                                          <p:attrName>ppt_x</p:attrName>
                                        </p:attrNameLst>
                                      </p:cBhvr>
                                      <p:tavLst>
                                        <p:tav tm="0">
                                          <p:val>
                                            <p:strVal val="ppt_x"/>
                                          </p:val>
                                        </p:tav>
                                        <p:tav tm="100000">
                                          <p:val>
                                            <p:strVal val="1+ppt_w/2"/>
                                          </p:val>
                                        </p:tav>
                                      </p:tavLst>
                                    </p:anim>
                                    <p:anim calcmode="lin" valueType="num">
                                      <p:cBhvr additive="base">
                                        <p:cTn id="243" dur="4000"/>
                                        <p:tgtEl>
                                          <p:spTgt spid="104"/>
                                        </p:tgtEl>
                                        <p:attrNameLst>
                                          <p:attrName>ppt_y</p:attrName>
                                        </p:attrNameLst>
                                      </p:cBhvr>
                                      <p:tavLst>
                                        <p:tav tm="0">
                                          <p:val>
                                            <p:strVal val="ppt_y"/>
                                          </p:val>
                                        </p:tav>
                                        <p:tav tm="100000">
                                          <p:val>
                                            <p:strVal val="0-ppt_h/2"/>
                                          </p:val>
                                        </p:tav>
                                      </p:tavLst>
                                    </p:anim>
                                    <p:set>
                                      <p:cBhvr>
                                        <p:cTn id="244" dur="1" fill="hold">
                                          <p:stCondLst>
                                            <p:cond delay="3999"/>
                                          </p:stCondLst>
                                        </p:cTn>
                                        <p:tgtEl>
                                          <p:spTgt spid="104"/>
                                        </p:tgtEl>
                                        <p:attrNameLst>
                                          <p:attrName>style.visibility</p:attrName>
                                        </p:attrNameLst>
                                      </p:cBhvr>
                                      <p:to>
                                        <p:strVal val="hidden"/>
                                      </p:to>
                                    </p:set>
                                  </p:childTnLst>
                                </p:cTn>
                              </p:par>
                              <p:par>
                                <p:cTn id="245" presetID="19" presetClass="entr" presetSubtype="5" fill="hold" nodeType="withEffect">
                                  <p:stCondLst>
                                    <p:cond delay="0"/>
                                  </p:stCondLst>
                                  <p:childTnLst>
                                    <p:set>
                                      <p:cBhvr>
                                        <p:cTn id="246" dur="1" fill="hold">
                                          <p:stCondLst>
                                            <p:cond delay="0"/>
                                          </p:stCondLst>
                                        </p:cTn>
                                        <p:tgtEl>
                                          <p:spTgt spid="107"/>
                                        </p:tgtEl>
                                        <p:attrNameLst>
                                          <p:attrName>style.visibility</p:attrName>
                                        </p:attrNameLst>
                                      </p:cBhvr>
                                      <p:to>
                                        <p:strVal val="visible"/>
                                      </p:to>
                                    </p:set>
                                    <p:anim calcmode="lin" valueType="num">
                                      <p:cBhvr>
                                        <p:cTn id="247" dur="4000" fill="hold"/>
                                        <p:tgtEl>
                                          <p:spTgt spid="107"/>
                                        </p:tgtEl>
                                        <p:attrNameLst>
                                          <p:attrName>ppt_w</p:attrName>
                                        </p:attrNameLst>
                                      </p:cBhvr>
                                      <p:tavLst>
                                        <p:tav tm="0">
                                          <p:val>
                                            <p:strVal val="#ppt_w"/>
                                          </p:val>
                                        </p:tav>
                                        <p:tav tm="100000">
                                          <p:val>
                                            <p:strVal val="#ppt_w"/>
                                          </p:val>
                                        </p:tav>
                                      </p:tavLst>
                                    </p:anim>
                                    <p:anim calcmode="lin" valueType="num">
                                      <p:cBhvr>
                                        <p:cTn id="248" dur="4000" fill="hold"/>
                                        <p:tgtEl>
                                          <p:spTgt spid="107"/>
                                        </p:tgtEl>
                                        <p:attrNameLst>
                                          <p:attrName>ppt_h</p:attrName>
                                        </p:attrNameLst>
                                      </p:cBhvr>
                                      <p:tavLst>
                                        <p:tav tm="0" fmla="#ppt_h*sin(2.5*pi*$)">
                                          <p:val>
                                            <p:fltVal val="0"/>
                                          </p:val>
                                        </p:tav>
                                        <p:tav tm="100000">
                                          <p:val>
                                            <p:fltVal val="1"/>
                                          </p:val>
                                        </p:tav>
                                      </p:tavLst>
                                    </p:anim>
                                  </p:childTnLst>
                                </p:cTn>
                              </p:par>
                              <p:par>
                                <p:cTn id="249" presetID="8" presetClass="emph" presetSubtype="0" repeatCount="indefinite" fill="hold" nodeType="withEffect">
                                  <p:stCondLst>
                                    <p:cond delay="0"/>
                                  </p:stCondLst>
                                  <p:childTnLst>
                                    <p:animRot by="-21600000">
                                      <p:cBhvr>
                                        <p:cTn id="250" dur="4000" fill="hold"/>
                                        <p:tgtEl>
                                          <p:spTgt spid="107"/>
                                        </p:tgtEl>
                                        <p:attrNameLst>
                                          <p:attrName>r</p:attrName>
                                        </p:attrNameLst>
                                      </p:cBhvr>
                                    </p:animRot>
                                  </p:childTnLst>
                                </p:cTn>
                              </p:par>
                              <p:par>
                                <p:cTn id="251" presetID="2" presetClass="exit" presetSubtype="3" fill="hold" nodeType="withEffect">
                                  <p:stCondLst>
                                    <p:cond delay="0"/>
                                  </p:stCondLst>
                                  <p:childTnLst>
                                    <p:anim calcmode="lin" valueType="num">
                                      <p:cBhvr additive="base">
                                        <p:cTn id="252" dur="4000"/>
                                        <p:tgtEl>
                                          <p:spTgt spid="107"/>
                                        </p:tgtEl>
                                        <p:attrNameLst>
                                          <p:attrName>ppt_x</p:attrName>
                                        </p:attrNameLst>
                                      </p:cBhvr>
                                      <p:tavLst>
                                        <p:tav tm="0">
                                          <p:val>
                                            <p:strVal val="ppt_x"/>
                                          </p:val>
                                        </p:tav>
                                        <p:tav tm="100000">
                                          <p:val>
                                            <p:strVal val="1+ppt_w/2"/>
                                          </p:val>
                                        </p:tav>
                                      </p:tavLst>
                                    </p:anim>
                                    <p:anim calcmode="lin" valueType="num">
                                      <p:cBhvr additive="base">
                                        <p:cTn id="253" dur="4000"/>
                                        <p:tgtEl>
                                          <p:spTgt spid="107"/>
                                        </p:tgtEl>
                                        <p:attrNameLst>
                                          <p:attrName>ppt_y</p:attrName>
                                        </p:attrNameLst>
                                      </p:cBhvr>
                                      <p:tavLst>
                                        <p:tav tm="0">
                                          <p:val>
                                            <p:strVal val="ppt_y"/>
                                          </p:val>
                                        </p:tav>
                                        <p:tav tm="100000">
                                          <p:val>
                                            <p:strVal val="0-ppt_h/2"/>
                                          </p:val>
                                        </p:tav>
                                      </p:tavLst>
                                    </p:anim>
                                    <p:set>
                                      <p:cBhvr>
                                        <p:cTn id="254" dur="1" fill="hold">
                                          <p:stCondLst>
                                            <p:cond delay="3999"/>
                                          </p:stCondLst>
                                        </p:cTn>
                                        <p:tgtEl>
                                          <p:spTgt spid="107"/>
                                        </p:tgtEl>
                                        <p:attrNameLst>
                                          <p:attrName>style.visibility</p:attrName>
                                        </p:attrNameLst>
                                      </p:cBhvr>
                                      <p:to>
                                        <p:strVal val="hidden"/>
                                      </p:to>
                                    </p:set>
                                  </p:childTnLst>
                                </p:cTn>
                              </p:par>
                              <p:par>
                                <p:cTn id="255" presetID="19" presetClass="entr" presetSubtype="5" fill="hold" nodeType="withEffect">
                                  <p:stCondLst>
                                    <p:cond delay="0"/>
                                  </p:stCondLst>
                                  <p:childTnLst>
                                    <p:set>
                                      <p:cBhvr>
                                        <p:cTn id="256" dur="1" fill="hold">
                                          <p:stCondLst>
                                            <p:cond delay="0"/>
                                          </p:stCondLst>
                                        </p:cTn>
                                        <p:tgtEl>
                                          <p:spTgt spid="110"/>
                                        </p:tgtEl>
                                        <p:attrNameLst>
                                          <p:attrName>style.visibility</p:attrName>
                                        </p:attrNameLst>
                                      </p:cBhvr>
                                      <p:to>
                                        <p:strVal val="visible"/>
                                      </p:to>
                                    </p:set>
                                    <p:anim calcmode="lin" valueType="num">
                                      <p:cBhvr>
                                        <p:cTn id="257" dur="4000" fill="hold"/>
                                        <p:tgtEl>
                                          <p:spTgt spid="110"/>
                                        </p:tgtEl>
                                        <p:attrNameLst>
                                          <p:attrName>ppt_w</p:attrName>
                                        </p:attrNameLst>
                                      </p:cBhvr>
                                      <p:tavLst>
                                        <p:tav tm="0">
                                          <p:val>
                                            <p:strVal val="#ppt_w"/>
                                          </p:val>
                                        </p:tav>
                                        <p:tav tm="100000">
                                          <p:val>
                                            <p:strVal val="#ppt_w"/>
                                          </p:val>
                                        </p:tav>
                                      </p:tavLst>
                                    </p:anim>
                                    <p:anim calcmode="lin" valueType="num">
                                      <p:cBhvr>
                                        <p:cTn id="258" dur="4000" fill="hold"/>
                                        <p:tgtEl>
                                          <p:spTgt spid="110"/>
                                        </p:tgtEl>
                                        <p:attrNameLst>
                                          <p:attrName>ppt_h</p:attrName>
                                        </p:attrNameLst>
                                      </p:cBhvr>
                                      <p:tavLst>
                                        <p:tav tm="0" fmla="#ppt_h*sin(2.5*pi*$)">
                                          <p:val>
                                            <p:fltVal val="0"/>
                                          </p:val>
                                        </p:tav>
                                        <p:tav tm="100000">
                                          <p:val>
                                            <p:fltVal val="1"/>
                                          </p:val>
                                        </p:tav>
                                      </p:tavLst>
                                    </p:anim>
                                  </p:childTnLst>
                                </p:cTn>
                              </p:par>
                              <p:par>
                                <p:cTn id="259" presetID="8" presetClass="emph" presetSubtype="0" repeatCount="indefinite" fill="hold" nodeType="withEffect">
                                  <p:stCondLst>
                                    <p:cond delay="0"/>
                                  </p:stCondLst>
                                  <p:childTnLst>
                                    <p:animRot by="-21600000">
                                      <p:cBhvr>
                                        <p:cTn id="260" dur="4000" fill="hold"/>
                                        <p:tgtEl>
                                          <p:spTgt spid="110"/>
                                        </p:tgtEl>
                                        <p:attrNameLst>
                                          <p:attrName>r</p:attrName>
                                        </p:attrNameLst>
                                      </p:cBhvr>
                                    </p:animRot>
                                  </p:childTnLst>
                                </p:cTn>
                              </p:par>
                              <p:par>
                                <p:cTn id="261" presetID="2" presetClass="exit" presetSubtype="3" fill="hold" nodeType="withEffect">
                                  <p:stCondLst>
                                    <p:cond delay="0"/>
                                  </p:stCondLst>
                                  <p:childTnLst>
                                    <p:anim calcmode="lin" valueType="num">
                                      <p:cBhvr additive="base">
                                        <p:cTn id="262" dur="4000"/>
                                        <p:tgtEl>
                                          <p:spTgt spid="110"/>
                                        </p:tgtEl>
                                        <p:attrNameLst>
                                          <p:attrName>ppt_x</p:attrName>
                                        </p:attrNameLst>
                                      </p:cBhvr>
                                      <p:tavLst>
                                        <p:tav tm="0">
                                          <p:val>
                                            <p:strVal val="ppt_x"/>
                                          </p:val>
                                        </p:tav>
                                        <p:tav tm="100000">
                                          <p:val>
                                            <p:strVal val="1+ppt_w/2"/>
                                          </p:val>
                                        </p:tav>
                                      </p:tavLst>
                                    </p:anim>
                                    <p:anim calcmode="lin" valueType="num">
                                      <p:cBhvr additive="base">
                                        <p:cTn id="263" dur="4000"/>
                                        <p:tgtEl>
                                          <p:spTgt spid="110"/>
                                        </p:tgtEl>
                                        <p:attrNameLst>
                                          <p:attrName>ppt_y</p:attrName>
                                        </p:attrNameLst>
                                      </p:cBhvr>
                                      <p:tavLst>
                                        <p:tav tm="0">
                                          <p:val>
                                            <p:strVal val="ppt_y"/>
                                          </p:val>
                                        </p:tav>
                                        <p:tav tm="100000">
                                          <p:val>
                                            <p:strVal val="0-ppt_h/2"/>
                                          </p:val>
                                        </p:tav>
                                      </p:tavLst>
                                    </p:anim>
                                    <p:set>
                                      <p:cBhvr>
                                        <p:cTn id="264" dur="1" fill="hold">
                                          <p:stCondLst>
                                            <p:cond delay="3999"/>
                                          </p:stCondLst>
                                        </p:cTn>
                                        <p:tgtEl>
                                          <p:spTgt spid="110"/>
                                        </p:tgtEl>
                                        <p:attrNameLst>
                                          <p:attrName>style.visibility</p:attrName>
                                        </p:attrNameLst>
                                      </p:cBhvr>
                                      <p:to>
                                        <p:strVal val="hidden"/>
                                      </p:to>
                                    </p:set>
                                  </p:childTnLst>
                                </p:cTn>
                              </p:par>
                              <p:par>
                                <p:cTn id="265" presetID="19" presetClass="entr" presetSubtype="5" fill="hold" nodeType="withEffect">
                                  <p:stCondLst>
                                    <p:cond delay="0"/>
                                  </p:stCondLst>
                                  <p:childTnLst>
                                    <p:set>
                                      <p:cBhvr>
                                        <p:cTn id="266" dur="1" fill="hold">
                                          <p:stCondLst>
                                            <p:cond delay="0"/>
                                          </p:stCondLst>
                                        </p:cTn>
                                        <p:tgtEl>
                                          <p:spTgt spid="113"/>
                                        </p:tgtEl>
                                        <p:attrNameLst>
                                          <p:attrName>style.visibility</p:attrName>
                                        </p:attrNameLst>
                                      </p:cBhvr>
                                      <p:to>
                                        <p:strVal val="visible"/>
                                      </p:to>
                                    </p:set>
                                    <p:anim calcmode="lin" valueType="num">
                                      <p:cBhvr>
                                        <p:cTn id="267" dur="4000" fill="hold"/>
                                        <p:tgtEl>
                                          <p:spTgt spid="113"/>
                                        </p:tgtEl>
                                        <p:attrNameLst>
                                          <p:attrName>ppt_w</p:attrName>
                                        </p:attrNameLst>
                                      </p:cBhvr>
                                      <p:tavLst>
                                        <p:tav tm="0">
                                          <p:val>
                                            <p:strVal val="#ppt_w"/>
                                          </p:val>
                                        </p:tav>
                                        <p:tav tm="100000">
                                          <p:val>
                                            <p:strVal val="#ppt_w"/>
                                          </p:val>
                                        </p:tav>
                                      </p:tavLst>
                                    </p:anim>
                                    <p:anim calcmode="lin" valueType="num">
                                      <p:cBhvr>
                                        <p:cTn id="268" dur="4000" fill="hold"/>
                                        <p:tgtEl>
                                          <p:spTgt spid="113"/>
                                        </p:tgtEl>
                                        <p:attrNameLst>
                                          <p:attrName>ppt_h</p:attrName>
                                        </p:attrNameLst>
                                      </p:cBhvr>
                                      <p:tavLst>
                                        <p:tav tm="0" fmla="#ppt_h*sin(2.5*pi*$)">
                                          <p:val>
                                            <p:fltVal val="0"/>
                                          </p:val>
                                        </p:tav>
                                        <p:tav tm="100000">
                                          <p:val>
                                            <p:fltVal val="1"/>
                                          </p:val>
                                        </p:tav>
                                      </p:tavLst>
                                    </p:anim>
                                  </p:childTnLst>
                                </p:cTn>
                              </p:par>
                              <p:par>
                                <p:cTn id="269" presetID="8" presetClass="emph" presetSubtype="0" repeatCount="indefinite" fill="hold" nodeType="withEffect">
                                  <p:stCondLst>
                                    <p:cond delay="0"/>
                                  </p:stCondLst>
                                  <p:childTnLst>
                                    <p:animRot by="-21600000">
                                      <p:cBhvr>
                                        <p:cTn id="270" dur="4000" fill="hold"/>
                                        <p:tgtEl>
                                          <p:spTgt spid="113"/>
                                        </p:tgtEl>
                                        <p:attrNameLst>
                                          <p:attrName>r</p:attrName>
                                        </p:attrNameLst>
                                      </p:cBhvr>
                                    </p:animRot>
                                  </p:childTnLst>
                                </p:cTn>
                              </p:par>
                              <p:par>
                                <p:cTn id="271" presetID="2" presetClass="exit" presetSubtype="3" fill="hold" nodeType="withEffect">
                                  <p:stCondLst>
                                    <p:cond delay="0"/>
                                  </p:stCondLst>
                                  <p:childTnLst>
                                    <p:anim calcmode="lin" valueType="num">
                                      <p:cBhvr additive="base">
                                        <p:cTn id="272" dur="4000"/>
                                        <p:tgtEl>
                                          <p:spTgt spid="113"/>
                                        </p:tgtEl>
                                        <p:attrNameLst>
                                          <p:attrName>ppt_x</p:attrName>
                                        </p:attrNameLst>
                                      </p:cBhvr>
                                      <p:tavLst>
                                        <p:tav tm="0">
                                          <p:val>
                                            <p:strVal val="ppt_x"/>
                                          </p:val>
                                        </p:tav>
                                        <p:tav tm="100000">
                                          <p:val>
                                            <p:strVal val="1+ppt_w/2"/>
                                          </p:val>
                                        </p:tav>
                                      </p:tavLst>
                                    </p:anim>
                                    <p:anim calcmode="lin" valueType="num">
                                      <p:cBhvr additive="base">
                                        <p:cTn id="273" dur="4000"/>
                                        <p:tgtEl>
                                          <p:spTgt spid="113"/>
                                        </p:tgtEl>
                                        <p:attrNameLst>
                                          <p:attrName>ppt_y</p:attrName>
                                        </p:attrNameLst>
                                      </p:cBhvr>
                                      <p:tavLst>
                                        <p:tav tm="0">
                                          <p:val>
                                            <p:strVal val="ppt_y"/>
                                          </p:val>
                                        </p:tav>
                                        <p:tav tm="100000">
                                          <p:val>
                                            <p:strVal val="0-ppt_h/2"/>
                                          </p:val>
                                        </p:tav>
                                      </p:tavLst>
                                    </p:anim>
                                    <p:set>
                                      <p:cBhvr>
                                        <p:cTn id="274" dur="1" fill="hold">
                                          <p:stCondLst>
                                            <p:cond delay="3999"/>
                                          </p:stCondLst>
                                        </p:cTn>
                                        <p:tgtEl>
                                          <p:spTgt spid="113"/>
                                        </p:tgtEl>
                                        <p:attrNameLst>
                                          <p:attrName>style.visibility</p:attrName>
                                        </p:attrNameLst>
                                      </p:cBhvr>
                                      <p:to>
                                        <p:strVal val="hidden"/>
                                      </p:to>
                                    </p:set>
                                  </p:childTnLst>
                                </p:cTn>
                              </p:par>
                              <p:par>
                                <p:cTn id="275" presetID="19" presetClass="entr" presetSubtype="5" fill="hold" nodeType="withEffect">
                                  <p:stCondLst>
                                    <p:cond delay="0"/>
                                  </p:stCondLst>
                                  <p:childTnLst>
                                    <p:set>
                                      <p:cBhvr>
                                        <p:cTn id="276" dur="1" fill="hold">
                                          <p:stCondLst>
                                            <p:cond delay="0"/>
                                          </p:stCondLst>
                                        </p:cTn>
                                        <p:tgtEl>
                                          <p:spTgt spid="116"/>
                                        </p:tgtEl>
                                        <p:attrNameLst>
                                          <p:attrName>style.visibility</p:attrName>
                                        </p:attrNameLst>
                                      </p:cBhvr>
                                      <p:to>
                                        <p:strVal val="visible"/>
                                      </p:to>
                                    </p:set>
                                    <p:anim calcmode="lin" valueType="num">
                                      <p:cBhvr>
                                        <p:cTn id="277" dur="4000" fill="hold"/>
                                        <p:tgtEl>
                                          <p:spTgt spid="116"/>
                                        </p:tgtEl>
                                        <p:attrNameLst>
                                          <p:attrName>ppt_w</p:attrName>
                                        </p:attrNameLst>
                                      </p:cBhvr>
                                      <p:tavLst>
                                        <p:tav tm="0">
                                          <p:val>
                                            <p:strVal val="#ppt_w"/>
                                          </p:val>
                                        </p:tav>
                                        <p:tav tm="100000">
                                          <p:val>
                                            <p:strVal val="#ppt_w"/>
                                          </p:val>
                                        </p:tav>
                                      </p:tavLst>
                                    </p:anim>
                                    <p:anim calcmode="lin" valueType="num">
                                      <p:cBhvr>
                                        <p:cTn id="278" dur="4000" fill="hold"/>
                                        <p:tgtEl>
                                          <p:spTgt spid="116"/>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nodeType="withEffect">
                                  <p:stCondLst>
                                    <p:cond delay="0"/>
                                  </p:stCondLst>
                                  <p:childTnLst>
                                    <p:animRot by="-21600000">
                                      <p:cBhvr>
                                        <p:cTn id="280" dur="4000" fill="hold"/>
                                        <p:tgtEl>
                                          <p:spTgt spid="116"/>
                                        </p:tgtEl>
                                        <p:attrNameLst>
                                          <p:attrName>r</p:attrName>
                                        </p:attrNameLst>
                                      </p:cBhvr>
                                    </p:animRot>
                                  </p:childTnLst>
                                </p:cTn>
                              </p:par>
                              <p:par>
                                <p:cTn id="281" presetID="2" presetClass="exit" presetSubtype="3" fill="hold" nodeType="withEffect">
                                  <p:stCondLst>
                                    <p:cond delay="0"/>
                                  </p:stCondLst>
                                  <p:childTnLst>
                                    <p:anim calcmode="lin" valueType="num">
                                      <p:cBhvr additive="base">
                                        <p:cTn id="282" dur="4000"/>
                                        <p:tgtEl>
                                          <p:spTgt spid="116"/>
                                        </p:tgtEl>
                                        <p:attrNameLst>
                                          <p:attrName>ppt_x</p:attrName>
                                        </p:attrNameLst>
                                      </p:cBhvr>
                                      <p:tavLst>
                                        <p:tav tm="0">
                                          <p:val>
                                            <p:strVal val="ppt_x"/>
                                          </p:val>
                                        </p:tav>
                                        <p:tav tm="100000">
                                          <p:val>
                                            <p:strVal val="1+ppt_w/2"/>
                                          </p:val>
                                        </p:tav>
                                      </p:tavLst>
                                    </p:anim>
                                    <p:anim calcmode="lin" valueType="num">
                                      <p:cBhvr additive="base">
                                        <p:cTn id="283" dur="4000"/>
                                        <p:tgtEl>
                                          <p:spTgt spid="116"/>
                                        </p:tgtEl>
                                        <p:attrNameLst>
                                          <p:attrName>ppt_y</p:attrName>
                                        </p:attrNameLst>
                                      </p:cBhvr>
                                      <p:tavLst>
                                        <p:tav tm="0">
                                          <p:val>
                                            <p:strVal val="ppt_y"/>
                                          </p:val>
                                        </p:tav>
                                        <p:tav tm="100000">
                                          <p:val>
                                            <p:strVal val="0-ppt_h/2"/>
                                          </p:val>
                                        </p:tav>
                                      </p:tavLst>
                                    </p:anim>
                                    <p:set>
                                      <p:cBhvr>
                                        <p:cTn id="284" dur="1" fill="hold">
                                          <p:stCondLst>
                                            <p:cond delay="3999"/>
                                          </p:stCondLst>
                                        </p:cTn>
                                        <p:tgtEl>
                                          <p:spTgt spid="116"/>
                                        </p:tgtEl>
                                        <p:attrNameLst>
                                          <p:attrName>style.visibility</p:attrName>
                                        </p:attrNameLst>
                                      </p:cBhvr>
                                      <p:to>
                                        <p:strVal val="hidden"/>
                                      </p:to>
                                    </p:set>
                                  </p:childTnLst>
                                </p:cTn>
                              </p:par>
                              <p:par>
                                <p:cTn id="285" presetID="19" presetClass="entr" presetSubtype="5" fill="hold" nodeType="withEffect">
                                  <p:stCondLst>
                                    <p:cond delay="0"/>
                                  </p:stCondLst>
                                  <p:childTnLst>
                                    <p:set>
                                      <p:cBhvr>
                                        <p:cTn id="286" dur="1" fill="hold">
                                          <p:stCondLst>
                                            <p:cond delay="0"/>
                                          </p:stCondLst>
                                        </p:cTn>
                                        <p:tgtEl>
                                          <p:spTgt spid="119"/>
                                        </p:tgtEl>
                                        <p:attrNameLst>
                                          <p:attrName>style.visibility</p:attrName>
                                        </p:attrNameLst>
                                      </p:cBhvr>
                                      <p:to>
                                        <p:strVal val="visible"/>
                                      </p:to>
                                    </p:set>
                                    <p:anim calcmode="lin" valueType="num">
                                      <p:cBhvr>
                                        <p:cTn id="287" dur="4000" fill="hold"/>
                                        <p:tgtEl>
                                          <p:spTgt spid="119"/>
                                        </p:tgtEl>
                                        <p:attrNameLst>
                                          <p:attrName>ppt_w</p:attrName>
                                        </p:attrNameLst>
                                      </p:cBhvr>
                                      <p:tavLst>
                                        <p:tav tm="0">
                                          <p:val>
                                            <p:strVal val="#ppt_w"/>
                                          </p:val>
                                        </p:tav>
                                        <p:tav tm="100000">
                                          <p:val>
                                            <p:strVal val="#ppt_w"/>
                                          </p:val>
                                        </p:tav>
                                      </p:tavLst>
                                    </p:anim>
                                    <p:anim calcmode="lin" valueType="num">
                                      <p:cBhvr>
                                        <p:cTn id="288" dur="4000" fill="hold"/>
                                        <p:tgtEl>
                                          <p:spTgt spid="119"/>
                                        </p:tgtEl>
                                        <p:attrNameLst>
                                          <p:attrName>ppt_h</p:attrName>
                                        </p:attrNameLst>
                                      </p:cBhvr>
                                      <p:tavLst>
                                        <p:tav tm="0" fmla="#ppt_h*sin(2.5*pi*$)">
                                          <p:val>
                                            <p:fltVal val="0"/>
                                          </p:val>
                                        </p:tav>
                                        <p:tav tm="100000">
                                          <p:val>
                                            <p:fltVal val="1"/>
                                          </p:val>
                                        </p:tav>
                                      </p:tavLst>
                                    </p:anim>
                                  </p:childTnLst>
                                </p:cTn>
                              </p:par>
                              <p:par>
                                <p:cTn id="289" presetID="8" presetClass="emph" presetSubtype="0" repeatCount="indefinite" fill="hold" nodeType="withEffect">
                                  <p:stCondLst>
                                    <p:cond delay="0"/>
                                  </p:stCondLst>
                                  <p:childTnLst>
                                    <p:animRot by="-21600000">
                                      <p:cBhvr>
                                        <p:cTn id="290" dur="4000" fill="hold"/>
                                        <p:tgtEl>
                                          <p:spTgt spid="119"/>
                                        </p:tgtEl>
                                        <p:attrNameLst>
                                          <p:attrName>r</p:attrName>
                                        </p:attrNameLst>
                                      </p:cBhvr>
                                    </p:animRot>
                                  </p:childTnLst>
                                </p:cTn>
                              </p:par>
                              <p:par>
                                <p:cTn id="291" presetID="2" presetClass="exit" presetSubtype="3" fill="hold" nodeType="withEffect">
                                  <p:stCondLst>
                                    <p:cond delay="0"/>
                                  </p:stCondLst>
                                  <p:childTnLst>
                                    <p:anim calcmode="lin" valueType="num">
                                      <p:cBhvr additive="base">
                                        <p:cTn id="292" dur="4000"/>
                                        <p:tgtEl>
                                          <p:spTgt spid="119"/>
                                        </p:tgtEl>
                                        <p:attrNameLst>
                                          <p:attrName>ppt_x</p:attrName>
                                        </p:attrNameLst>
                                      </p:cBhvr>
                                      <p:tavLst>
                                        <p:tav tm="0">
                                          <p:val>
                                            <p:strVal val="ppt_x"/>
                                          </p:val>
                                        </p:tav>
                                        <p:tav tm="100000">
                                          <p:val>
                                            <p:strVal val="1+ppt_w/2"/>
                                          </p:val>
                                        </p:tav>
                                      </p:tavLst>
                                    </p:anim>
                                    <p:anim calcmode="lin" valueType="num">
                                      <p:cBhvr additive="base">
                                        <p:cTn id="293" dur="4000"/>
                                        <p:tgtEl>
                                          <p:spTgt spid="119"/>
                                        </p:tgtEl>
                                        <p:attrNameLst>
                                          <p:attrName>ppt_y</p:attrName>
                                        </p:attrNameLst>
                                      </p:cBhvr>
                                      <p:tavLst>
                                        <p:tav tm="0">
                                          <p:val>
                                            <p:strVal val="ppt_y"/>
                                          </p:val>
                                        </p:tav>
                                        <p:tav tm="100000">
                                          <p:val>
                                            <p:strVal val="0-ppt_h/2"/>
                                          </p:val>
                                        </p:tav>
                                      </p:tavLst>
                                    </p:anim>
                                    <p:set>
                                      <p:cBhvr>
                                        <p:cTn id="294" dur="1" fill="hold">
                                          <p:stCondLst>
                                            <p:cond delay="3999"/>
                                          </p:stCondLst>
                                        </p:cTn>
                                        <p:tgtEl>
                                          <p:spTgt spid="119"/>
                                        </p:tgtEl>
                                        <p:attrNameLst>
                                          <p:attrName>style.visibility</p:attrName>
                                        </p:attrNameLst>
                                      </p:cBhvr>
                                      <p:to>
                                        <p:strVal val="hidden"/>
                                      </p:to>
                                    </p:set>
                                  </p:childTnLst>
                                </p:cTn>
                              </p:par>
                              <p:par>
                                <p:cTn id="295" presetID="19" presetClass="entr" presetSubtype="5" fill="hold" nodeType="withEffect">
                                  <p:stCondLst>
                                    <p:cond delay="0"/>
                                  </p:stCondLst>
                                  <p:childTnLst>
                                    <p:set>
                                      <p:cBhvr>
                                        <p:cTn id="296" dur="1" fill="hold">
                                          <p:stCondLst>
                                            <p:cond delay="0"/>
                                          </p:stCondLst>
                                        </p:cTn>
                                        <p:tgtEl>
                                          <p:spTgt spid="122"/>
                                        </p:tgtEl>
                                        <p:attrNameLst>
                                          <p:attrName>style.visibility</p:attrName>
                                        </p:attrNameLst>
                                      </p:cBhvr>
                                      <p:to>
                                        <p:strVal val="visible"/>
                                      </p:to>
                                    </p:set>
                                    <p:anim calcmode="lin" valueType="num">
                                      <p:cBhvr>
                                        <p:cTn id="297" dur="4000" fill="hold"/>
                                        <p:tgtEl>
                                          <p:spTgt spid="122"/>
                                        </p:tgtEl>
                                        <p:attrNameLst>
                                          <p:attrName>ppt_w</p:attrName>
                                        </p:attrNameLst>
                                      </p:cBhvr>
                                      <p:tavLst>
                                        <p:tav tm="0">
                                          <p:val>
                                            <p:strVal val="#ppt_w"/>
                                          </p:val>
                                        </p:tav>
                                        <p:tav tm="100000">
                                          <p:val>
                                            <p:strVal val="#ppt_w"/>
                                          </p:val>
                                        </p:tav>
                                      </p:tavLst>
                                    </p:anim>
                                    <p:anim calcmode="lin" valueType="num">
                                      <p:cBhvr>
                                        <p:cTn id="298" dur="4000" fill="hold"/>
                                        <p:tgtEl>
                                          <p:spTgt spid="122"/>
                                        </p:tgtEl>
                                        <p:attrNameLst>
                                          <p:attrName>ppt_h</p:attrName>
                                        </p:attrNameLst>
                                      </p:cBhvr>
                                      <p:tavLst>
                                        <p:tav tm="0" fmla="#ppt_h*sin(2.5*pi*$)">
                                          <p:val>
                                            <p:fltVal val="0"/>
                                          </p:val>
                                        </p:tav>
                                        <p:tav tm="100000">
                                          <p:val>
                                            <p:fltVal val="1"/>
                                          </p:val>
                                        </p:tav>
                                      </p:tavLst>
                                    </p:anim>
                                  </p:childTnLst>
                                </p:cTn>
                              </p:par>
                              <p:par>
                                <p:cTn id="299" presetID="8" presetClass="emph" presetSubtype="0" repeatCount="indefinite" fill="hold" nodeType="withEffect">
                                  <p:stCondLst>
                                    <p:cond delay="0"/>
                                  </p:stCondLst>
                                  <p:childTnLst>
                                    <p:animRot by="-21600000">
                                      <p:cBhvr>
                                        <p:cTn id="300" dur="4000" fill="hold"/>
                                        <p:tgtEl>
                                          <p:spTgt spid="122"/>
                                        </p:tgtEl>
                                        <p:attrNameLst>
                                          <p:attrName>r</p:attrName>
                                        </p:attrNameLst>
                                      </p:cBhvr>
                                    </p:animRot>
                                  </p:childTnLst>
                                </p:cTn>
                              </p:par>
                              <p:par>
                                <p:cTn id="301" presetID="2" presetClass="exit" presetSubtype="3" fill="hold" nodeType="withEffect">
                                  <p:stCondLst>
                                    <p:cond delay="0"/>
                                  </p:stCondLst>
                                  <p:childTnLst>
                                    <p:anim calcmode="lin" valueType="num">
                                      <p:cBhvr additive="base">
                                        <p:cTn id="302" dur="4000"/>
                                        <p:tgtEl>
                                          <p:spTgt spid="122"/>
                                        </p:tgtEl>
                                        <p:attrNameLst>
                                          <p:attrName>ppt_x</p:attrName>
                                        </p:attrNameLst>
                                      </p:cBhvr>
                                      <p:tavLst>
                                        <p:tav tm="0">
                                          <p:val>
                                            <p:strVal val="ppt_x"/>
                                          </p:val>
                                        </p:tav>
                                        <p:tav tm="100000">
                                          <p:val>
                                            <p:strVal val="1+ppt_w/2"/>
                                          </p:val>
                                        </p:tav>
                                      </p:tavLst>
                                    </p:anim>
                                    <p:anim calcmode="lin" valueType="num">
                                      <p:cBhvr additive="base">
                                        <p:cTn id="303" dur="4000"/>
                                        <p:tgtEl>
                                          <p:spTgt spid="122"/>
                                        </p:tgtEl>
                                        <p:attrNameLst>
                                          <p:attrName>ppt_y</p:attrName>
                                        </p:attrNameLst>
                                      </p:cBhvr>
                                      <p:tavLst>
                                        <p:tav tm="0">
                                          <p:val>
                                            <p:strVal val="ppt_y"/>
                                          </p:val>
                                        </p:tav>
                                        <p:tav tm="100000">
                                          <p:val>
                                            <p:strVal val="0-ppt_h/2"/>
                                          </p:val>
                                        </p:tav>
                                      </p:tavLst>
                                    </p:anim>
                                    <p:set>
                                      <p:cBhvr>
                                        <p:cTn id="304" dur="1" fill="hold">
                                          <p:stCondLst>
                                            <p:cond delay="3999"/>
                                          </p:stCondLst>
                                        </p:cTn>
                                        <p:tgtEl>
                                          <p:spTgt spid="122"/>
                                        </p:tgtEl>
                                        <p:attrNameLst>
                                          <p:attrName>style.visibility</p:attrName>
                                        </p:attrNameLst>
                                      </p:cBhvr>
                                      <p:to>
                                        <p:strVal val="hidden"/>
                                      </p:to>
                                    </p:set>
                                  </p:childTnLst>
                                </p:cTn>
                              </p:par>
                              <p:par>
                                <p:cTn id="305" presetID="19" presetClass="entr" presetSubtype="5" fill="hold" nodeType="withEffect">
                                  <p:stCondLst>
                                    <p:cond delay="0"/>
                                  </p:stCondLst>
                                  <p:childTnLst>
                                    <p:set>
                                      <p:cBhvr>
                                        <p:cTn id="306" dur="1" fill="hold">
                                          <p:stCondLst>
                                            <p:cond delay="0"/>
                                          </p:stCondLst>
                                        </p:cTn>
                                        <p:tgtEl>
                                          <p:spTgt spid="125"/>
                                        </p:tgtEl>
                                        <p:attrNameLst>
                                          <p:attrName>style.visibility</p:attrName>
                                        </p:attrNameLst>
                                      </p:cBhvr>
                                      <p:to>
                                        <p:strVal val="visible"/>
                                      </p:to>
                                    </p:set>
                                    <p:anim calcmode="lin" valueType="num">
                                      <p:cBhvr>
                                        <p:cTn id="307" dur="4000" fill="hold"/>
                                        <p:tgtEl>
                                          <p:spTgt spid="125"/>
                                        </p:tgtEl>
                                        <p:attrNameLst>
                                          <p:attrName>ppt_w</p:attrName>
                                        </p:attrNameLst>
                                      </p:cBhvr>
                                      <p:tavLst>
                                        <p:tav tm="0">
                                          <p:val>
                                            <p:strVal val="#ppt_w"/>
                                          </p:val>
                                        </p:tav>
                                        <p:tav tm="100000">
                                          <p:val>
                                            <p:strVal val="#ppt_w"/>
                                          </p:val>
                                        </p:tav>
                                      </p:tavLst>
                                    </p:anim>
                                    <p:anim calcmode="lin" valueType="num">
                                      <p:cBhvr>
                                        <p:cTn id="308" dur="4000" fill="hold"/>
                                        <p:tgtEl>
                                          <p:spTgt spid="125"/>
                                        </p:tgtEl>
                                        <p:attrNameLst>
                                          <p:attrName>ppt_h</p:attrName>
                                        </p:attrNameLst>
                                      </p:cBhvr>
                                      <p:tavLst>
                                        <p:tav tm="0" fmla="#ppt_h*sin(2.5*pi*$)">
                                          <p:val>
                                            <p:fltVal val="0"/>
                                          </p:val>
                                        </p:tav>
                                        <p:tav tm="100000">
                                          <p:val>
                                            <p:fltVal val="1"/>
                                          </p:val>
                                        </p:tav>
                                      </p:tavLst>
                                    </p:anim>
                                  </p:childTnLst>
                                </p:cTn>
                              </p:par>
                              <p:par>
                                <p:cTn id="309" presetID="8" presetClass="emph" presetSubtype="0" repeatCount="indefinite" fill="hold" nodeType="withEffect">
                                  <p:stCondLst>
                                    <p:cond delay="0"/>
                                  </p:stCondLst>
                                  <p:childTnLst>
                                    <p:animRot by="-21600000">
                                      <p:cBhvr>
                                        <p:cTn id="310" dur="4000" fill="hold"/>
                                        <p:tgtEl>
                                          <p:spTgt spid="125"/>
                                        </p:tgtEl>
                                        <p:attrNameLst>
                                          <p:attrName>r</p:attrName>
                                        </p:attrNameLst>
                                      </p:cBhvr>
                                    </p:animRot>
                                  </p:childTnLst>
                                </p:cTn>
                              </p:par>
                              <p:par>
                                <p:cTn id="311" presetID="2" presetClass="exit" presetSubtype="3" fill="hold" nodeType="withEffect">
                                  <p:stCondLst>
                                    <p:cond delay="0"/>
                                  </p:stCondLst>
                                  <p:childTnLst>
                                    <p:anim calcmode="lin" valueType="num">
                                      <p:cBhvr additive="base">
                                        <p:cTn id="312" dur="4000"/>
                                        <p:tgtEl>
                                          <p:spTgt spid="125"/>
                                        </p:tgtEl>
                                        <p:attrNameLst>
                                          <p:attrName>ppt_x</p:attrName>
                                        </p:attrNameLst>
                                      </p:cBhvr>
                                      <p:tavLst>
                                        <p:tav tm="0">
                                          <p:val>
                                            <p:strVal val="ppt_x"/>
                                          </p:val>
                                        </p:tav>
                                        <p:tav tm="100000">
                                          <p:val>
                                            <p:strVal val="1+ppt_w/2"/>
                                          </p:val>
                                        </p:tav>
                                      </p:tavLst>
                                    </p:anim>
                                    <p:anim calcmode="lin" valueType="num">
                                      <p:cBhvr additive="base">
                                        <p:cTn id="313" dur="4000"/>
                                        <p:tgtEl>
                                          <p:spTgt spid="125"/>
                                        </p:tgtEl>
                                        <p:attrNameLst>
                                          <p:attrName>ppt_y</p:attrName>
                                        </p:attrNameLst>
                                      </p:cBhvr>
                                      <p:tavLst>
                                        <p:tav tm="0">
                                          <p:val>
                                            <p:strVal val="ppt_y"/>
                                          </p:val>
                                        </p:tav>
                                        <p:tav tm="100000">
                                          <p:val>
                                            <p:strVal val="0-ppt_h/2"/>
                                          </p:val>
                                        </p:tav>
                                      </p:tavLst>
                                    </p:anim>
                                    <p:set>
                                      <p:cBhvr>
                                        <p:cTn id="314" dur="1" fill="hold">
                                          <p:stCondLst>
                                            <p:cond delay="3999"/>
                                          </p:stCondLst>
                                        </p:cTn>
                                        <p:tgtEl>
                                          <p:spTgt spid="125"/>
                                        </p:tgtEl>
                                        <p:attrNameLst>
                                          <p:attrName>style.visibility</p:attrName>
                                        </p:attrNameLst>
                                      </p:cBhvr>
                                      <p:to>
                                        <p:strVal val="hidden"/>
                                      </p:to>
                                    </p:set>
                                  </p:childTnLst>
                                </p:cTn>
                              </p:par>
                              <p:par>
                                <p:cTn id="315" presetID="19" presetClass="entr" presetSubtype="5" fill="hold" nodeType="withEffect">
                                  <p:stCondLst>
                                    <p:cond delay="0"/>
                                  </p:stCondLst>
                                  <p:childTnLst>
                                    <p:set>
                                      <p:cBhvr>
                                        <p:cTn id="316" dur="1" fill="hold">
                                          <p:stCondLst>
                                            <p:cond delay="0"/>
                                          </p:stCondLst>
                                        </p:cTn>
                                        <p:tgtEl>
                                          <p:spTgt spid="128"/>
                                        </p:tgtEl>
                                        <p:attrNameLst>
                                          <p:attrName>style.visibility</p:attrName>
                                        </p:attrNameLst>
                                      </p:cBhvr>
                                      <p:to>
                                        <p:strVal val="visible"/>
                                      </p:to>
                                    </p:set>
                                    <p:anim calcmode="lin" valueType="num">
                                      <p:cBhvr>
                                        <p:cTn id="317" dur="4000" fill="hold"/>
                                        <p:tgtEl>
                                          <p:spTgt spid="128"/>
                                        </p:tgtEl>
                                        <p:attrNameLst>
                                          <p:attrName>ppt_w</p:attrName>
                                        </p:attrNameLst>
                                      </p:cBhvr>
                                      <p:tavLst>
                                        <p:tav tm="0">
                                          <p:val>
                                            <p:strVal val="#ppt_w"/>
                                          </p:val>
                                        </p:tav>
                                        <p:tav tm="100000">
                                          <p:val>
                                            <p:strVal val="#ppt_w"/>
                                          </p:val>
                                        </p:tav>
                                      </p:tavLst>
                                    </p:anim>
                                    <p:anim calcmode="lin" valueType="num">
                                      <p:cBhvr>
                                        <p:cTn id="318" dur="4000" fill="hold"/>
                                        <p:tgtEl>
                                          <p:spTgt spid="128"/>
                                        </p:tgtEl>
                                        <p:attrNameLst>
                                          <p:attrName>ppt_h</p:attrName>
                                        </p:attrNameLst>
                                      </p:cBhvr>
                                      <p:tavLst>
                                        <p:tav tm="0" fmla="#ppt_h*sin(2.5*pi*$)">
                                          <p:val>
                                            <p:fltVal val="0"/>
                                          </p:val>
                                        </p:tav>
                                        <p:tav tm="100000">
                                          <p:val>
                                            <p:fltVal val="1"/>
                                          </p:val>
                                        </p:tav>
                                      </p:tavLst>
                                    </p:anim>
                                  </p:childTnLst>
                                </p:cTn>
                              </p:par>
                              <p:par>
                                <p:cTn id="319" presetID="8" presetClass="emph" presetSubtype="0" repeatCount="indefinite" fill="hold" nodeType="withEffect">
                                  <p:stCondLst>
                                    <p:cond delay="0"/>
                                  </p:stCondLst>
                                  <p:childTnLst>
                                    <p:animRot by="-21600000">
                                      <p:cBhvr>
                                        <p:cTn id="320" dur="4000" fill="hold"/>
                                        <p:tgtEl>
                                          <p:spTgt spid="128"/>
                                        </p:tgtEl>
                                        <p:attrNameLst>
                                          <p:attrName>r</p:attrName>
                                        </p:attrNameLst>
                                      </p:cBhvr>
                                    </p:animRot>
                                  </p:childTnLst>
                                </p:cTn>
                              </p:par>
                              <p:par>
                                <p:cTn id="321" presetID="2" presetClass="exit" presetSubtype="3" fill="hold" nodeType="withEffect">
                                  <p:stCondLst>
                                    <p:cond delay="0"/>
                                  </p:stCondLst>
                                  <p:childTnLst>
                                    <p:anim calcmode="lin" valueType="num">
                                      <p:cBhvr additive="base">
                                        <p:cTn id="322" dur="4000"/>
                                        <p:tgtEl>
                                          <p:spTgt spid="128"/>
                                        </p:tgtEl>
                                        <p:attrNameLst>
                                          <p:attrName>ppt_x</p:attrName>
                                        </p:attrNameLst>
                                      </p:cBhvr>
                                      <p:tavLst>
                                        <p:tav tm="0">
                                          <p:val>
                                            <p:strVal val="ppt_x"/>
                                          </p:val>
                                        </p:tav>
                                        <p:tav tm="100000">
                                          <p:val>
                                            <p:strVal val="1+ppt_w/2"/>
                                          </p:val>
                                        </p:tav>
                                      </p:tavLst>
                                    </p:anim>
                                    <p:anim calcmode="lin" valueType="num">
                                      <p:cBhvr additive="base">
                                        <p:cTn id="323" dur="4000"/>
                                        <p:tgtEl>
                                          <p:spTgt spid="128"/>
                                        </p:tgtEl>
                                        <p:attrNameLst>
                                          <p:attrName>ppt_y</p:attrName>
                                        </p:attrNameLst>
                                      </p:cBhvr>
                                      <p:tavLst>
                                        <p:tav tm="0">
                                          <p:val>
                                            <p:strVal val="ppt_y"/>
                                          </p:val>
                                        </p:tav>
                                        <p:tav tm="100000">
                                          <p:val>
                                            <p:strVal val="0-ppt_h/2"/>
                                          </p:val>
                                        </p:tav>
                                      </p:tavLst>
                                    </p:anim>
                                    <p:set>
                                      <p:cBhvr>
                                        <p:cTn id="324" dur="1" fill="hold">
                                          <p:stCondLst>
                                            <p:cond delay="3999"/>
                                          </p:stCondLst>
                                        </p:cTn>
                                        <p:tgtEl>
                                          <p:spTgt spid="128"/>
                                        </p:tgtEl>
                                        <p:attrNameLst>
                                          <p:attrName>style.visibility</p:attrName>
                                        </p:attrNameLst>
                                      </p:cBhvr>
                                      <p:to>
                                        <p:strVal val="hidden"/>
                                      </p:to>
                                    </p:set>
                                  </p:childTnLst>
                                </p:cTn>
                              </p:par>
                              <p:par>
                                <p:cTn id="325" presetID="19" presetClass="entr" presetSubtype="5" fill="hold" nodeType="withEffect">
                                  <p:stCondLst>
                                    <p:cond delay="0"/>
                                  </p:stCondLst>
                                  <p:childTnLst>
                                    <p:set>
                                      <p:cBhvr>
                                        <p:cTn id="326" dur="1" fill="hold">
                                          <p:stCondLst>
                                            <p:cond delay="0"/>
                                          </p:stCondLst>
                                        </p:cTn>
                                        <p:tgtEl>
                                          <p:spTgt spid="131"/>
                                        </p:tgtEl>
                                        <p:attrNameLst>
                                          <p:attrName>style.visibility</p:attrName>
                                        </p:attrNameLst>
                                      </p:cBhvr>
                                      <p:to>
                                        <p:strVal val="visible"/>
                                      </p:to>
                                    </p:set>
                                    <p:anim calcmode="lin" valueType="num">
                                      <p:cBhvr>
                                        <p:cTn id="327" dur="4000" fill="hold"/>
                                        <p:tgtEl>
                                          <p:spTgt spid="131"/>
                                        </p:tgtEl>
                                        <p:attrNameLst>
                                          <p:attrName>ppt_w</p:attrName>
                                        </p:attrNameLst>
                                      </p:cBhvr>
                                      <p:tavLst>
                                        <p:tav tm="0">
                                          <p:val>
                                            <p:strVal val="#ppt_w"/>
                                          </p:val>
                                        </p:tav>
                                        <p:tav tm="100000">
                                          <p:val>
                                            <p:strVal val="#ppt_w"/>
                                          </p:val>
                                        </p:tav>
                                      </p:tavLst>
                                    </p:anim>
                                    <p:anim calcmode="lin" valueType="num">
                                      <p:cBhvr>
                                        <p:cTn id="328" dur="4000" fill="hold"/>
                                        <p:tgtEl>
                                          <p:spTgt spid="131"/>
                                        </p:tgtEl>
                                        <p:attrNameLst>
                                          <p:attrName>ppt_h</p:attrName>
                                        </p:attrNameLst>
                                      </p:cBhvr>
                                      <p:tavLst>
                                        <p:tav tm="0" fmla="#ppt_h*sin(2.5*pi*$)">
                                          <p:val>
                                            <p:fltVal val="0"/>
                                          </p:val>
                                        </p:tav>
                                        <p:tav tm="100000">
                                          <p:val>
                                            <p:fltVal val="1"/>
                                          </p:val>
                                        </p:tav>
                                      </p:tavLst>
                                    </p:anim>
                                  </p:childTnLst>
                                </p:cTn>
                              </p:par>
                              <p:par>
                                <p:cTn id="329" presetID="8" presetClass="emph" presetSubtype="0" repeatCount="indefinite" fill="hold" nodeType="withEffect">
                                  <p:stCondLst>
                                    <p:cond delay="0"/>
                                  </p:stCondLst>
                                  <p:childTnLst>
                                    <p:animRot by="-21600000">
                                      <p:cBhvr>
                                        <p:cTn id="330" dur="4000" fill="hold"/>
                                        <p:tgtEl>
                                          <p:spTgt spid="131"/>
                                        </p:tgtEl>
                                        <p:attrNameLst>
                                          <p:attrName>r</p:attrName>
                                        </p:attrNameLst>
                                      </p:cBhvr>
                                    </p:animRot>
                                  </p:childTnLst>
                                </p:cTn>
                              </p:par>
                              <p:par>
                                <p:cTn id="331" presetID="2" presetClass="exit" presetSubtype="3" fill="hold" nodeType="withEffect">
                                  <p:stCondLst>
                                    <p:cond delay="0"/>
                                  </p:stCondLst>
                                  <p:childTnLst>
                                    <p:anim calcmode="lin" valueType="num">
                                      <p:cBhvr additive="base">
                                        <p:cTn id="332" dur="4000"/>
                                        <p:tgtEl>
                                          <p:spTgt spid="131"/>
                                        </p:tgtEl>
                                        <p:attrNameLst>
                                          <p:attrName>ppt_x</p:attrName>
                                        </p:attrNameLst>
                                      </p:cBhvr>
                                      <p:tavLst>
                                        <p:tav tm="0">
                                          <p:val>
                                            <p:strVal val="ppt_x"/>
                                          </p:val>
                                        </p:tav>
                                        <p:tav tm="100000">
                                          <p:val>
                                            <p:strVal val="1+ppt_w/2"/>
                                          </p:val>
                                        </p:tav>
                                      </p:tavLst>
                                    </p:anim>
                                    <p:anim calcmode="lin" valueType="num">
                                      <p:cBhvr additive="base">
                                        <p:cTn id="333" dur="4000"/>
                                        <p:tgtEl>
                                          <p:spTgt spid="131"/>
                                        </p:tgtEl>
                                        <p:attrNameLst>
                                          <p:attrName>ppt_y</p:attrName>
                                        </p:attrNameLst>
                                      </p:cBhvr>
                                      <p:tavLst>
                                        <p:tav tm="0">
                                          <p:val>
                                            <p:strVal val="ppt_y"/>
                                          </p:val>
                                        </p:tav>
                                        <p:tav tm="100000">
                                          <p:val>
                                            <p:strVal val="0-ppt_h/2"/>
                                          </p:val>
                                        </p:tav>
                                      </p:tavLst>
                                    </p:anim>
                                    <p:set>
                                      <p:cBhvr>
                                        <p:cTn id="334" dur="1" fill="hold">
                                          <p:stCondLst>
                                            <p:cond delay="3999"/>
                                          </p:stCondLst>
                                        </p:cTn>
                                        <p:tgtEl>
                                          <p:spTgt spid="131"/>
                                        </p:tgtEl>
                                        <p:attrNameLst>
                                          <p:attrName>style.visibility</p:attrName>
                                        </p:attrNameLst>
                                      </p:cBhvr>
                                      <p:to>
                                        <p:strVal val="hidden"/>
                                      </p:to>
                                    </p:set>
                                  </p:childTnLst>
                                </p:cTn>
                              </p:par>
                              <p:par>
                                <p:cTn id="335" presetID="19" presetClass="entr" presetSubtype="5" fill="hold" nodeType="withEffect">
                                  <p:stCondLst>
                                    <p:cond delay="0"/>
                                  </p:stCondLst>
                                  <p:childTnLst>
                                    <p:set>
                                      <p:cBhvr>
                                        <p:cTn id="336" dur="1" fill="hold">
                                          <p:stCondLst>
                                            <p:cond delay="0"/>
                                          </p:stCondLst>
                                        </p:cTn>
                                        <p:tgtEl>
                                          <p:spTgt spid="101"/>
                                        </p:tgtEl>
                                        <p:attrNameLst>
                                          <p:attrName>style.visibility</p:attrName>
                                        </p:attrNameLst>
                                      </p:cBhvr>
                                      <p:to>
                                        <p:strVal val="visible"/>
                                      </p:to>
                                    </p:set>
                                    <p:anim calcmode="lin" valueType="num">
                                      <p:cBhvr>
                                        <p:cTn id="337" dur="4000" fill="hold"/>
                                        <p:tgtEl>
                                          <p:spTgt spid="101"/>
                                        </p:tgtEl>
                                        <p:attrNameLst>
                                          <p:attrName>ppt_w</p:attrName>
                                        </p:attrNameLst>
                                      </p:cBhvr>
                                      <p:tavLst>
                                        <p:tav tm="0">
                                          <p:val>
                                            <p:strVal val="#ppt_w"/>
                                          </p:val>
                                        </p:tav>
                                        <p:tav tm="100000">
                                          <p:val>
                                            <p:strVal val="#ppt_w"/>
                                          </p:val>
                                        </p:tav>
                                      </p:tavLst>
                                    </p:anim>
                                    <p:anim calcmode="lin" valueType="num">
                                      <p:cBhvr>
                                        <p:cTn id="338" dur="4000" fill="hold"/>
                                        <p:tgtEl>
                                          <p:spTgt spid="101"/>
                                        </p:tgtEl>
                                        <p:attrNameLst>
                                          <p:attrName>ppt_h</p:attrName>
                                        </p:attrNameLst>
                                      </p:cBhvr>
                                      <p:tavLst>
                                        <p:tav tm="0" fmla="#ppt_h*sin(2.5*pi*$)">
                                          <p:val>
                                            <p:fltVal val="0"/>
                                          </p:val>
                                        </p:tav>
                                        <p:tav tm="100000">
                                          <p:val>
                                            <p:fltVal val="1"/>
                                          </p:val>
                                        </p:tav>
                                      </p:tavLst>
                                    </p:anim>
                                  </p:childTnLst>
                                </p:cTn>
                              </p:par>
                              <p:par>
                                <p:cTn id="339" presetID="8" presetClass="emph" presetSubtype="0" repeatCount="indefinite" fill="hold" nodeType="withEffect">
                                  <p:stCondLst>
                                    <p:cond delay="0"/>
                                  </p:stCondLst>
                                  <p:childTnLst>
                                    <p:animRot by="21600000">
                                      <p:cBhvr>
                                        <p:cTn id="340" dur="4000" fill="hold"/>
                                        <p:tgtEl>
                                          <p:spTgt spid="101"/>
                                        </p:tgtEl>
                                        <p:attrNameLst>
                                          <p:attrName>r</p:attrName>
                                        </p:attrNameLst>
                                      </p:cBhvr>
                                    </p:animRot>
                                  </p:childTnLst>
                                </p:cTn>
                              </p:par>
                              <p:par>
                                <p:cTn id="341" presetID="2" presetClass="exit" presetSubtype="9" fill="hold" nodeType="withEffect">
                                  <p:stCondLst>
                                    <p:cond delay="0"/>
                                  </p:stCondLst>
                                  <p:childTnLst>
                                    <p:anim calcmode="lin" valueType="num">
                                      <p:cBhvr additive="base">
                                        <p:cTn id="342" dur="4000"/>
                                        <p:tgtEl>
                                          <p:spTgt spid="101"/>
                                        </p:tgtEl>
                                        <p:attrNameLst>
                                          <p:attrName>ppt_x</p:attrName>
                                        </p:attrNameLst>
                                      </p:cBhvr>
                                      <p:tavLst>
                                        <p:tav tm="0">
                                          <p:val>
                                            <p:strVal val="ppt_x"/>
                                          </p:val>
                                        </p:tav>
                                        <p:tav tm="100000">
                                          <p:val>
                                            <p:strVal val="0-ppt_w/2"/>
                                          </p:val>
                                        </p:tav>
                                      </p:tavLst>
                                    </p:anim>
                                    <p:anim calcmode="lin" valueType="num">
                                      <p:cBhvr additive="base">
                                        <p:cTn id="343" dur="4000"/>
                                        <p:tgtEl>
                                          <p:spTgt spid="101"/>
                                        </p:tgtEl>
                                        <p:attrNameLst>
                                          <p:attrName>ppt_y</p:attrName>
                                        </p:attrNameLst>
                                      </p:cBhvr>
                                      <p:tavLst>
                                        <p:tav tm="0">
                                          <p:val>
                                            <p:strVal val="ppt_y"/>
                                          </p:val>
                                        </p:tav>
                                        <p:tav tm="100000">
                                          <p:val>
                                            <p:strVal val="0-ppt_h/2"/>
                                          </p:val>
                                        </p:tav>
                                      </p:tavLst>
                                    </p:anim>
                                    <p:set>
                                      <p:cBhvr>
                                        <p:cTn id="344" dur="1" fill="hold">
                                          <p:stCondLst>
                                            <p:cond delay="3999"/>
                                          </p:stCondLst>
                                        </p:cTn>
                                        <p:tgtEl>
                                          <p:spTgt spid="101"/>
                                        </p:tgtEl>
                                        <p:attrNameLst>
                                          <p:attrName>style.visibility</p:attrName>
                                        </p:attrNameLst>
                                      </p:cBhvr>
                                      <p:to>
                                        <p:strVal val="hidden"/>
                                      </p:to>
                                    </p:set>
                                  </p:childTnLst>
                                </p:cTn>
                              </p:par>
                              <p:par>
                                <p:cTn id="345" presetID="19" presetClass="entr" presetSubtype="5" fill="hold" nodeType="withEffect">
                                  <p:stCondLst>
                                    <p:cond delay="0"/>
                                  </p:stCondLst>
                                  <p:childTnLst>
                                    <p:set>
                                      <p:cBhvr>
                                        <p:cTn id="346" dur="1" fill="hold">
                                          <p:stCondLst>
                                            <p:cond delay="0"/>
                                          </p:stCondLst>
                                        </p:cTn>
                                        <p:tgtEl>
                                          <p:spTgt spid="71"/>
                                        </p:tgtEl>
                                        <p:attrNameLst>
                                          <p:attrName>style.visibility</p:attrName>
                                        </p:attrNameLst>
                                      </p:cBhvr>
                                      <p:to>
                                        <p:strVal val="visible"/>
                                      </p:to>
                                    </p:set>
                                    <p:anim calcmode="lin" valueType="num">
                                      <p:cBhvr>
                                        <p:cTn id="347" dur="4000" fill="hold"/>
                                        <p:tgtEl>
                                          <p:spTgt spid="71"/>
                                        </p:tgtEl>
                                        <p:attrNameLst>
                                          <p:attrName>ppt_w</p:attrName>
                                        </p:attrNameLst>
                                      </p:cBhvr>
                                      <p:tavLst>
                                        <p:tav tm="0">
                                          <p:val>
                                            <p:strVal val="#ppt_w"/>
                                          </p:val>
                                        </p:tav>
                                        <p:tav tm="100000">
                                          <p:val>
                                            <p:strVal val="#ppt_w"/>
                                          </p:val>
                                        </p:tav>
                                      </p:tavLst>
                                    </p:anim>
                                    <p:anim calcmode="lin" valueType="num">
                                      <p:cBhvr>
                                        <p:cTn id="348" dur="4000" fill="hold"/>
                                        <p:tgtEl>
                                          <p:spTgt spid="71"/>
                                        </p:tgtEl>
                                        <p:attrNameLst>
                                          <p:attrName>ppt_h</p:attrName>
                                        </p:attrNameLst>
                                      </p:cBhvr>
                                      <p:tavLst>
                                        <p:tav tm="0" fmla="#ppt_h*sin(2.5*pi*$)">
                                          <p:val>
                                            <p:fltVal val="0"/>
                                          </p:val>
                                        </p:tav>
                                        <p:tav tm="100000">
                                          <p:val>
                                            <p:fltVal val="1"/>
                                          </p:val>
                                        </p:tav>
                                      </p:tavLst>
                                    </p:anim>
                                  </p:childTnLst>
                                </p:cTn>
                              </p:par>
                              <p:par>
                                <p:cTn id="349" presetID="8" presetClass="emph" presetSubtype="0" repeatCount="indefinite" fill="hold" nodeType="withEffect">
                                  <p:stCondLst>
                                    <p:cond delay="0"/>
                                  </p:stCondLst>
                                  <p:childTnLst>
                                    <p:animRot by="21600000">
                                      <p:cBhvr>
                                        <p:cTn id="350" dur="4000" fill="hold"/>
                                        <p:tgtEl>
                                          <p:spTgt spid="71"/>
                                        </p:tgtEl>
                                        <p:attrNameLst>
                                          <p:attrName>r</p:attrName>
                                        </p:attrNameLst>
                                      </p:cBhvr>
                                    </p:animRot>
                                  </p:childTnLst>
                                </p:cTn>
                              </p:par>
                              <p:par>
                                <p:cTn id="351" presetID="2" presetClass="exit" presetSubtype="9" fill="hold" nodeType="withEffect">
                                  <p:stCondLst>
                                    <p:cond delay="0"/>
                                  </p:stCondLst>
                                  <p:childTnLst>
                                    <p:anim calcmode="lin" valueType="num">
                                      <p:cBhvr additive="base">
                                        <p:cTn id="352" dur="4000"/>
                                        <p:tgtEl>
                                          <p:spTgt spid="71"/>
                                        </p:tgtEl>
                                        <p:attrNameLst>
                                          <p:attrName>ppt_x</p:attrName>
                                        </p:attrNameLst>
                                      </p:cBhvr>
                                      <p:tavLst>
                                        <p:tav tm="0">
                                          <p:val>
                                            <p:strVal val="ppt_x"/>
                                          </p:val>
                                        </p:tav>
                                        <p:tav tm="100000">
                                          <p:val>
                                            <p:strVal val="0-ppt_w/2"/>
                                          </p:val>
                                        </p:tav>
                                      </p:tavLst>
                                    </p:anim>
                                    <p:anim calcmode="lin" valueType="num">
                                      <p:cBhvr additive="base">
                                        <p:cTn id="353" dur="4000"/>
                                        <p:tgtEl>
                                          <p:spTgt spid="71"/>
                                        </p:tgtEl>
                                        <p:attrNameLst>
                                          <p:attrName>ppt_y</p:attrName>
                                        </p:attrNameLst>
                                      </p:cBhvr>
                                      <p:tavLst>
                                        <p:tav tm="0">
                                          <p:val>
                                            <p:strVal val="ppt_y"/>
                                          </p:val>
                                        </p:tav>
                                        <p:tav tm="100000">
                                          <p:val>
                                            <p:strVal val="0-ppt_h/2"/>
                                          </p:val>
                                        </p:tav>
                                      </p:tavLst>
                                    </p:anim>
                                    <p:set>
                                      <p:cBhvr>
                                        <p:cTn id="354" dur="1" fill="hold">
                                          <p:stCondLst>
                                            <p:cond delay="3999"/>
                                          </p:stCondLst>
                                        </p:cTn>
                                        <p:tgtEl>
                                          <p:spTgt spid="71"/>
                                        </p:tgtEl>
                                        <p:attrNameLst>
                                          <p:attrName>style.visibility</p:attrName>
                                        </p:attrNameLst>
                                      </p:cBhvr>
                                      <p:to>
                                        <p:strVal val="hidden"/>
                                      </p:to>
                                    </p:set>
                                  </p:childTnLst>
                                </p:cTn>
                              </p:par>
                              <p:par>
                                <p:cTn id="355" presetID="19" presetClass="entr" presetSubtype="5" fill="hold" nodeType="withEffect">
                                  <p:stCondLst>
                                    <p:cond delay="0"/>
                                  </p:stCondLst>
                                  <p:childTnLst>
                                    <p:set>
                                      <p:cBhvr>
                                        <p:cTn id="356" dur="1" fill="hold">
                                          <p:stCondLst>
                                            <p:cond delay="0"/>
                                          </p:stCondLst>
                                        </p:cTn>
                                        <p:tgtEl>
                                          <p:spTgt spid="74"/>
                                        </p:tgtEl>
                                        <p:attrNameLst>
                                          <p:attrName>style.visibility</p:attrName>
                                        </p:attrNameLst>
                                      </p:cBhvr>
                                      <p:to>
                                        <p:strVal val="visible"/>
                                      </p:to>
                                    </p:set>
                                    <p:anim calcmode="lin" valueType="num">
                                      <p:cBhvr>
                                        <p:cTn id="357" dur="4000" fill="hold"/>
                                        <p:tgtEl>
                                          <p:spTgt spid="74"/>
                                        </p:tgtEl>
                                        <p:attrNameLst>
                                          <p:attrName>ppt_w</p:attrName>
                                        </p:attrNameLst>
                                      </p:cBhvr>
                                      <p:tavLst>
                                        <p:tav tm="0">
                                          <p:val>
                                            <p:strVal val="#ppt_w"/>
                                          </p:val>
                                        </p:tav>
                                        <p:tav tm="100000">
                                          <p:val>
                                            <p:strVal val="#ppt_w"/>
                                          </p:val>
                                        </p:tav>
                                      </p:tavLst>
                                    </p:anim>
                                    <p:anim calcmode="lin" valueType="num">
                                      <p:cBhvr>
                                        <p:cTn id="358" dur="4000" fill="hold"/>
                                        <p:tgtEl>
                                          <p:spTgt spid="74"/>
                                        </p:tgtEl>
                                        <p:attrNameLst>
                                          <p:attrName>ppt_h</p:attrName>
                                        </p:attrNameLst>
                                      </p:cBhvr>
                                      <p:tavLst>
                                        <p:tav tm="0" fmla="#ppt_h*sin(2.5*pi*$)">
                                          <p:val>
                                            <p:fltVal val="0"/>
                                          </p:val>
                                        </p:tav>
                                        <p:tav tm="100000">
                                          <p:val>
                                            <p:fltVal val="1"/>
                                          </p:val>
                                        </p:tav>
                                      </p:tavLst>
                                    </p:anim>
                                  </p:childTnLst>
                                </p:cTn>
                              </p:par>
                              <p:par>
                                <p:cTn id="359" presetID="8" presetClass="emph" presetSubtype="0" repeatCount="indefinite" fill="hold" nodeType="withEffect">
                                  <p:stCondLst>
                                    <p:cond delay="0"/>
                                  </p:stCondLst>
                                  <p:childTnLst>
                                    <p:animRot by="21600000">
                                      <p:cBhvr>
                                        <p:cTn id="360" dur="4000" fill="hold"/>
                                        <p:tgtEl>
                                          <p:spTgt spid="74"/>
                                        </p:tgtEl>
                                        <p:attrNameLst>
                                          <p:attrName>r</p:attrName>
                                        </p:attrNameLst>
                                      </p:cBhvr>
                                    </p:animRot>
                                  </p:childTnLst>
                                </p:cTn>
                              </p:par>
                              <p:par>
                                <p:cTn id="361" presetID="2" presetClass="exit" presetSubtype="9" fill="hold" nodeType="withEffect">
                                  <p:stCondLst>
                                    <p:cond delay="0"/>
                                  </p:stCondLst>
                                  <p:childTnLst>
                                    <p:anim calcmode="lin" valueType="num">
                                      <p:cBhvr additive="base">
                                        <p:cTn id="362" dur="4000"/>
                                        <p:tgtEl>
                                          <p:spTgt spid="74"/>
                                        </p:tgtEl>
                                        <p:attrNameLst>
                                          <p:attrName>ppt_x</p:attrName>
                                        </p:attrNameLst>
                                      </p:cBhvr>
                                      <p:tavLst>
                                        <p:tav tm="0">
                                          <p:val>
                                            <p:strVal val="ppt_x"/>
                                          </p:val>
                                        </p:tav>
                                        <p:tav tm="100000">
                                          <p:val>
                                            <p:strVal val="0-ppt_w/2"/>
                                          </p:val>
                                        </p:tav>
                                      </p:tavLst>
                                    </p:anim>
                                    <p:anim calcmode="lin" valueType="num">
                                      <p:cBhvr additive="base">
                                        <p:cTn id="363" dur="4000"/>
                                        <p:tgtEl>
                                          <p:spTgt spid="74"/>
                                        </p:tgtEl>
                                        <p:attrNameLst>
                                          <p:attrName>ppt_y</p:attrName>
                                        </p:attrNameLst>
                                      </p:cBhvr>
                                      <p:tavLst>
                                        <p:tav tm="0">
                                          <p:val>
                                            <p:strVal val="ppt_y"/>
                                          </p:val>
                                        </p:tav>
                                        <p:tav tm="100000">
                                          <p:val>
                                            <p:strVal val="0-ppt_h/2"/>
                                          </p:val>
                                        </p:tav>
                                      </p:tavLst>
                                    </p:anim>
                                    <p:set>
                                      <p:cBhvr>
                                        <p:cTn id="364" dur="1" fill="hold">
                                          <p:stCondLst>
                                            <p:cond delay="3999"/>
                                          </p:stCondLst>
                                        </p:cTn>
                                        <p:tgtEl>
                                          <p:spTgt spid="74"/>
                                        </p:tgtEl>
                                        <p:attrNameLst>
                                          <p:attrName>style.visibility</p:attrName>
                                        </p:attrNameLst>
                                      </p:cBhvr>
                                      <p:to>
                                        <p:strVal val="hidden"/>
                                      </p:to>
                                    </p:set>
                                  </p:childTnLst>
                                </p:cTn>
                              </p:par>
                              <p:par>
                                <p:cTn id="365" presetID="19" presetClass="entr" presetSubtype="5" fill="hold" nodeType="withEffect">
                                  <p:stCondLst>
                                    <p:cond delay="0"/>
                                  </p:stCondLst>
                                  <p:childTnLst>
                                    <p:set>
                                      <p:cBhvr>
                                        <p:cTn id="366" dur="1" fill="hold">
                                          <p:stCondLst>
                                            <p:cond delay="0"/>
                                          </p:stCondLst>
                                        </p:cTn>
                                        <p:tgtEl>
                                          <p:spTgt spid="77"/>
                                        </p:tgtEl>
                                        <p:attrNameLst>
                                          <p:attrName>style.visibility</p:attrName>
                                        </p:attrNameLst>
                                      </p:cBhvr>
                                      <p:to>
                                        <p:strVal val="visible"/>
                                      </p:to>
                                    </p:set>
                                    <p:anim calcmode="lin" valueType="num">
                                      <p:cBhvr>
                                        <p:cTn id="367" dur="4000" fill="hold"/>
                                        <p:tgtEl>
                                          <p:spTgt spid="77"/>
                                        </p:tgtEl>
                                        <p:attrNameLst>
                                          <p:attrName>ppt_w</p:attrName>
                                        </p:attrNameLst>
                                      </p:cBhvr>
                                      <p:tavLst>
                                        <p:tav tm="0">
                                          <p:val>
                                            <p:strVal val="#ppt_w"/>
                                          </p:val>
                                        </p:tav>
                                        <p:tav tm="100000">
                                          <p:val>
                                            <p:strVal val="#ppt_w"/>
                                          </p:val>
                                        </p:tav>
                                      </p:tavLst>
                                    </p:anim>
                                    <p:anim calcmode="lin" valueType="num">
                                      <p:cBhvr>
                                        <p:cTn id="368" dur="4000" fill="hold"/>
                                        <p:tgtEl>
                                          <p:spTgt spid="77"/>
                                        </p:tgtEl>
                                        <p:attrNameLst>
                                          <p:attrName>ppt_h</p:attrName>
                                        </p:attrNameLst>
                                      </p:cBhvr>
                                      <p:tavLst>
                                        <p:tav tm="0" fmla="#ppt_h*sin(2.5*pi*$)">
                                          <p:val>
                                            <p:fltVal val="0"/>
                                          </p:val>
                                        </p:tav>
                                        <p:tav tm="100000">
                                          <p:val>
                                            <p:fltVal val="1"/>
                                          </p:val>
                                        </p:tav>
                                      </p:tavLst>
                                    </p:anim>
                                  </p:childTnLst>
                                </p:cTn>
                              </p:par>
                              <p:par>
                                <p:cTn id="369" presetID="8" presetClass="emph" presetSubtype="0" repeatCount="indefinite" fill="hold" nodeType="withEffect">
                                  <p:stCondLst>
                                    <p:cond delay="0"/>
                                  </p:stCondLst>
                                  <p:childTnLst>
                                    <p:animRot by="21600000">
                                      <p:cBhvr>
                                        <p:cTn id="370" dur="4000" fill="hold"/>
                                        <p:tgtEl>
                                          <p:spTgt spid="77"/>
                                        </p:tgtEl>
                                        <p:attrNameLst>
                                          <p:attrName>r</p:attrName>
                                        </p:attrNameLst>
                                      </p:cBhvr>
                                    </p:animRot>
                                  </p:childTnLst>
                                </p:cTn>
                              </p:par>
                              <p:par>
                                <p:cTn id="371" presetID="2" presetClass="exit" presetSubtype="9" fill="hold" nodeType="withEffect">
                                  <p:stCondLst>
                                    <p:cond delay="0"/>
                                  </p:stCondLst>
                                  <p:childTnLst>
                                    <p:anim calcmode="lin" valueType="num">
                                      <p:cBhvr additive="base">
                                        <p:cTn id="372" dur="4000"/>
                                        <p:tgtEl>
                                          <p:spTgt spid="77"/>
                                        </p:tgtEl>
                                        <p:attrNameLst>
                                          <p:attrName>ppt_x</p:attrName>
                                        </p:attrNameLst>
                                      </p:cBhvr>
                                      <p:tavLst>
                                        <p:tav tm="0">
                                          <p:val>
                                            <p:strVal val="ppt_x"/>
                                          </p:val>
                                        </p:tav>
                                        <p:tav tm="100000">
                                          <p:val>
                                            <p:strVal val="0-ppt_w/2"/>
                                          </p:val>
                                        </p:tav>
                                      </p:tavLst>
                                    </p:anim>
                                    <p:anim calcmode="lin" valueType="num">
                                      <p:cBhvr additive="base">
                                        <p:cTn id="373" dur="4000"/>
                                        <p:tgtEl>
                                          <p:spTgt spid="77"/>
                                        </p:tgtEl>
                                        <p:attrNameLst>
                                          <p:attrName>ppt_y</p:attrName>
                                        </p:attrNameLst>
                                      </p:cBhvr>
                                      <p:tavLst>
                                        <p:tav tm="0">
                                          <p:val>
                                            <p:strVal val="ppt_y"/>
                                          </p:val>
                                        </p:tav>
                                        <p:tav tm="100000">
                                          <p:val>
                                            <p:strVal val="0-ppt_h/2"/>
                                          </p:val>
                                        </p:tav>
                                      </p:tavLst>
                                    </p:anim>
                                    <p:set>
                                      <p:cBhvr>
                                        <p:cTn id="374" dur="1" fill="hold">
                                          <p:stCondLst>
                                            <p:cond delay="3999"/>
                                          </p:stCondLst>
                                        </p:cTn>
                                        <p:tgtEl>
                                          <p:spTgt spid="77"/>
                                        </p:tgtEl>
                                        <p:attrNameLst>
                                          <p:attrName>style.visibility</p:attrName>
                                        </p:attrNameLst>
                                      </p:cBhvr>
                                      <p:to>
                                        <p:strVal val="hidden"/>
                                      </p:to>
                                    </p:set>
                                  </p:childTnLst>
                                </p:cTn>
                              </p:par>
                              <p:par>
                                <p:cTn id="375" presetID="19" presetClass="entr" presetSubtype="5" fill="hold" nodeType="withEffect">
                                  <p:stCondLst>
                                    <p:cond delay="0"/>
                                  </p:stCondLst>
                                  <p:childTnLst>
                                    <p:set>
                                      <p:cBhvr>
                                        <p:cTn id="376" dur="1" fill="hold">
                                          <p:stCondLst>
                                            <p:cond delay="0"/>
                                          </p:stCondLst>
                                        </p:cTn>
                                        <p:tgtEl>
                                          <p:spTgt spid="80"/>
                                        </p:tgtEl>
                                        <p:attrNameLst>
                                          <p:attrName>style.visibility</p:attrName>
                                        </p:attrNameLst>
                                      </p:cBhvr>
                                      <p:to>
                                        <p:strVal val="visible"/>
                                      </p:to>
                                    </p:set>
                                    <p:anim calcmode="lin" valueType="num">
                                      <p:cBhvr>
                                        <p:cTn id="377" dur="4000" fill="hold"/>
                                        <p:tgtEl>
                                          <p:spTgt spid="80"/>
                                        </p:tgtEl>
                                        <p:attrNameLst>
                                          <p:attrName>ppt_w</p:attrName>
                                        </p:attrNameLst>
                                      </p:cBhvr>
                                      <p:tavLst>
                                        <p:tav tm="0">
                                          <p:val>
                                            <p:strVal val="#ppt_w"/>
                                          </p:val>
                                        </p:tav>
                                        <p:tav tm="100000">
                                          <p:val>
                                            <p:strVal val="#ppt_w"/>
                                          </p:val>
                                        </p:tav>
                                      </p:tavLst>
                                    </p:anim>
                                    <p:anim calcmode="lin" valueType="num">
                                      <p:cBhvr>
                                        <p:cTn id="378" dur="4000" fill="hold"/>
                                        <p:tgtEl>
                                          <p:spTgt spid="80"/>
                                        </p:tgtEl>
                                        <p:attrNameLst>
                                          <p:attrName>ppt_h</p:attrName>
                                        </p:attrNameLst>
                                      </p:cBhvr>
                                      <p:tavLst>
                                        <p:tav tm="0" fmla="#ppt_h*sin(2.5*pi*$)">
                                          <p:val>
                                            <p:fltVal val="0"/>
                                          </p:val>
                                        </p:tav>
                                        <p:tav tm="100000">
                                          <p:val>
                                            <p:fltVal val="1"/>
                                          </p:val>
                                        </p:tav>
                                      </p:tavLst>
                                    </p:anim>
                                  </p:childTnLst>
                                </p:cTn>
                              </p:par>
                              <p:par>
                                <p:cTn id="379" presetID="8" presetClass="emph" presetSubtype="0" repeatCount="indefinite" fill="hold" nodeType="withEffect">
                                  <p:stCondLst>
                                    <p:cond delay="0"/>
                                  </p:stCondLst>
                                  <p:childTnLst>
                                    <p:animRot by="21600000">
                                      <p:cBhvr>
                                        <p:cTn id="380" dur="4000" fill="hold"/>
                                        <p:tgtEl>
                                          <p:spTgt spid="80"/>
                                        </p:tgtEl>
                                        <p:attrNameLst>
                                          <p:attrName>r</p:attrName>
                                        </p:attrNameLst>
                                      </p:cBhvr>
                                    </p:animRot>
                                  </p:childTnLst>
                                </p:cTn>
                              </p:par>
                              <p:par>
                                <p:cTn id="381" presetID="2" presetClass="exit" presetSubtype="9" fill="hold" nodeType="withEffect">
                                  <p:stCondLst>
                                    <p:cond delay="0"/>
                                  </p:stCondLst>
                                  <p:childTnLst>
                                    <p:anim calcmode="lin" valueType="num">
                                      <p:cBhvr additive="base">
                                        <p:cTn id="382" dur="4000"/>
                                        <p:tgtEl>
                                          <p:spTgt spid="80"/>
                                        </p:tgtEl>
                                        <p:attrNameLst>
                                          <p:attrName>ppt_x</p:attrName>
                                        </p:attrNameLst>
                                      </p:cBhvr>
                                      <p:tavLst>
                                        <p:tav tm="0">
                                          <p:val>
                                            <p:strVal val="ppt_x"/>
                                          </p:val>
                                        </p:tav>
                                        <p:tav tm="100000">
                                          <p:val>
                                            <p:strVal val="0-ppt_w/2"/>
                                          </p:val>
                                        </p:tav>
                                      </p:tavLst>
                                    </p:anim>
                                    <p:anim calcmode="lin" valueType="num">
                                      <p:cBhvr additive="base">
                                        <p:cTn id="383" dur="4000"/>
                                        <p:tgtEl>
                                          <p:spTgt spid="80"/>
                                        </p:tgtEl>
                                        <p:attrNameLst>
                                          <p:attrName>ppt_y</p:attrName>
                                        </p:attrNameLst>
                                      </p:cBhvr>
                                      <p:tavLst>
                                        <p:tav tm="0">
                                          <p:val>
                                            <p:strVal val="ppt_y"/>
                                          </p:val>
                                        </p:tav>
                                        <p:tav tm="100000">
                                          <p:val>
                                            <p:strVal val="0-ppt_h/2"/>
                                          </p:val>
                                        </p:tav>
                                      </p:tavLst>
                                    </p:anim>
                                    <p:set>
                                      <p:cBhvr>
                                        <p:cTn id="384" dur="1" fill="hold">
                                          <p:stCondLst>
                                            <p:cond delay="3999"/>
                                          </p:stCondLst>
                                        </p:cTn>
                                        <p:tgtEl>
                                          <p:spTgt spid="80"/>
                                        </p:tgtEl>
                                        <p:attrNameLst>
                                          <p:attrName>style.visibility</p:attrName>
                                        </p:attrNameLst>
                                      </p:cBhvr>
                                      <p:to>
                                        <p:strVal val="hidden"/>
                                      </p:to>
                                    </p:set>
                                  </p:childTnLst>
                                </p:cTn>
                              </p:par>
                              <p:par>
                                <p:cTn id="385" presetID="19" presetClass="entr" presetSubtype="5" fill="hold" nodeType="withEffect">
                                  <p:stCondLst>
                                    <p:cond delay="0"/>
                                  </p:stCondLst>
                                  <p:childTnLst>
                                    <p:set>
                                      <p:cBhvr>
                                        <p:cTn id="386" dur="1" fill="hold">
                                          <p:stCondLst>
                                            <p:cond delay="0"/>
                                          </p:stCondLst>
                                        </p:cTn>
                                        <p:tgtEl>
                                          <p:spTgt spid="83"/>
                                        </p:tgtEl>
                                        <p:attrNameLst>
                                          <p:attrName>style.visibility</p:attrName>
                                        </p:attrNameLst>
                                      </p:cBhvr>
                                      <p:to>
                                        <p:strVal val="visible"/>
                                      </p:to>
                                    </p:set>
                                    <p:anim calcmode="lin" valueType="num">
                                      <p:cBhvr>
                                        <p:cTn id="387" dur="4000" fill="hold"/>
                                        <p:tgtEl>
                                          <p:spTgt spid="83"/>
                                        </p:tgtEl>
                                        <p:attrNameLst>
                                          <p:attrName>ppt_w</p:attrName>
                                        </p:attrNameLst>
                                      </p:cBhvr>
                                      <p:tavLst>
                                        <p:tav tm="0">
                                          <p:val>
                                            <p:strVal val="#ppt_w"/>
                                          </p:val>
                                        </p:tav>
                                        <p:tav tm="100000">
                                          <p:val>
                                            <p:strVal val="#ppt_w"/>
                                          </p:val>
                                        </p:tav>
                                      </p:tavLst>
                                    </p:anim>
                                    <p:anim calcmode="lin" valueType="num">
                                      <p:cBhvr>
                                        <p:cTn id="388" dur="4000" fill="hold"/>
                                        <p:tgtEl>
                                          <p:spTgt spid="83"/>
                                        </p:tgtEl>
                                        <p:attrNameLst>
                                          <p:attrName>ppt_h</p:attrName>
                                        </p:attrNameLst>
                                      </p:cBhvr>
                                      <p:tavLst>
                                        <p:tav tm="0" fmla="#ppt_h*sin(2.5*pi*$)">
                                          <p:val>
                                            <p:fltVal val="0"/>
                                          </p:val>
                                        </p:tav>
                                        <p:tav tm="100000">
                                          <p:val>
                                            <p:fltVal val="1"/>
                                          </p:val>
                                        </p:tav>
                                      </p:tavLst>
                                    </p:anim>
                                  </p:childTnLst>
                                </p:cTn>
                              </p:par>
                              <p:par>
                                <p:cTn id="389" presetID="8" presetClass="emph" presetSubtype="0" repeatCount="indefinite" fill="hold" nodeType="withEffect">
                                  <p:stCondLst>
                                    <p:cond delay="0"/>
                                  </p:stCondLst>
                                  <p:childTnLst>
                                    <p:animRot by="21600000">
                                      <p:cBhvr>
                                        <p:cTn id="390" dur="4000" fill="hold"/>
                                        <p:tgtEl>
                                          <p:spTgt spid="83"/>
                                        </p:tgtEl>
                                        <p:attrNameLst>
                                          <p:attrName>r</p:attrName>
                                        </p:attrNameLst>
                                      </p:cBhvr>
                                    </p:animRot>
                                  </p:childTnLst>
                                </p:cTn>
                              </p:par>
                              <p:par>
                                <p:cTn id="391" presetID="2" presetClass="exit" presetSubtype="9" fill="hold" nodeType="withEffect">
                                  <p:stCondLst>
                                    <p:cond delay="0"/>
                                  </p:stCondLst>
                                  <p:childTnLst>
                                    <p:anim calcmode="lin" valueType="num">
                                      <p:cBhvr additive="base">
                                        <p:cTn id="392" dur="4000"/>
                                        <p:tgtEl>
                                          <p:spTgt spid="83"/>
                                        </p:tgtEl>
                                        <p:attrNameLst>
                                          <p:attrName>ppt_x</p:attrName>
                                        </p:attrNameLst>
                                      </p:cBhvr>
                                      <p:tavLst>
                                        <p:tav tm="0">
                                          <p:val>
                                            <p:strVal val="ppt_x"/>
                                          </p:val>
                                        </p:tav>
                                        <p:tav tm="100000">
                                          <p:val>
                                            <p:strVal val="0-ppt_w/2"/>
                                          </p:val>
                                        </p:tav>
                                      </p:tavLst>
                                    </p:anim>
                                    <p:anim calcmode="lin" valueType="num">
                                      <p:cBhvr additive="base">
                                        <p:cTn id="393" dur="4000"/>
                                        <p:tgtEl>
                                          <p:spTgt spid="83"/>
                                        </p:tgtEl>
                                        <p:attrNameLst>
                                          <p:attrName>ppt_y</p:attrName>
                                        </p:attrNameLst>
                                      </p:cBhvr>
                                      <p:tavLst>
                                        <p:tav tm="0">
                                          <p:val>
                                            <p:strVal val="ppt_y"/>
                                          </p:val>
                                        </p:tav>
                                        <p:tav tm="100000">
                                          <p:val>
                                            <p:strVal val="0-ppt_h/2"/>
                                          </p:val>
                                        </p:tav>
                                      </p:tavLst>
                                    </p:anim>
                                    <p:set>
                                      <p:cBhvr>
                                        <p:cTn id="394" dur="1" fill="hold">
                                          <p:stCondLst>
                                            <p:cond delay="3999"/>
                                          </p:stCondLst>
                                        </p:cTn>
                                        <p:tgtEl>
                                          <p:spTgt spid="83"/>
                                        </p:tgtEl>
                                        <p:attrNameLst>
                                          <p:attrName>style.visibility</p:attrName>
                                        </p:attrNameLst>
                                      </p:cBhvr>
                                      <p:to>
                                        <p:strVal val="hidden"/>
                                      </p:to>
                                    </p:set>
                                  </p:childTnLst>
                                </p:cTn>
                              </p:par>
                              <p:par>
                                <p:cTn id="395" presetID="19" presetClass="entr" presetSubtype="5" fill="hold" nodeType="withEffect">
                                  <p:stCondLst>
                                    <p:cond delay="0"/>
                                  </p:stCondLst>
                                  <p:childTnLst>
                                    <p:set>
                                      <p:cBhvr>
                                        <p:cTn id="396" dur="1" fill="hold">
                                          <p:stCondLst>
                                            <p:cond delay="0"/>
                                          </p:stCondLst>
                                        </p:cTn>
                                        <p:tgtEl>
                                          <p:spTgt spid="86"/>
                                        </p:tgtEl>
                                        <p:attrNameLst>
                                          <p:attrName>style.visibility</p:attrName>
                                        </p:attrNameLst>
                                      </p:cBhvr>
                                      <p:to>
                                        <p:strVal val="visible"/>
                                      </p:to>
                                    </p:set>
                                    <p:anim calcmode="lin" valueType="num">
                                      <p:cBhvr>
                                        <p:cTn id="397" dur="4000" fill="hold"/>
                                        <p:tgtEl>
                                          <p:spTgt spid="86"/>
                                        </p:tgtEl>
                                        <p:attrNameLst>
                                          <p:attrName>ppt_w</p:attrName>
                                        </p:attrNameLst>
                                      </p:cBhvr>
                                      <p:tavLst>
                                        <p:tav tm="0">
                                          <p:val>
                                            <p:strVal val="#ppt_w"/>
                                          </p:val>
                                        </p:tav>
                                        <p:tav tm="100000">
                                          <p:val>
                                            <p:strVal val="#ppt_w"/>
                                          </p:val>
                                        </p:tav>
                                      </p:tavLst>
                                    </p:anim>
                                    <p:anim calcmode="lin" valueType="num">
                                      <p:cBhvr>
                                        <p:cTn id="398" dur="4000" fill="hold"/>
                                        <p:tgtEl>
                                          <p:spTgt spid="86"/>
                                        </p:tgtEl>
                                        <p:attrNameLst>
                                          <p:attrName>ppt_h</p:attrName>
                                        </p:attrNameLst>
                                      </p:cBhvr>
                                      <p:tavLst>
                                        <p:tav tm="0" fmla="#ppt_h*sin(2.5*pi*$)">
                                          <p:val>
                                            <p:fltVal val="0"/>
                                          </p:val>
                                        </p:tav>
                                        <p:tav tm="100000">
                                          <p:val>
                                            <p:fltVal val="1"/>
                                          </p:val>
                                        </p:tav>
                                      </p:tavLst>
                                    </p:anim>
                                  </p:childTnLst>
                                </p:cTn>
                              </p:par>
                              <p:par>
                                <p:cTn id="399" presetID="8" presetClass="emph" presetSubtype="0" repeatCount="indefinite" fill="hold" nodeType="withEffect">
                                  <p:stCondLst>
                                    <p:cond delay="0"/>
                                  </p:stCondLst>
                                  <p:childTnLst>
                                    <p:animRot by="21600000">
                                      <p:cBhvr>
                                        <p:cTn id="400" dur="4000" fill="hold"/>
                                        <p:tgtEl>
                                          <p:spTgt spid="86"/>
                                        </p:tgtEl>
                                        <p:attrNameLst>
                                          <p:attrName>r</p:attrName>
                                        </p:attrNameLst>
                                      </p:cBhvr>
                                    </p:animRot>
                                  </p:childTnLst>
                                </p:cTn>
                              </p:par>
                              <p:par>
                                <p:cTn id="401" presetID="2" presetClass="exit" presetSubtype="9" fill="hold" nodeType="withEffect">
                                  <p:stCondLst>
                                    <p:cond delay="0"/>
                                  </p:stCondLst>
                                  <p:childTnLst>
                                    <p:anim calcmode="lin" valueType="num">
                                      <p:cBhvr additive="base">
                                        <p:cTn id="402" dur="4000"/>
                                        <p:tgtEl>
                                          <p:spTgt spid="86"/>
                                        </p:tgtEl>
                                        <p:attrNameLst>
                                          <p:attrName>ppt_x</p:attrName>
                                        </p:attrNameLst>
                                      </p:cBhvr>
                                      <p:tavLst>
                                        <p:tav tm="0">
                                          <p:val>
                                            <p:strVal val="ppt_x"/>
                                          </p:val>
                                        </p:tav>
                                        <p:tav tm="100000">
                                          <p:val>
                                            <p:strVal val="0-ppt_w/2"/>
                                          </p:val>
                                        </p:tav>
                                      </p:tavLst>
                                    </p:anim>
                                    <p:anim calcmode="lin" valueType="num">
                                      <p:cBhvr additive="base">
                                        <p:cTn id="403" dur="4000"/>
                                        <p:tgtEl>
                                          <p:spTgt spid="86"/>
                                        </p:tgtEl>
                                        <p:attrNameLst>
                                          <p:attrName>ppt_y</p:attrName>
                                        </p:attrNameLst>
                                      </p:cBhvr>
                                      <p:tavLst>
                                        <p:tav tm="0">
                                          <p:val>
                                            <p:strVal val="ppt_y"/>
                                          </p:val>
                                        </p:tav>
                                        <p:tav tm="100000">
                                          <p:val>
                                            <p:strVal val="0-ppt_h/2"/>
                                          </p:val>
                                        </p:tav>
                                      </p:tavLst>
                                    </p:anim>
                                    <p:set>
                                      <p:cBhvr>
                                        <p:cTn id="404" dur="1" fill="hold">
                                          <p:stCondLst>
                                            <p:cond delay="3999"/>
                                          </p:stCondLst>
                                        </p:cTn>
                                        <p:tgtEl>
                                          <p:spTgt spid="86"/>
                                        </p:tgtEl>
                                        <p:attrNameLst>
                                          <p:attrName>style.visibility</p:attrName>
                                        </p:attrNameLst>
                                      </p:cBhvr>
                                      <p:to>
                                        <p:strVal val="hidden"/>
                                      </p:to>
                                    </p:set>
                                  </p:childTnLst>
                                </p:cTn>
                              </p:par>
                              <p:par>
                                <p:cTn id="405" presetID="19" presetClass="entr" presetSubtype="5" fill="hold" nodeType="withEffect">
                                  <p:stCondLst>
                                    <p:cond delay="0"/>
                                  </p:stCondLst>
                                  <p:childTnLst>
                                    <p:set>
                                      <p:cBhvr>
                                        <p:cTn id="406" dur="1" fill="hold">
                                          <p:stCondLst>
                                            <p:cond delay="0"/>
                                          </p:stCondLst>
                                        </p:cTn>
                                        <p:tgtEl>
                                          <p:spTgt spid="89"/>
                                        </p:tgtEl>
                                        <p:attrNameLst>
                                          <p:attrName>style.visibility</p:attrName>
                                        </p:attrNameLst>
                                      </p:cBhvr>
                                      <p:to>
                                        <p:strVal val="visible"/>
                                      </p:to>
                                    </p:set>
                                    <p:anim calcmode="lin" valueType="num">
                                      <p:cBhvr>
                                        <p:cTn id="407" dur="4000" fill="hold"/>
                                        <p:tgtEl>
                                          <p:spTgt spid="89"/>
                                        </p:tgtEl>
                                        <p:attrNameLst>
                                          <p:attrName>ppt_w</p:attrName>
                                        </p:attrNameLst>
                                      </p:cBhvr>
                                      <p:tavLst>
                                        <p:tav tm="0">
                                          <p:val>
                                            <p:strVal val="#ppt_w"/>
                                          </p:val>
                                        </p:tav>
                                        <p:tav tm="100000">
                                          <p:val>
                                            <p:strVal val="#ppt_w"/>
                                          </p:val>
                                        </p:tav>
                                      </p:tavLst>
                                    </p:anim>
                                    <p:anim calcmode="lin" valueType="num">
                                      <p:cBhvr>
                                        <p:cTn id="408" dur="4000" fill="hold"/>
                                        <p:tgtEl>
                                          <p:spTgt spid="89"/>
                                        </p:tgtEl>
                                        <p:attrNameLst>
                                          <p:attrName>ppt_h</p:attrName>
                                        </p:attrNameLst>
                                      </p:cBhvr>
                                      <p:tavLst>
                                        <p:tav tm="0" fmla="#ppt_h*sin(2.5*pi*$)">
                                          <p:val>
                                            <p:fltVal val="0"/>
                                          </p:val>
                                        </p:tav>
                                        <p:tav tm="100000">
                                          <p:val>
                                            <p:fltVal val="1"/>
                                          </p:val>
                                        </p:tav>
                                      </p:tavLst>
                                    </p:anim>
                                  </p:childTnLst>
                                </p:cTn>
                              </p:par>
                              <p:par>
                                <p:cTn id="409" presetID="8" presetClass="emph" presetSubtype="0" repeatCount="indefinite" fill="hold" nodeType="withEffect">
                                  <p:stCondLst>
                                    <p:cond delay="0"/>
                                  </p:stCondLst>
                                  <p:childTnLst>
                                    <p:animRot by="21600000">
                                      <p:cBhvr>
                                        <p:cTn id="410" dur="4000" fill="hold"/>
                                        <p:tgtEl>
                                          <p:spTgt spid="89"/>
                                        </p:tgtEl>
                                        <p:attrNameLst>
                                          <p:attrName>r</p:attrName>
                                        </p:attrNameLst>
                                      </p:cBhvr>
                                    </p:animRot>
                                  </p:childTnLst>
                                </p:cTn>
                              </p:par>
                              <p:par>
                                <p:cTn id="411" presetID="2" presetClass="exit" presetSubtype="9" fill="hold" nodeType="withEffect">
                                  <p:stCondLst>
                                    <p:cond delay="0"/>
                                  </p:stCondLst>
                                  <p:childTnLst>
                                    <p:anim calcmode="lin" valueType="num">
                                      <p:cBhvr additive="base">
                                        <p:cTn id="412" dur="4000"/>
                                        <p:tgtEl>
                                          <p:spTgt spid="89"/>
                                        </p:tgtEl>
                                        <p:attrNameLst>
                                          <p:attrName>ppt_x</p:attrName>
                                        </p:attrNameLst>
                                      </p:cBhvr>
                                      <p:tavLst>
                                        <p:tav tm="0">
                                          <p:val>
                                            <p:strVal val="ppt_x"/>
                                          </p:val>
                                        </p:tav>
                                        <p:tav tm="100000">
                                          <p:val>
                                            <p:strVal val="0-ppt_w/2"/>
                                          </p:val>
                                        </p:tav>
                                      </p:tavLst>
                                    </p:anim>
                                    <p:anim calcmode="lin" valueType="num">
                                      <p:cBhvr additive="base">
                                        <p:cTn id="413" dur="4000"/>
                                        <p:tgtEl>
                                          <p:spTgt spid="89"/>
                                        </p:tgtEl>
                                        <p:attrNameLst>
                                          <p:attrName>ppt_y</p:attrName>
                                        </p:attrNameLst>
                                      </p:cBhvr>
                                      <p:tavLst>
                                        <p:tav tm="0">
                                          <p:val>
                                            <p:strVal val="ppt_y"/>
                                          </p:val>
                                        </p:tav>
                                        <p:tav tm="100000">
                                          <p:val>
                                            <p:strVal val="0-ppt_h/2"/>
                                          </p:val>
                                        </p:tav>
                                      </p:tavLst>
                                    </p:anim>
                                    <p:set>
                                      <p:cBhvr>
                                        <p:cTn id="414" dur="1" fill="hold">
                                          <p:stCondLst>
                                            <p:cond delay="3999"/>
                                          </p:stCondLst>
                                        </p:cTn>
                                        <p:tgtEl>
                                          <p:spTgt spid="89"/>
                                        </p:tgtEl>
                                        <p:attrNameLst>
                                          <p:attrName>style.visibility</p:attrName>
                                        </p:attrNameLst>
                                      </p:cBhvr>
                                      <p:to>
                                        <p:strVal val="hidden"/>
                                      </p:to>
                                    </p:set>
                                  </p:childTnLst>
                                </p:cTn>
                              </p:par>
                              <p:par>
                                <p:cTn id="415" presetID="19" presetClass="entr" presetSubtype="5" fill="hold" nodeType="withEffect">
                                  <p:stCondLst>
                                    <p:cond delay="0"/>
                                  </p:stCondLst>
                                  <p:childTnLst>
                                    <p:set>
                                      <p:cBhvr>
                                        <p:cTn id="416" dur="1" fill="hold">
                                          <p:stCondLst>
                                            <p:cond delay="0"/>
                                          </p:stCondLst>
                                        </p:cTn>
                                        <p:tgtEl>
                                          <p:spTgt spid="92"/>
                                        </p:tgtEl>
                                        <p:attrNameLst>
                                          <p:attrName>style.visibility</p:attrName>
                                        </p:attrNameLst>
                                      </p:cBhvr>
                                      <p:to>
                                        <p:strVal val="visible"/>
                                      </p:to>
                                    </p:set>
                                    <p:anim calcmode="lin" valueType="num">
                                      <p:cBhvr>
                                        <p:cTn id="417" dur="4000" fill="hold"/>
                                        <p:tgtEl>
                                          <p:spTgt spid="92"/>
                                        </p:tgtEl>
                                        <p:attrNameLst>
                                          <p:attrName>ppt_w</p:attrName>
                                        </p:attrNameLst>
                                      </p:cBhvr>
                                      <p:tavLst>
                                        <p:tav tm="0">
                                          <p:val>
                                            <p:strVal val="#ppt_w"/>
                                          </p:val>
                                        </p:tav>
                                        <p:tav tm="100000">
                                          <p:val>
                                            <p:strVal val="#ppt_w"/>
                                          </p:val>
                                        </p:tav>
                                      </p:tavLst>
                                    </p:anim>
                                    <p:anim calcmode="lin" valueType="num">
                                      <p:cBhvr>
                                        <p:cTn id="418" dur="4000" fill="hold"/>
                                        <p:tgtEl>
                                          <p:spTgt spid="92"/>
                                        </p:tgtEl>
                                        <p:attrNameLst>
                                          <p:attrName>ppt_h</p:attrName>
                                        </p:attrNameLst>
                                      </p:cBhvr>
                                      <p:tavLst>
                                        <p:tav tm="0" fmla="#ppt_h*sin(2.5*pi*$)">
                                          <p:val>
                                            <p:fltVal val="0"/>
                                          </p:val>
                                        </p:tav>
                                        <p:tav tm="100000">
                                          <p:val>
                                            <p:fltVal val="1"/>
                                          </p:val>
                                        </p:tav>
                                      </p:tavLst>
                                    </p:anim>
                                  </p:childTnLst>
                                </p:cTn>
                              </p:par>
                              <p:par>
                                <p:cTn id="419" presetID="8" presetClass="emph" presetSubtype="0" repeatCount="indefinite" fill="hold" nodeType="withEffect">
                                  <p:stCondLst>
                                    <p:cond delay="0"/>
                                  </p:stCondLst>
                                  <p:childTnLst>
                                    <p:animRot by="21600000">
                                      <p:cBhvr>
                                        <p:cTn id="420" dur="4000" fill="hold"/>
                                        <p:tgtEl>
                                          <p:spTgt spid="92"/>
                                        </p:tgtEl>
                                        <p:attrNameLst>
                                          <p:attrName>r</p:attrName>
                                        </p:attrNameLst>
                                      </p:cBhvr>
                                    </p:animRot>
                                  </p:childTnLst>
                                </p:cTn>
                              </p:par>
                              <p:par>
                                <p:cTn id="421" presetID="2" presetClass="exit" presetSubtype="9" fill="hold" nodeType="withEffect">
                                  <p:stCondLst>
                                    <p:cond delay="0"/>
                                  </p:stCondLst>
                                  <p:childTnLst>
                                    <p:anim calcmode="lin" valueType="num">
                                      <p:cBhvr additive="base">
                                        <p:cTn id="422" dur="4000"/>
                                        <p:tgtEl>
                                          <p:spTgt spid="92"/>
                                        </p:tgtEl>
                                        <p:attrNameLst>
                                          <p:attrName>ppt_x</p:attrName>
                                        </p:attrNameLst>
                                      </p:cBhvr>
                                      <p:tavLst>
                                        <p:tav tm="0">
                                          <p:val>
                                            <p:strVal val="ppt_x"/>
                                          </p:val>
                                        </p:tav>
                                        <p:tav tm="100000">
                                          <p:val>
                                            <p:strVal val="0-ppt_w/2"/>
                                          </p:val>
                                        </p:tav>
                                      </p:tavLst>
                                    </p:anim>
                                    <p:anim calcmode="lin" valueType="num">
                                      <p:cBhvr additive="base">
                                        <p:cTn id="423" dur="4000"/>
                                        <p:tgtEl>
                                          <p:spTgt spid="92"/>
                                        </p:tgtEl>
                                        <p:attrNameLst>
                                          <p:attrName>ppt_y</p:attrName>
                                        </p:attrNameLst>
                                      </p:cBhvr>
                                      <p:tavLst>
                                        <p:tav tm="0">
                                          <p:val>
                                            <p:strVal val="ppt_y"/>
                                          </p:val>
                                        </p:tav>
                                        <p:tav tm="100000">
                                          <p:val>
                                            <p:strVal val="0-ppt_h/2"/>
                                          </p:val>
                                        </p:tav>
                                      </p:tavLst>
                                    </p:anim>
                                    <p:set>
                                      <p:cBhvr>
                                        <p:cTn id="424" dur="1" fill="hold">
                                          <p:stCondLst>
                                            <p:cond delay="3999"/>
                                          </p:stCondLst>
                                        </p:cTn>
                                        <p:tgtEl>
                                          <p:spTgt spid="92"/>
                                        </p:tgtEl>
                                        <p:attrNameLst>
                                          <p:attrName>style.visibility</p:attrName>
                                        </p:attrNameLst>
                                      </p:cBhvr>
                                      <p:to>
                                        <p:strVal val="hidden"/>
                                      </p:to>
                                    </p:set>
                                  </p:childTnLst>
                                </p:cTn>
                              </p:par>
                              <p:par>
                                <p:cTn id="425" presetID="19" presetClass="entr" presetSubtype="5" fill="hold" nodeType="withEffect">
                                  <p:stCondLst>
                                    <p:cond delay="0"/>
                                  </p:stCondLst>
                                  <p:childTnLst>
                                    <p:set>
                                      <p:cBhvr>
                                        <p:cTn id="426" dur="1" fill="hold">
                                          <p:stCondLst>
                                            <p:cond delay="0"/>
                                          </p:stCondLst>
                                        </p:cTn>
                                        <p:tgtEl>
                                          <p:spTgt spid="95"/>
                                        </p:tgtEl>
                                        <p:attrNameLst>
                                          <p:attrName>style.visibility</p:attrName>
                                        </p:attrNameLst>
                                      </p:cBhvr>
                                      <p:to>
                                        <p:strVal val="visible"/>
                                      </p:to>
                                    </p:set>
                                    <p:anim calcmode="lin" valueType="num">
                                      <p:cBhvr>
                                        <p:cTn id="427" dur="4000" fill="hold"/>
                                        <p:tgtEl>
                                          <p:spTgt spid="95"/>
                                        </p:tgtEl>
                                        <p:attrNameLst>
                                          <p:attrName>ppt_w</p:attrName>
                                        </p:attrNameLst>
                                      </p:cBhvr>
                                      <p:tavLst>
                                        <p:tav tm="0">
                                          <p:val>
                                            <p:strVal val="#ppt_w"/>
                                          </p:val>
                                        </p:tav>
                                        <p:tav tm="100000">
                                          <p:val>
                                            <p:strVal val="#ppt_w"/>
                                          </p:val>
                                        </p:tav>
                                      </p:tavLst>
                                    </p:anim>
                                    <p:anim calcmode="lin" valueType="num">
                                      <p:cBhvr>
                                        <p:cTn id="428" dur="4000" fill="hold"/>
                                        <p:tgtEl>
                                          <p:spTgt spid="95"/>
                                        </p:tgtEl>
                                        <p:attrNameLst>
                                          <p:attrName>ppt_h</p:attrName>
                                        </p:attrNameLst>
                                      </p:cBhvr>
                                      <p:tavLst>
                                        <p:tav tm="0" fmla="#ppt_h*sin(2.5*pi*$)">
                                          <p:val>
                                            <p:fltVal val="0"/>
                                          </p:val>
                                        </p:tav>
                                        <p:tav tm="100000">
                                          <p:val>
                                            <p:fltVal val="1"/>
                                          </p:val>
                                        </p:tav>
                                      </p:tavLst>
                                    </p:anim>
                                  </p:childTnLst>
                                </p:cTn>
                              </p:par>
                              <p:par>
                                <p:cTn id="429" presetID="8" presetClass="emph" presetSubtype="0" repeatCount="indefinite" fill="hold" nodeType="withEffect">
                                  <p:stCondLst>
                                    <p:cond delay="0"/>
                                  </p:stCondLst>
                                  <p:childTnLst>
                                    <p:animRot by="21600000">
                                      <p:cBhvr>
                                        <p:cTn id="430" dur="4000" fill="hold"/>
                                        <p:tgtEl>
                                          <p:spTgt spid="95"/>
                                        </p:tgtEl>
                                        <p:attrNameLst>
                                          <p:attrName>r</p:attrName>
                                        </p:attrNameLst>
                                      </p:cBhvr>
                                    </p:animRot>
                                  </p:childTnLst>
                                </p:cTn>
                              </p:par>
                              <p:par>
                                <p:cTn id="431" presetID="2" presetClass="exit" presetSubtype="9" fill="hold" nodeType="withEffect">
                                  <p:stCondLst>
                                    <p:cond delay="0"/>
                                  </p:stCondLst>
                                  <p:childTnLst>
                                    <p:anim calcmode="lin" valueType="num">
                                      <p:cBhvr additive="base">
                                        <p:cTn id="432" dur="4000"/>
                                        <p:tgtEl>
                                          <p:spTgt spid="95"/>
                                        </p:tgtEl>
                                        <p:attrNameLst>
                                          <p:attrName>ppt_x</p:attrName>
                                        </p:attrNameLst>
                                      </p:cBhvr>
                                      <p:tavLst>
                                        <p:tav tm="0">
                                          <p:val>
                                            <p:strVal val="ppt_x"/>
                                          </p:val>
                                        </p:tav>
                                        <p:tav tm="100000">
                                          <p:val>
                                            <p:strVal val="0-ppt_w/2"/>
                                          </p:val>
                                        </p:tav>
                                      </p:tavLst>
                                    </p:anim>
                                    <p:anim calcmode="lin" valueType="num">
                                      <p:cBhvr additive="base">
                                        <p:cTn id="433" dur="4000"/>
                                        <p:tgtEl>
                                          <p:spTgt spid="95"/>
                                        </p:tgtEl>
                                        <p:attrNameLst>
                                          <p:attrName>ppt_y</p:attrName>
                                        </p:attrNameLst>
                                      </p:cBhvr>
                                      <p:tavLst>
                                        <p:tav tm="0">
                                          <p:val>
                                            <p:strVal val="ppt_y"/>
                                          </p:val>
                                        </p:tav>
                                        <p:tav tm="100000">
                                          <p:val>
                                            <p:strVal val="0-ppt_h/2"/>
                                          </p:val>
                                        </p:tav>
                                      </p:tavLst>
                                    </p:anim>
                                    <p:set>
                                      <p:cBhvr>
                                        <p:cTn id="434" dur="1" fill="hold">
                                          <p:stCondLst>
                                            <p:cond delay="3999"/>
                                          </p:stCondLst>
                                        </p:cTn>
                                        <p:tgtEl>
                                          <p:spTgt spid="95"/>
                                        </p:tgtEl>
                                        <p:attrNameLst>
                                          <p:attrName>style.visibility</p:attrName>
                                        </p:attrNameLst>
                                      </p:cBhvr>
                                      <p:to>
                                        <p:strVal val="hidden"/>
                                      </p:to>
                                    </p:set>
                                  </p:childTnLst>
                                </p:cTn>
                              </p:par>
                              <p:par>
                                <p:cTn id="435" presetID="19" presetClass="entr" presetSubtype="5" fill="hold" nodeType="withEffect">
                                  <p:stCondLst>
                                    <p:cond delay="0"/>
                                  </p:stCondLst>
                                  <p:childTnLst>
                                    <p:set>
                                      <p:cBhvr>
                                        <p:cTn id="436" dur="1" fill="hold">
                                          <p:stCondLst>
                                            <p:cond delay="0"/>
                                          </p:stCondLst>
                                        </p:cTn>
                                        <p:tgtEl>
                                          <p:spTgt spid="98"/>
                                        </p:tgtEl>
                                        <p:attrNameLst>
                                          <p:attrName>style.visibility</p:attrName>
                                        </p:attrNameLst>
                                      </p:cBhvr>
                                      <p:to>
                                        <p:strVal val="visible"/>
                                      </p:to>
                                    </p:set>
                                    <p:anim calcmode="lin" valueType="num">
                                      <p:cBhvr>
                                        <p:cTn id="437" dur="4000" fill="hold"/>
                                        <p:tgtEl>
                                          <p:spTgt spid="98"/>
                                        </p:tgtEl>
                                        <p:attrNameLst>
                                          <p:attrName>ppt_w</p:attrName>
                                        </p:attrNameLst>
                                      </p:cBhvr>
                                      <p:tavLst>
                                        <p:tav tm="0">
                                          <p:val>
                                            <p:strVal val="#ppt_w"/>
                                          </p:val>
                                        </p:tav>
                                        <p:tav tm="100000">
                                          <p:val>
                                            <p:strVal val="#ppt_w"/>
                                          </p:val>
                                        </p:tav>
                                      </p:tavLst>
                                    </p:anim>
                                    <p:anim calcmode="lin" valueType="num">
                                      <p:cBhvr>
                                        <p:cTn id="438" dur="4000" fill="hold"/>
                                        <p:tgtEl>
                                          <p:spTgt spid="98"/>
                                        </p:tgtEl>
                                        <p:attrNameLst>
                                          <p:attrName>ppt_h</p:attrName>
                                        </p:attrNameLst>
                                      </p:cBhvr>
                                      <p:tavLst>
                                        <p:tav tm="0" fmla="#ppt_h*sin(2.5*pi*$)">
                                          <p:val>
                                            <p:fltVal val="0"/>
                                          </p:val>
                                        </p:tav>
                                        <p:tav tm="100000">
                                          <p:val>
                                            <p:fltVal val="1"/>
                                          </p:val>
                                        </p:tav>
                                      </p:tavLst>
                                    </p:anim>
                                  </p:childTnLst>
                                </p:cTn>
                              </p:par>
                              <p:par>
                                <p:cTn id="439" presetID="8" presetClass="emph" presetSubtype="0" repeatCount="indefinite" fill="hold" nodeType="withEffect">
                                  <p:stCondLst>
                                    <p:cond delay="0"/>
                                  </p:stCondLst>
                                  <p:childTnLst>
                                    <p:animRot by="21600000">
                                      <p:cBhvr>
                                        <p:cTn id="440" dur="4000" fill="hold"/>
                                        <p:tgtEl>
                                          <p:spTgt spid="98"/>
                                        </p:tgtEl>
                                        <p:attrNameLst>
                                          <p:attrName>r</p:attrName>
                                        </p:attrNameLst>
                                      </p:cBhvr>
                                    </p:animRot>
                                  </p:childTnLst>
                                </p:cTn>
                              </p:par>
                              <p:par>
                                <p:cTn id="441" presetID="2" presetClass="exit" presetSubtype="9" fill="hold" nodeType="withEffect">
                                  <p:stCondLst>
                                    <p:cond delay="0"/>
                                  </p:stCondLst>
                                  <p:childTnLst>
                                    <p:anim calcmode="lin" valueType="num">
                                      <p:cBhvr additive="base">
                                        <p:cTn id="442" dur="4000"/>
                                        <p:tgtEl>
                                          <p:spTgt spid="98"/>
                                        </p:tgtEl>
                                        <p:attrNameLst>
                                          <p:attrName>ppt_x</p:attrName>
                                        </p:attrNameLst>
                                      </p:cBhvr>
                                      <p:tavLst>
                                        <p:tav tm="0">
                                          <p:val>
                                            <p:strVal val="ppt_x"/>
                                          </p:val>
                                        </p:tav>
                                        <p:tav tm="100000">
                                          <p:val>
                                            <p:strVal val="0-ppt_w/2"/>
                                          </p:val>
                                        </p:tav>
                                      </p:tavLst>
                                    </p:anim>
                                    <p:anim calcmode="lin" valueType="num">
                                      <p:cBhvr additive="base">
                                        <p:cTn id="443" dur="4000"/>
                                        <p:tgtEl>
                                          <p:spTgt spid="98"/>
                                        </p:tgtEl>
                                        <p:attrNameLst>
                                          <p:attrName>ppt_y</p:attrName>
                                        </p:attrNameLst>
                                      </p:cBhvr>
                                      <p:tavLst>
                                        <p:tav tm="0">
                                          <p:val>
                                            <p:strVal val="ppt_y"/>
                                          </p:val>
                                        </p:tav>
                                        <p:tav tm="100000">
                                          <p:val>
                                            <p:strVal val="0-ppt_h/2"/>
                                          </p:val>
                                        </p:tav>
                                      </p:tavLst>
                                    </p:anim>
                                    <p:set>
                                      <p:cBhvr>
                                        <p:cTn id="444" dur="1" fill="hold">
                                          <p:stCondLst>
                                            <p:cond delay="3999"/>
                                          </p:stCondLst>
                                        </p:cTn>
                                        <p:tgtEl>
                                          <p:spTgt spid="98"/>
                                        </p:tgtEl>
                                        <p:attrNameLst>
                                          <p:attrName>style.visibility</p:attrName>
                                        </p:attrNameLst>
                                      </p:cBhvr>
                                      <p:to>
                                        <p:strVal val="hidden"/>
                                      </p:to>
                                    </p:set>
                                  </p:childTnLst>
                                </p:cTn>
                              </p:par>
                              <p:par>
                                <p:cTn id="445" presetID="13" presetClass="entr" presetSubtype="16" fill="hold" nodeType="withEffect">
                                  <p:stCondLst>
                                    <p:cond delay="0"/>
                                  </p:stCondLst>
                                  <p:childTnLst>
                                    <p:set>
                                      <p:cBhvr>
                                        <p:cTn id="446" dur="1" fill="hold">
                                          <p:stCondLst>
                                            <p:cond delay="0"/>
                                          </p:stCondLst>
                                        </p:cTn>
                                        <p:tgtEl>
                                          <p:spTgt spid="4"/>
                                        </p:tgtEl>
                                        <p:attrNameLst>
                                          <p:attrName>style.visibility</p:attrName>
                                        </p:attrNameLst>
                                      </p:cBhvr>
                                      <p:to>
                                        <p:strVal val="visible"/>
                                      </p:to>
                                    </p:set>
                                    <p:animEffect transition="in" filter="plus(in)">
                                      <p:cBhvr>
                                        <p:cTn id="447" dur="6000"/>
                                        <p:tgtEl>
                                          <p:spTgt spid="4"/>
                                        </p:tgtEl>
                                      </p:cBhvr>
                                    </p:animEffect>
                                  </p:childTnLst>
                                </p:cTn>
                              </p:par>
                              <p:par>
                                <p:cTn id="448" presetID="13" presetClass="entr" presetSubtype="16" fill="hold" nodeType="withEffect">
                                  <p:stCondLst>
                                    <p:cond delay="0"/>
                                  </p:stCondLst>
                                  <p:childTnLst>
                                    <p:set>
                                      <p:cBhvr>
                                        <p:cTn id="449" dur="1" fill="hold">
                                          <p:stCondLst>
                                            <p:cond delay="0"/>
                                          </p:stCondLst>
                                        </p:cTn>
                                        <p:tgtEl>
                                          <p:spTgt spid="8"/>
                                        </p:tgtEl>
                                        <p:attrNameLst>
                                          <p:attrName>style.visibility</p:attrName>
                                        </p:attrNameLst>
                                      </p:cBhvr>
                                      <p:to>
                                        <p:strVal val="visible"/>
                                      </p:to>
                                    </p:set>
                                    <p:animEffect transition="in" filter="plus(in)">
                                      <p:cBhvr>
                                        <p:cTn id="450" dur="6000"/>
                                        <p:tgtEl>
                                          <p:spTgt spid="8"/>
                                        </p:tgtEl>
                                      </p:cBhvr>
                                    </p:animEffect>
                                  </p:childTnLst>
                                </p:cTn>
                              </p:par>
                              <p:par>
                                <p:cTn id="451" presetID="13" presetClass="entr" presetSubtype="16" fill="hold" nodeType="withEffect">
                                  <p:stCondLst>
                                    <p:cond delay="0"/>
                                  </p:stCondLst>
                                  <p:childTnLst>
                                    <p:set>
                                      <p:cBhvr>
                                        <p:cTn id="452" dur="1" fill="hold">
                                          <p:stCondLst>
                                            <p:cond delay="0"/>
                                          </p:stCondLst>
                                        </p:cTn>
                                        <p:tgtEl>
                                          <p:spTgt spid="11"/>
                                        </p:tgtEl>
                                        <p:attrNameLst>
                                          <p:attrName>style.visibility</p:attrName>
                                        </p:attrNameLst>
                                      </p:cBhvr>
                                      <p:to>
                                        <p:strVal val="visible"/>
                                      </p:to>
                                    </p:set>
                                    <p:animEffect transition="in" filter="plus(in)">
                                      <p:cBhvr>
                                        <p:cTn id="453" dur="6000"/>
                                        <p:tgtEl>
                                          <p:spTgt spid="11"/>
                                        </p:tgtEl>
                                      </p:cBhvr>
                                    </p:animEffect>
                                  </p:childTnLst>
                                </p:cTn>
                              </p:par>
                              <p:par>
                                <p:cTn id="454" presetID="13" presetClass="entr" presetSubtype="16" fill="hold" nodeType="withEffect">
                                  <p:stCondLst>
                                    <p:cond delay="0"/>
                                  </p:stCondLst>
                                  <p:childTnLst>
                                    <p:set>
                                      <p:cBhvr>
                                        <p:cTn id="455" dur="1" fill="hold">
                                          <p:stCondLst>
                                            <p:cond delay="0"/>
                                          </p:stCondLst>
                                        </p:cTn>
                                        <p:tgtEl>
                                          <p:spTgt spid="14"/>
                                        </p:tgtEl>
                                        <p:attrNameLst>
                                          <p:attrName>style.visibility</p:attrName>
                                        </p:attrNameLst>
                                      </p:cBhvr>
                                      <p:to>
                                        <p:strVal val="visible"/>
                                      </p:to>
                                    </p:set>
                                    <p:animEffect transition="in" filter="plus(in)">
                                      <p:cBhvr>
                                        <p:cTn id="456" dur="6000"/>
                                        <p:tgtEl>
                                          <p:spTgt spid="14"/>
                                        </p:tgtEl>
                                      </p:cBhvr>
                                    </p:animEffect>
                                  </p:childTnLst>
                                </p:cTn>
                              </p:par>
                              <p:par>
                                <p:cTn id="457" presetID="13" presetClass="entr" presetSubtype="16" fill="hold" nodeType="withEffect">
                                  <p:stCondLst>
                                    <p:cond delay="0"/>
                                  </p:stCondLst>
                                  <p:childTnLst>
                                    <p:set>
                                      <p:cBhvr>
                                        <p:cTn id="458" dur="1" fill="hold">
                                          <p:stCondLst>
                                            <p:cond delay="0"/>
                                          </p:stCondLst>
                                        </p:cTn>
                                        <p:tgtEl>
                                          <p:spTgt spid="17"/>
                                        </p:tgtEl>
                                        <p:attrNameLst>
                                          <p:attrName>style.visibility</p:attrName>
                                        </p:attrNameLst>
                                      </p:cBhvr>
                                      <p:to>
                                        <p:strVal val="visible"/>
                                      </p:to>
                                    </p:set>
                                    <p:animEffect transition="in" filter="plus(in)">
                                      <p:cBhvr>
                                        <p:cTn id="459" dur="6000"/>
                                        <p:tgtEl>
                                          <p:spTgt spid="17"/>
                                        </p:tgtEl>
                                      </p:cBhvr>
                                    </p:animEffect>
                                  </p:childTnLst>
                                </p:cTn>
                              </p:par>
                              <p:par>
                                <p:cTn id="460" presetID="13" presetClass="entr" presetSubtype="16" fill="hold" nodeType="withEffect">
                                  <p:stCondLst>
                                    <p:cond delay="0"/>
                                  </p:stCondLst>
                                  <p:childTnLst>
                                    <p:set>
                                      <p:cBhvr>
                                        <p:cTn id="461" dur="1" fill="hold">
                                          <p:stCondLst>
                                            <p:cond delay="0"/>
                                          </p:stCondLst>
                                        </p:cTn>
                                        <p:tgtEl>
                                          <p:spTgt spid="20"/>
                                        </p:tgtEl>
                                        <p:attrNameLst>
                                          <p:attrName>style.visibility</p:attrName>
                                        </p:attrNameLst>
                                      </p:cBhvr>
                                      <p:to>
                                        <p:strVal val="visible"/>
                                      </p:to>
                                    </p:set>
                                    <p:animEffect transition="in" filter="plus(in)">
                                      <p:cBhvr>
                                        <p:cTn id="462" dur="6000"/>
                                        <p:tgtEl>
                                          <p:spTgt spid="20"/>
                                        </p:tgtEl>
                                      </p:cBhvr>
                                    </p:animEffect>
                                  </p:childTnLst>
                                </p:cTn>
                              </p:par>
                              <p:par>
                                <p:cTn id="463" presetID="13" presetClass="entr" presetSubtype="16" fill="hold" nodeType="withEffect">
                                  <p:stCondLst>
                                    <p:cond delay="0"/>
                                  </p:stCondLst>
                                  <p:childTnLst>
                                    <p:set>
                                      <p:cBhvr>
                                        <p:cTn id="464" dur="1" fill="hold">
                                          <p:stCondLst>
                                            <p:cond delay="0"/>
                                          </p:stCondLst>
                                        </p:cTn>
                                        <p:tgtEl>
                                          <p:spTgt spid="23"/>
                                        </p:tgtEl>
                                        <p:attrNameLst>
                                          <p:attrName>style.visibility</p:attrName>
                                        </p:attrNameLst>
                                      </p:cBhvr>
                                      <p:to>
                                        <p:strVal val="visible"/>
                                      </p:to>
                                    </p:set>
                                    <p:animEffect transition="in" filter="plus(in)">
                                      <p:cBhvr>
                                        <p:cTn id="465" dur="6000"/>
                                        <p:tgtEl>
                                          <p:spTgt spid="23"/>
                                        </p:tgtEl>
                                      </p:cBhvr>
                                    </p:animEffect>
                                  </p:childTnLst>
                                </p:cTn>
                              </p:par>
                              <p:par>
                                <p:cTn id="466" presetID="13" presetClass="entr" presetSubtype="16" fill="hold" nodeType="withEffect">
                                  <p:stCondLst>
                                    <p:cond delay="0"/>
                                  </p:stCondLst>
                                  <p:childTnLst>
                                    <p:set>
                                      <p:cBhvr>
                                        <p:cTn id="467" dur="1" fill="hold">
                                          <p:stCondLst>
                                            <p:cond delay="0"/>
                                          </p:stCondLst>
                                        </p:cTn>
                                        <p:tgtEl>
                                          <p:spTgt spid="26"/>
                                        </p:tgtEl>
                                        <p:attrNameLst>
                                          <p:attrName>style.visibility</p:attrName>
                                        </p:attrNameLst>
                                      </p:cBhvr>
                                      <p:to>
                                        <p:strVal val="visible"/>
                                      </p:to>
                                    </p:set>
                                    <p:animEffect transition="in" filter="plus(in)">
                                      <p:cBhvr>
                                        <p:cTn id="468" dur="6000"/>
                                        <p:tgtEl>
                                          <p:spTgt spid="26"/>
                                        </p:tgtEl>
                                      </p:cBhvr>
                                    </p:animEffect>
                                  </p:childTnLst>
                                </p:cTn>
                              </p:par>
                              <p:par>
                                <p:cTn id="469" presetID="13" presetClass="entr" presetSubtype="16" fill="hold" nodeType="withEffect">
                                  <p:stCondLst>
                                    <p:cond delay="0"/>
                                  </p:stCondLst>
                                  <p:childTnLst>
                                    <p:set>
                                      <p:cBhvr>
                                        <p:cTn id="470" dur="1" fill="hold">
                                          <p:stCondLst>
                                            <p:cond delay="0"/>
                                          </p:stCondLst>
                                        </p:cTn>
                                        <p:tgtEl>
                                          <p:spTgt spid="29"/>
                                        </p:tgtEl>
                                        <p:attrNameLst>
                                          <p:attrName>style.visibility</p:attrName>
                                        </p:attrNameLst>
                                      </p:cBhvr>
                                      <p:to>
                                        <p:strVal val="visible"/>
                                      </p:to>
                                    </p:set>
                                    <p:animEffect transition="in" filter="plus(in)">
                                      <p:cBhvr>
                                        <p:cTn id="471" dur="6000"/>
                                        <p:tgtEl>
                                          <p:spTgt spid="29"/>
                                        </p:tgtEl>
                                      </p:cBhvr>
                                    </p:animEffect>
                                  </p:childTnLst>
                                </p:cTn>
                              </p:par>
                              <p:par>
                                <p:cTn id="472" presetID="13" presetClass="entr" presetSubtype="16" fill="hold" nodeType="withEffect">
                                  <p:stCondLst>
                                    <p:cond delay="0"/>
                                  </p:stCondLst>
                                  <p:childTnLst>
                                    <p:set>
                                      <p:cBhvr>
                                        <p:cTn id="473" dur="1" fill="hold">
                                          <p:stCondLst>
                                            <p:cond delay="0"/>
                                          </p:stCondLst>
                                        </p:cTn>
                                        <p:tgtEl>
                                          <p:spTgt spid="32"/>
                                        </p:tgtEl>
                                        <p:attrNameLst>
                                          <p:attrName>style.visibility</p:attrName>
                                        </p:attrNameLst>
                                      </p:cBhvr>
                                      <p:to>
                                        <p:strVal val="visible"/>
                                      </p:to>
                                    </p:set>
                                    <p:animEffect transition="in" filter="plus(in)">
                                      <p:cBhvr>
                                        <p:cTn id="474" dur="6000"/>
                                        <p:tgtEl>
                                          <p:spTgt spid="32"/>
                                        </p:tgtEl>
                                      </p:cBhvr>
                                    </p:animEffect>
                                  </p:childTnLst>
                                </p:cTn>
                              </p:par>
                              <p:par>
                                <p:cTn id="475" presetID="13" presetClass="entr" presetSubtype="16" fill="hold" nodeType="withEffect">
                                  <p:stCondLst>
                                    <p:cond delay="0"/>
                                  </p:stCondLst>
                                  <p:childTnLst>
                                    <p:set>
                                      <p:cBhvr>
                                        <p:cTn id="476" dur="1" fill="hold">
                                          <p:stCondLst>
                                            <p:cond delay="0"/>
                                          </p:stCondLst>
                                        </p:cTn>
                                        <p:tgtEl>
                                          <p:spTgt spid="35"/>
                                        </p:tgtEl>
                                        <p:attrNameLst>
                                          <p:attrName>style.visibility</p:attrName>
                                        </p:attrNameLst>
                                      </p:cBhvr>
                                      <p:to>
                                        <p:strVal val="visible"/>
                                      </p:to>
                                    </p:set>
                                    <p:animEffect transition="in" filter="plus(in)">
                                      <p:cBhvr>
                                        <p:cTn id="477" dur="6000"/>
                                        <p:tgtEl>
                                          <p:spTgt spid="35"/>
                                        </p:tgtEl>
                                      </p:cBhvr>
                                    </p:animEffect>
                                  </p:childTnLst>
                                </p:cTn>
                              </p:par>
                              <p:par>
                                <p:cTn id="478" presetID="13" presetClass="entr" presetSubtype="16" fill="hold" nodeType="withEffect">
                                  <p:stCondLst>
                                    <p:cond delay="0"/>
                                  </p:stCondLst>
                                  <p:childTnLst>
                                    <p:set>
                                      <p:cBhvr>
                                        <p:cTn id="479" dur="1" fill="hold">
                                          <p:stCondLst>
                                            <p:cond delay="0"/>
                                          </p:stCondLst>
                                        </p:cTn>
                                        <p:tgtEl>
                                          <p:spTgt spid="68"/>
                                        </p:tgtEl>
                                        <p:attrNameLst>
                                          <p:attrName>style.visibility</p:attrName>
                                        </p:attrNameLst>
                                      </p:cBhvr>
                                      <p:to>
                                        <p:strVal val="visible"/>
                                      </p:to>
                                    </p:set>
                                    <p:animEffect transition="in" filter="plus(in)">
                                      <p:cBhvr>
                                        <p:cTn id="480" dur="6000"/>
                                        <p:tgtEl>
                                          <p:spTgt spid="68"/>
                                        </p:tgtEl>
                                      </p:cBhvr>
                                    </p:animEffect>
                                  </p:childTnLst>
                                </p:cTn>
                              </p:par>
                              <p:par>
                                <p:cTn id="481" presetID="13" presetClass="entr" presetSubtype="16" fill="hold" nodeType="withEffect">
                                  <p:stCondLst>
                                    <p:cond delay="0"/>
                                  </p:stCondLst>
                                  <p:childTnLst>
                                    <p:set>
                                      <p:cBhvr>
                                        <p:cTn id="482" dur="1" fill="hold">
                                          <p:stCondLst>
                                            <p:cond delay="0"/>
                                          </p:stCondLst>
                                        </p:cTn>
                                        <p:tgtEl>
                                          <p:spTgt spid="65"/>
                                        </p:tgtEl>
                                        <p:attrNameLst>
                                          <p:attrName>style.visibility</p:attrName>
                                        </p:attrNameLst>
                                      </p:cBhvr>
                                      <p:to>
                                        <p:strVal val="visible"/>
                                      </p:to>
                                    </p:set>
                                    <p:animEffect transition="in" filter="plus(in)">
                                      <p:cBhvr>
                                        <p:cTn id="483" dur="6000"/>
                                        <p:tgtEl>
                                          <p:spTgt spid="65"/>
                                        </p:tgtEl>
                                      </p:cBhvr>
                                    </p:animEffect>
                                  </p:childTnLst>
                                </p:cTn>
                              </p:par>
                              <p:par>
                                <p:cTn id="484" presetID="13" presetClass="entr" presetSubtype="16" fill="hold" nodeType="withEffect">
                                  <p:stCondLst>
                                    <p:cond delay="0"/>
                                  </p:stCondLst>
                                  <p:childTnLst>
                                    <p:set>
                                      <p:cBhvr>
                                        <p:cTn id="485" dur="1" fill="hold">
                                          <p:stCondLst>
                                            <p:cond delay="0"/>
                                          </p:stCondLst>
                                        </p:cTn>
                                        <p:tgtEl>
                                          <p:spTgt spid="62"/>
                                        </p:tgtEl>
                                        <p:attrNameLst>
                                          <p:attrName>style.visibility</p:attrName>
                                        </p:attrNameLst>
                                      </p:cBhvr>
                                      <p:to>
                                        <p:strVal val="visible"/>
                                      </p:to>
                                    </p:set>
                                    <p:animEffect transition="in" filter="plus(in)">
                                      <p:cBhvr>
                                        <p:cTn id="486" dur="6000"/>
                                        <p:tgtEl>
                                          <p:spTgt spid="62"/>
                                        </p:tgtEl>
                                      </p:cBhvr>
                                    </p:animEffect>
                                  </p:childTnLst>
                                </p:cTn>
                              </p:par>
                              <p:par>
                                <p:cTn id="487" presetID="13" presetClass="entr" presetSubtype="16" fill="hold" nodeType="withEffect">
                                  <p:stCondLst>
                                    <p:cond delay="0"/>
                                  </p:stCondLst>
                                  <p:childTnLst>
                                    <p:set>
                                      <p:cBhvr>
                                        <p:cTn id="488" dur="1" fill="hold">
                                          <p:stCondLst>
                                            <p:cond delay="0"/>
                                          </p:stCondLst>
                                        </p:cTn>
                                        <p:tgtEl>
                                          <p:spTgt spid="59"/>
                                        </p:tgtEl>
                                        <p:attrNameLst>
                                          <p:attrName>style.visibility</p:attrName>
                                        </p:attrNameLst>
                                      </p:cBhvr>
                                      <p:to>
                                        <p:strVal val="visible"/>
                                      </p:to>
                                    </p:set>
                                    <p:animEffect transition="in" filter="plus(in)">
                                      <p:cBhvr>
                                        <p:cTn id="489" dur="6000"/>
                                        <p:tgtEl>
                                          <p:spTgt spid="59"/>
                                        </p:tgtEl>
                                      </p:cBhvr>
                                    </p:animEffect>
                                  </p:childTnLst>
                                </p:cTn>
                              </p:par>
                              <p:par>
                                <p:cTn id="490" presetID="13" presetClass="entr" presetSubtype="16" fill="hold" nodeType="withEffect">
                                  <p:stCondLst>
                                    <p:cond delay="0"/>
                                  </p:stCondLst>
                                  <p:childTnLst>
                                    <p:set>
                                      <p:cBhvr>
                                        <p:cTn id="491" dur="1" fill="hold">
                                          <p:stCondLst>
                                            <p:cond delay="0"/>
                                          </p:stCondLst>
                                        </p:cTn>
                                        <p:tgtEl>
                                          <p:spTgt spid="56"/>
                                        </p:tgtEl>
                                        <p:attrNameLst>
                                          <p:attrName>style.visibility</p:attrName>
                                        </p:attrNameLst>
                                      </p:cBhvr>
                                      <p:to>
                                        <p:strVal val="visible"/>
                                      </p:to>
                                    </p:set>
                                    <p:animEffect transition="in" filter="plus(in)">
                                      <p:cBhvr>
                                        <p:cTn id="492" dur="6000"/>
                                        <p:tgtEl>
                                          <p:spTgt spid="56"/>
                                        </p:tgtEl>
                                      </p:cBhvr>
                                    </p:animEffect>
                                  </p:childTnLst>
                                </p:cTn>
                              </p:par>
                              <p:par>
                                <p:cTn id="493" presetID="13" presetClass="entr" presetSubtype="16" fill="hold" nodeType="withEffect">
                                  <p:stCondLst>
                                    <p:cond delay="0"/>
                                  </p:stCondLst>
                                  <p:childTnLst>
                                    <p:set>
                                      <p:cBhvr>
                                        <p:cTn id="494" dur="1" fill="hold">
                                          <p:stCondLst>
                                            <p:cond delay="0"/>
                                          </p:stCondLst>
                                        </p:cTn>
                                        <p:tgtEl>
                                          <p:spTgt spid="53"/>
                                        </p:tgtEl>
                                        <p:attrNameLst>
                                          <p:attrName>style.visibility</p:attrName>
                                        </p:attrNameLst>
                                      </p:cBhvr>
                                      <p:to>
                                        <p:strVal val="visible"/>
                                      </p:to>
                                    </p:set>
                                    <p:animEffect transition="in" filter="plus(in)">
                                      <p:cBhvr>
                                        <p:cTn id="495" dur="6000"/>
                                        <p:tgtEl>
                                          <p:spTgt spid="53"/>
                                        </p:tgtEl>
                                      </p:cBhvr>
                                    </p:animEffect>
                                  </p:childTnLst>
                                </p:cTn>
                              </p:par>
                              <p:par>
                                <p:cTn id="496" presetID="13" presetClass="entr" presetSubtype="16" fill="hold" nodeType="withEffect">
                                  <p:stCondLst>
                                    <p:cond delay="0"/>
                                  </p:stCondLst>
                                  <p:childTnLst>
                                    <p:set>
                                      <p:cBhvr>
                                        <p:cTn id="497" dur="1" fill="hold">
                                          <p:stCondLst>
                                            <p:cond delay="0"/>
                                          </p:stCondLst>
                                        </p:cTn>
                                        <p:tgtEl>
                                          <p:spTgt spid="50"/>
                                        </p:tgtEl>
                                        <p:attrNameLst>
                                          <p:attrName>style.visibility</p:attrName>
                                        </p:attrNameLst>
                                      </p:cBhvr>
                                      <p:to>
                                        <p:strVal val="visible"/>
                                      </p:to>
                                    </p:set>
                                    <p:animEffect transition="in" filter="plus(in)">
                                      <p:cBhvr>
                                        <p:cTn id="498" dur="6000"/>
                                        <p:tgtEl>
                                          <p:spTgt spid="50"/>
                                        </p:tgtEl>
                                      </p:cBhvr>
                                    </p:animEffect>
                                  </p:childTnLst>
                                </p:cTn>
                              </p:par>
                              <p:par>
                                <p:cTn id="499" presetID="13" presetClass="entr" presetSubtype="16" fill="hold" nodeType="withEffect">
                                  <p:stCondLst>
                                    <p:cond delay="0"/>
                                  </p:stCondLst>
                                  <p:childTnLst>
                                    <p:set>
                                      <p:cBhvr>
                                        <p:cTn id="500" dur="1" fill="hold">
                                          <p:stCondLst>
                                            <p:cond delay="0"/>
                                          </p:stCondLst>
                                        </p:cTn>
                                        <p:tgtEl>
                                          <p:spTgt spid="47"/>
                                        </p:tgtEl>
                                        <p:attrNameLst>
                                          <p:attrName>style.visibility</p:attrName>
                                        </p:attrNameLst>
                                      </p:cBhvr>
                                      <p:to>
                                        <p:strVal val="visible"/>
                                      </p:to>
                                    </p:set>
                                    <p:animEffect transition="in" filter="plus(in)">
                                      <p:cBhvr>
                                        <p:cTn id="501" dur="6000"/>
                                        <p:tgtEl>
                                          <p:spTgt spid="47"/>
                                        </p:tgtEl>
                                      </p:cBhvr>
                                    </p:animEffect>
                                  </p:childTnLst>
                                </p:cTn>
                              </p:par>
                              <p:par>
                                <p:cTn id="502" presetID="13" presetClass="entr" presetSubtype="16" fill="hold" nodeType="withEffect">
                                  <p:stCondLst>
                                    <p:cond delay="0"/>
                                  </p:stCondLst>
                                  <p:childTnLst>
                                    <p:set>
                                      <p:cBhvr>
                                        <p:cTn id="503" dur="1" fill="hold">
                                          <p:stCondLst>
                                            <p:cond delay="0"/>
                                          </p:stCondLst>
                                        </p:cTn>
                                        <p:tgtEl>
                                          <p:spTgt spid="44"/>
                                        </p:tgtEl>
                                        <p:attrNameLst>
                                          <p:attrName>style.visibility</p:attrName>
                                        </p:attrNameLst>
                                      </p:cBhvr>
                                      <p:to>
                                        <p:strVal val="visible"/>
                                      </p:to>
                                    </p:set>
                                    <p:animEffect transition="in" filter="plus(in)">
                                      <p:cBhvr>
                                        <p:cTn id="504" dur="6000"/>
                                        <p:tgtEl>
                                          <p:spTgt spid="44"/>
                                        </p:tgtEl>
                                      </p:cBhvr>
                                    </p:animEffect>
                                  </p:childTnLst>
                                </p:cTn>
                              </p:par>
                              <p:par>
                                <p:cTn id="505" presetID="13" presetClass="entr" presetSubtype="16" fill="hold" nodeType="withEffect">
                                  <p:stCondLst>
                                    <p:cond delay="0"/>
                                  </p:stCondLst>
                                  <p:childTnLst>
                                    <p:set>
                                      <p:cBhvr>
                                        <p:cTn id="506" dur="1" fill="hold">
                                          <p:stCondLst>
                                            <p:cond delay="0"/>
                                          </p:stCondLst>
                                        </p:cTn>
                                        <p:tgtEl>
                                          <p:spTgt spid="41"/>
                                        </p:tgtEl>
                                        <p:attrNameLst>
                                          <p:attrName>style.visibility</p:attrName>
                                        </p:attrNameLst>
                                      </p:cBhvr>
                                      <p:to>
                                        <p:strVal val="visible"/>
                                      </p:to>
                                    </p:set>
                                    <p:animEffect transition="in" filter="plus(in)">
                                      <p:cBhvr>
                                        <p:cTn id="507" dur="6000"/>
                                        <p:tgtEl>
                                          <p:spTgt spid="41"/>
                                        </p:tgtEl>
                                      </p:cBhvr>
                                    </p:animEffect>
                                  </p:childTnLst>
                                </p:cTn>
                              </p:par>
                              <p:par>
                                <p:cTn id="508" presetID="13" presetClass="entr" presetSubtype="16" fill="hold" nodeType="withEffect">
                                  <p:stCondLst>
                                    <p:cond delay="0"/>
                                  </p:stCondLst>
                                  <p:childTnLst>
                                    <p:set>
                                      <p:cBhvr>
                                        <p:cTn id="509" dur="1" fill="hold">
                                          <p:stCondLst>
                                            <p:cond delay="0"/>
                                          </p:stCondLst>
                                        </p:cTn>
                                        <p:tgtEl>
                                          <p:spTgt spid="38"/>
                                        </p:tgtEl>
                                        <p:attrNameLst>
                                          <p:attrName>style.visibility</p:attrName>
                                        </p:attrNameLst>
                                      </p:cBhvr>
                                      <p:to>
                                        <p:strVal val="visible"/>
                                      </p:to>
                                    </p:set>
                                    <p:animEffect transition="in" filter="plus(in)">
                                      <p:cBhvr>
                                        <p:cTn id="510" dur="6000"/>
                                        <p:tgtEl>
                                          <p:spTgt spid="38"/>
                                        </p:tgtEl>
                                      </p:cBhvr>
                                    </p:animEffect>
                                  </p:childTnLst>
                                </p:cTn>
                              </p:par>
                              <p:par>
                                <p:cTn id="511" presetID="13" presetClass="entr" presetSubtype="16" fill="hold" nodeType="withEffect">
                                  <p:stCondLst>
                                    <p:cond delay="0"/>
                                  </p:stCondLst>
                                  <p:childTnLst>
                                    <p:set>
                                      <p:cBhvr>
                                        <p:cTn id="512" dur="1" fill="hold">
                                          <p:stCondLst>
                                            <p:cond delay="0"/>
                                          </p:stCondLst>
                                        </p:cTn>
                                        <p:tgtEl>
                                          <p:spTgt spid="134"/>
                                        </p:tgtEl>
                                        <p:attrNameLst>
                                          <p:attrName>style.visibility</p:attrName>
                                        </p:attrNameLst>
                                      </p:cBhvr>
                                      <p:to>
                                        <p:strVal val="visible"/>
                                      </p:to>
                                    </p:set>
                                    <p:animEffect transition="in" filter="plus(in)">
                                      <p:cBhvr>
                                        <p:cTn id="513" dur="6000"/>
                                        <p:tgtEl>
                                          <p:spTgt spid="134"/>
                                        </p:tgtEl>
                                      </p:cBhvr>
                                    </p:animEffect>
                                  </p:childTnLst>
                                </p:cTn>
                              </p:par>
                              <p:par>
                                <p:cTn id="514" presetID="13" presetClass="entr" presetSubtype="16" fill="hold" nodeType="withEffect">
                                  <p:stCondLst>
                                    <p:cond delay="0"/>
                                  </p:stCondLst>
                                  <p:childTnLst>
                                    <p:set>
                                      <p:cBhvr>
                                        <p:cTn id="515" dur="1" fill="hold">
                                          <p:stCondLst>
                                            <p:cond delay="0"/>
                                          </p:stCondLst>
                                        </p:cTn>
                                        <p:tgtEl>
                                          <p:spTgt spid="104"/>
                                        </p:tgtEl>
                                        <p:attrNameLst>
                                          <p:attrName>style.visibility</p:attrName>
                                        </p:attrNameLst>
                                      </p:cBhvr>
                                      <p:to>
                                        <p:strVal val="visible"/>
                                      </p:to>
                                    </p:set>
                                    <p:animEffect transition="in" filter="plus(in)">
                                      <p:cBhvr>
                                        <p:cTn id="516" dur="6000"/>
                                        <p:tgtEl>
                                          <p:spTgt spid="104"/>
                                        </p:tgtEl>
                                      </p:cBhvr>
                                    </p:animEffect>
                                  </p:childTnLst>
                                </p:cTn>
                              </p:par>
                              <p:par>
                                <p:cTn id="517" presetID="13" presetClass="entr" presetSubtype="16" fill="hold" nodeType="withEffect">
                                  <p:stCondLst>
                                    <p:cond delay="0"/>
                                  </p:stCondLst>
                                  <p:childTnLst>
                                    <p:set>
                                      <p:cBhvr>
                                        <p:cTn id="518" dur="1" fill="hold">
                                          <p:stCondLst>
                                            <p:cond delay="0"/>
                                          </p:stCondLst>
                                        </p:cTn>
                                        <p:tgtEl>
                                          <p:spTgt spid="107"/>
                                        </p:tgtEl>
                                        <p:attrNameLst>
                                          <p:attrName>style.visibility</p:attrName>
                                        </p:attrNameLst>
                                      </p:cBhvr>
                                      <p:to>
                                        <p:strVal val="visible"/>
                                      </p:to>
                                    </p:set>
                                    <p:animEffect transition="in" filter="plus(in)">
                                      <p:cBhvr>
                                        <p:cTn id="519" dur="6000"/>
                                        <p:tgtEl>
                                          <p:spTgt spid="107"/>
                                        </p:tgtEl>
                                      </p:cBhvr>
                                    </p:animEffect>
                                  </p:childTnLst>
                                </p:cTn>
                              </p:par>
                              <p:par>
                                <p:cTn id="520" presetID="13" presetClass="entr" presetSubtype="16" fill="hold" nodeType="withEffect">
                                  <p:stCondLst>
                                    <p:cond delay="0"/>
                                  </p:stCondLst>
                                  <p:childTnLst>
                                    <p:set>
                                      <p:cBhvr>
                                        <p:cTn id="521" dur="1" fill="hold">
                                          <p:stCondLst>
                                            <p:cond delay="0"/>
                                          </p:stCondLst>
                                        </p:cTn>
                                        <p:tgtEl>
                                          <p:spTgt spid="110"/>
                                        </p:tgtEl>
                                        <p:attrNameLst>
                                          <p:attrName>style.visibility</p:attrName>
                                        </p:attrNameLst>
                                      </p:cBhvr>
                                      <p:to>
                                        <p:strVal val="visible"/>
                                      </p:to>
                                    </p:set>
                                    <p:animEffect transition="in" filter="plus(in)">
                                      <p:cBhvr>
                                        <p:cTn id="522" dur="6000"/>
                                        <p:tgtEl>
                                          <p:spTgt spid="110"/>
                                        </p:tgtEl>
                                      </p:cBhvr>
                                    </p:animEffect>
                                  </p:childTnLst>
                                </p:cTn>
                              </p:par>
                              <p:par>
                                <p:cTn id="523" presetID="13" presetClass="entr" presetSubtype="16" fill="hold" nodeType="withEffect">
                                  <p:stCondLst>
                                    <p:cond delay="0"/>
                                  </p:stCondLst>
                                  <p:childTnLst>
                                    <p:set>
                                      <p:cBhvr>
                                        <p:cTn id="524" dur="1" fill="hold">
                                          <p:stCondLst>
                                            <p:cond delay="0"/>
                                          </p:stCondLst>
                                        </p:cTn>
                                        <p:tgtEl>
                                          <p:spTgt spid="113"/>
                                        </p:tgtEl>
                                        <p:attrNameLst>
                                          <p:attrName>style.visibility</p:attrName>
                                        </p:attrNameLst>
                                      </p:cBhvr>
                                      <p:to>
                                        <p:strVal val="visible"/>
                                      </p:to>
                                    </p:set>
                                    <p:animEffect transition="in" filter="plus(in)">
                                      <p:cBhvr>
                                        <p:cTn id="525" dur="6000"/>
                                        <p:tgtEl>
                                          <p:spTgt spid="113"/>
                                        </p:tgtEl>
                                      </p:cBhvr>
                                    </p:animEffect>
                                  </p:childTnLst>
                                </p:cTn>
                              </p:par>
                              <p:par>
                                <p:cTn id="526" presetID="13" presetClass="entr" presetSubtype="16" fill="hold" nodeType="withEffect">
                                  <p:stCondLst>
                                    <p:cond delay="0"/>
                                  </p:stCondLst>
                                  <p:childTnLst>
                                    <p:set>
                                      <p:cBhvr>
                                        <p:cTn id="527" dur="1" fill="hold">
                                          <p:stCondLst>
                                            <p:cond delay="0"/>
                                          </p:stCondLst>
                                        </p:cTn>
                                        <p:tgtEl>
                                          <p:spTgt spid="116"/>
                                        </p:tgtEl>
                                        <p:attrNameLst>
                                          <p:attrName>style.visibility</p:attrName>
                                        </p:attrNameLst>
                                      </p:cBhvr>
                                      <p:to>
                                        <p:strVal val="visible"/>
                                      </p:to>
                                    </p:set>
                                    <p:animEffect transition="in" filter="plus(in)">
                                      <p:cBhvr>
                                        <p:cTn id="528" dur="6000"/>
                                        <p:tgtEl>
                                          <p:spTgt spid="116"/>
                                        </p:tgtEl>
                                      </p:cBhvr>
                                    </p:animEffect>
                                  </p:childTnLst>
                                </p:cTn>
                              </p:par>
                              <p:par>
                                <p:cTn id="529" presetID="13" presetClass="entr" presetSubtype="16" fill="hold" nodeType="withEffect">
                                  <p:stCondLst>
                                    <p:cond delay="0"/>
                                  </p:stCondLst>
                                  <p:childTnLst>
                                    <p:set>
                                      <p:cBhvr>
                                        <p:cTn id="530" dur="1" fill="hold">
                                          <p:stCondLst>
                                            <p:cond delay="0"/>
                                          </p:stCondLst>
                                        </p:cTn>
                                        <p:tgtEl>
                                          <p:spTgt spid="119"/>
                                        </p:tgtEl>
                                        <p:attrNameLst>
                                          <p:attrName>style.visibility</p:attrName>
                                        </p:attrNameLst>
                                      </p:cBhvr>
                                      <p:to>
                                        <p:strVal val="visible"/>
                                      </p:to>
                                    </p:set>
                                    <p:animEffect transition="in" filter="plus(in)">
                                      <p:cBhvr>
                                        <p:cTn id="531" dur="6000"/>
                                        <p:tgtEl>
                                          <p:spTgt spid="119"/>
                                        </p:tgtEl>
                                      </p:cBhvr>
                                    </p:animEffect>
                                  </p:childTnLst>
                                </p:cTn>
                              </p:par>
                              <p:par>
                                <p:cTn id="532" presetID="13" presetClass="entr" presetSubtype="16" fill="hold" nodeType="withEffect">
                                  <p:stCondLst>
                                    <p:cond delay="0"/>
                                  </p:stCondLst>
                                  <p:childTnLst>
                                    <p:set>
                                      <p:cBhvr>
                                        <p:cTn id="533" dur="1" fill="hold">
                                          <p:stCondLst>
                                            <p:cond delay="0"/>
                                          </p:stCondLst>
                                        </p:cTn>
                                        <p:tgtEl>
                                          <p:spTgt spid="122"/>
                                        </p:tgtEl>
                                        <p:attrNameLst>
                                          <p:attrName>style.visibility</p:attrName>
                                        </p:attrNameLst>
                                      </p:cBhvr>
                                      <p:to>
                                        <p:strVal val="visible"/>
                                      </p:to>
                                    </p:set>
                                    <p:animEffect transition="in" filter="plus(in)">
                                      <p:cBhvr>
                                        <p:cTn id="534" dur="6000"/>
                                        <p:tgtEl>
                                          <p:spTgt spid="122"/>
                                        </p:tgtEl>
                                      </p:cBhvr>
                                    </p:animEffect>
                                  </p:childTnLst>
                                </p:cTn>
                              </p:par>
                              <p:par>
                                <p:cTn id="535" presetID="13" presetClass="entr" presetSubtype="16" fill="hold" nodeType="withEffect">
                                  <p:stCondLst>
                                    <p:cond delay="0"/>
                                  </p:stCondLst>
                                  <p:childTnLst>
                                    <p:set>
                                      <p:cBhvr>
                                        <p:cTn id="536" dur="1" fill="hold">
                                          <p:stCondLst>
                                            <p:cond delay="0"/>
                                          </p:stCondLst>
                                        </p:cTn>
                                        <p:tgtEl>
                                          <p:spTgt spid="125"/>
                                        </p:tgtEl>
                                        <p:attrNameLst>
                                          <p:attrName>style.visibility</p:attrName>
                                        </p:attrNameLst>
                                      </p:cBhvr>
                                      <p:to>
                                        <p:strVal val="visible"/>
                                      </p:to>
                                    </p:set>
                                    <p:animEffect transition="in" filter="plus(in)">
                                      <p:cBhvr>
                                        <p:cTn id="537" dur="6000"/>
                                        <p:tgtEl>
                                          <p:spTgt spid="125"/>
                                        </p:tgtEl>
                                      </p:cBhvr>
                                    </p:animEffect>
                                  </p:childTnLst>
                                </p:cTn>
                              </p:par>
                              <p:par>
                                <p:cTn id="538" presetID="13" presetClass="entr" presetSubtype="16" fill="hold" nodeType="withEffect">
                                  <p:stCondLst>
                                    <p:cond delay="0"/>
                                  </p:stCondLst>
                                  <p:childTnLst>
                                    <p:set>
                                      <p:cBhvr>
                                        <p:cTn id="539" dur="1" fill="hold">
                                          <p:stCondLst>
                                            <p:cond delay="0"/>
                                          </p:stCondLst>
                                        </p:cTn>
                                        <p:tgtEl>
                                          <p:spTgt spid="128"/>
                                        </p:tgtEl>
                                        <p:attrNameLst>
                                          <p:attrName>style.visibility</p:attrName>
                                        </p:attrNameLst>
                                      </p:cBhvr>
                                      <p:to>
                                        <p:strVal val="visible"/>
                                      </p:to>
                                    </p:set>
                                    <p:animEffect transition="in" filter="plus(in)">
                                      <p:cBhvr>
                                        <p:cTn id="540" dur="6000"/>
                                        <p:tgtEl>
                                          <p:spTgt spid="128"/>
                                        </p:tgtEl>
                                      </p:cBhvr>
                                    </p:animEffect>
                                  </p:childTnLst>
                                </p:cTn>
                              </p:par>
                              <p:par>
                                <p:cTn id="541" presetID="13" presetClass="entr" presetSubtype="16" fill="hold" nodeType="withEffect">
                                  <p:stCondLst>
                                    <p:cond delay="0"/>
                                  </p:stCondLst>
                                  <p:childTnLst>
                                    <p:set>
                                      <p:cBhvr>
                                        <p:cTn id="542" dur="1" fill="hold">
                                          <p:stCondLst>
                                            <p:cond delay="0"/>
                                          </p:stCondLst>
                                        </p:cTn>
                                        <p:tgtEl>
                                          <p:spTgt spid="131"/>
                                        </p:tgtEl>
                                        <p:attrNameLst>
                                          <p:attrName>style.visibility</p:attrName>
                                        </p:attrNameLst>
                                      </p:cBhvr>
                                      <p:to>
                                        <p:strVal val="visible"/>
                                      </p:to>
                                    </p:set>
                                    <p:animEffect transition="in" filter="plus(in)">
                                      <p:cBhvr>
                                        <p:cTn id="543" dur="6000"/>
                                        <p:tgtEl>
                                          <p:spTgt spid="131"/>
                                        </p:tgtEl>
                                      </p:cBhvr>
                                    </p:animEffect>
                                  </p:childTnLst>
                                </p:cTn>
                              </p:par>
                              <p:par>
                                <p:cTn id="544" presetID="13" presetClass="entr" presetSubtype="16" fill="hold" nodeType="withEffect">
                                  <p:stCondLst>
                                    <p:cond delay="0"/>
                                  </p:stCondLst>
                                  <p:childTnLst>
                                    <p:set>
                                      <p:cBhvr>
                                        <p:cTn id="545" dur="1" fill="hold">
                                          <p:stCondLst>
                                            <p:cond delay="0"/>
                                          </p:stCondLst>
                                        </p:cTn>
                                        <p:tgtEl>
                                          <p:spTgt spid="101"/>
                                        </p:tgtEl>
                                        <p:attrNameLst>
                                          <p:attrName>style.visibility</p:attrName>
                                        </p:attrNameLst>
                                      </p:cBhvr>
                                      <p:to>
                                        <p:strVal val="visible"/>
                                      </p:to>
                                    </p:set>
                                    <p:animEffect transition="in" filter="plus(in)">
                                      <p:cBhvr>
                                        <p:cTn id="546" dur="6000"/>
                                        <p:tgtEl>
                                          <p:spTgt spid="101"/>
                                        </p:tgtEl>
                                      </p:cBhvr>
                                    </p:animEffect>
                                  </p:childTnLst>
                                </p:cTn>
                              </p:par>
                              <p:par>
                                <p:cTn id="547" presetID="13" presetClass="entr" presetSubtype="16" fill="hold" nodeType="withEffect">
                                  <p:stCondLst>
                                    <p:cond delay="0"/>
                                  </p:stCondLst>
                                  <p:childTnLst>
                                    <p:set>
                                      <p:cBhvr>
                                        <p:cTn id="548" dur="1" fill="hold">
                                          <p:stCondLst>
                                            <p:cond delay="0"/>
                                          </p:stCondLst>
                                        </p:cTn>
                                        <p:tgtEl>
                                          <p:spTgt spid="71"/>
                                        </p:tgtEl>
                                        <p:attrNameLst>
                                          <p:attrName>style.visibility</p:attrName>
                                        </p:attrNameLst>
                                      </p:cBhvr>
                                      <p:to>
                                        <p:strVal val="visible"/>
                                      </p:to>
                                    </p:set>
                                    <p:animEffect transition="in" filter="plus(in)">
                                      <p:cBhvr>
                                        <p:cTn id="549" dur="6000"/>
                                        <p:tgtEl>
                                          <p:spTgt spid="71"/>
                                        </p:tgtEl>
                                      </p:cBhvr>
                                    </p:animEffect>
                                  </p:childTnLst>
                                </p:cTn>
                              </p:par>
                              <p:par>
                                <p:cTn id="550" presetID="13" presetClass="entr" presetSubtype="16" fill="hold" nodeType="withEffect">
                                  <p:stCondLst>
                                    <p:cond delay="0"/>
                                  </p:stCondLst>
                                  <p:childTnLst>
                                    <p:set>
                                      <p:cBhvr>
                                        <p:cTn id="551" dur="1" fill="hold">
                                          <p:stCondLst>
                                            <p:cond delay="0"/>
                                          </p:stCondLst>
                                        </p:cTn>
                                        <p:tgtEl>
                                          <p:spTgt spid="74"/>
                                        </p:tgtEl>
                                        <p:attrNameLst>
                                          <p:attrName>style.visibility</p:attrName>
                                        </p:attrNameLst>
                                      </p:cBhvr>
                                      <p:to>
                                        <p:strVal val="visible"/>
                                      </p:to>
                                    </p:set>
                                    <p:animEffect transition="in" filter="plus(in)">
                                      <p:cBhvr>
                                        <p:cTn id="552" dur="6000"/>
                                        <p:tgtEl>
                                          <p:spTgt spid="74"/>
                                        </p:tgtEl>
                                      </p:cBhvr>
                                    </p:animEffect>
                                  </p:childTnLst>
                                </p:cTn>
                              </p:par>
                              <p:par>
                                <p:cTn id="553" presetID="13" presetClass="entr" presetSubtype="16" fill="hold" nodeType="withEffect">
                                  <p:stCondLst>
                                    <p:cond delay="0"/>
                                  </p:stCondLst>
                                  <p:childTnLst>
                                    <p:set>
                                      <p:cBhvr>
                                        <p:cTn id="554" dur="1" fill="hold">
                                          <p:stCondLst>
                                            <p:cond delay="0"/>
                                          </p:stCondLst>
                                        </p:cTn>
                                        <p:tgtEl>
                                          <p:spTgt spid="77"/>
                                        </p:tgtEl>
                                        <p:attrNameLst>
                                          <p:attrName>style.visibility</p:attrName>
                                        </p:attrNameLst>
                                      </p:cBhvr>
                                      <p:to>
                                        <p:strVal val="visible"/>
                                      </p:to>
                                    </p:set>
                                    <p:animEffect transition="in" filter="plus(in)">
                                      <p:cBhvr>
                                        <p:cTn id="555" dur="6000"/>
                                        <p:tgtEl>
                                          <p:spTgt spid="77"/>
                                        </p:tgtEl>
                                      </p:cBhvr>
                                    </p:animEffect>
                                  </p:childTnLst>
                                </p:cTn>
                              </p:par>
                              <p:par>
                                <p:cTn id="556" presetID="13" presetClass="entr" presetSubtype="16" fill="hold" nodeType="withEffect">
                                  <p:stCondLst>
                                    <p:cond delay="0"/>
                                  </p:stCondLst>
                                  <p:childTnLst>
                                    <p:set>
                                      <p:cBhvr>
                                        <p:cTn id="557" dur="1" fill="hold">
                                          <p:stCondLst>
                                            <p:cond delay="0"/>
                                          </p:stCondLst>
                                        </p:cTn>
                                        <p:tgtEl>
                                          <p:spTgt spid="80"/>
                                        </p:tgtEl>
                                        <p:attrNameLst>
                                          <p:attrName>style.visibility</p:attrName>
                                        </p:attrNameLst>
                                      </p:cBhvr>
                                      <p:to>
                                        <p:strVal val="visible"/>
                                      </p:to>
                                    </p:set>
                                    <p:animEffect transition="in" filter="plus(in)">
                                      <p:cBhvr>
                                        <p:cTn id="558" dur="6000"/>
                                        <p:tgtEl>
                                          <p:spTgt spid="80"/>
                                        </p:tgtEl>
                                      </p:cBhvr>
                                    </p:animEffect>
                                  </p:childTnLst>
                                </p:cTn>
                              </p:par>
                              <p:par>
                                <p:cTn id="559" presetID="13" presetClass="entr" presetSubtype="16" fill="hold" nodeType="withEffect">
                                  <p:stCondLst>
                                    <p:cond delay="0"/>
                                  </p:stCondLst>
                                  <p:childTnLst>
                                    <p:set>
                                      <p:cBhvr>
                                        <p:cTn id="560" dur="1" fill="hold">
                                          <p:stCondLst>
                                            <p:cond delay="0"/>
                                          </p:stCondLst>
                                        </p:cTn>
                                        <p:tgtEl>
                                          <p:spTgt spid="83"/>
                                        </p:tgtEl>
                                        <p:attrNameLst>
                                          <p:attrName>style.visibility</p:attrName>
                                        </p:attrNameLst>
                                      </p:cBhvr>
                                      <p:to>
                                        <p:strVal val="visible"/>
                                      </p:to>
                                    </p:set>
                                    <p:animEffect transition="in" filter="plus(in)">
                                      <p:cBhvr>
                                        <p:cTn id="561" dur="6000"/>
                                        <p:tgtEl>
                                          <p:spTgt spid="83"/>
                                        </p:tgtEl>
                                      </p:cBhvr>
                                    </p:animEffect>
                                  </p:childTnLst>
                                </p:cTn>
                              </p:par>
                              <p:par>
                                <p:cTn id="562" presetID="13" presetClass="entr" presetSubtype="16" fill="hold" nodeType="withEffect">
                                  <p:stCondLst>
                                    <p:cond delay="0"/>
                                  </p:stCondLst>
                                  <p:childTnLst>
                                    <p:set>
                                      <p:cBhvr>
                                        <p:cTn id="563" dur="1" fill="hold">
                                          <p:stCondLst>
                                            <p:cond delay="0"/>
                                          </p:stCondLst>
                                        </p:cTn>
                                        <p:tgtEl>
                                          <p:spTgt spid="86"/>
                                        </p:tgtEl>
                                        <p:attrNameLst>
                                          <p:attrName>style.visibility</p:attrName>
                                        </p:attrNameLst>
                                      </p:cBhvr>
                                      <p:to>
                                        <p:strVal val="visible"/>
                                      </p:to>
                                    </p:set>
                                    <p:animEffect transition="in" filter="plus(in)">
                                      <p:cBhvr>
                                        <p:cTn id="564" dur="6000"/>
                                        <p:tgtEl>
                                          <p:spTgt spid="86"/>
                                        </p:tgtEl>
                                      </p:cBhvr>
                                    </p:animEffect>
                                  </p:childTnLst>
                                </p:cTn>
                              </p:par>
                              <p:par>
                                <p:cTn id="565" presetID="13" presetClass="entr" presetSubtype="16" fill="hold" nodeType="withEffect">
                                  <p:stCondLst>
                                    <p:cond delay="0"/>
                                  </p:stCondLst>
                                  <p:childTnLst>
                                    <p:set>
                                      <p:cBhvr>
                                        <p:cTn id="566" dur="1" fill="hold">
                                          <p:stCondLst>
                                            <p:cond delay="0"/>
                                          </p:stCondLst>
                                        </p:cTn>
                                        <p:tgtEl>
                                          <p:spTgt spid="89"/>
                                        </p:tgtEl>
                                        <p:attrNameLst>
                                          <p:attrName>style.visibility</p:attrName>
                                        </p:attrNameLst>
                                      </p:cBhvr>
                                      <p:to>
                                        <p:strVal val="visible"/>
                                      </p:to>
                                    </p:set>
                                    <p:animEffect transition="in" filter="plus(in)">
                                      <p:cBhvr>
                                        <p:cTn id="567" dur="6000"/>
                                        <p:tgtEl>
                                          <p:spTgt spid="89"/>
                                        </p:tgtEl>
                                      </p:cBhvr>
                                    </p:animEffect>
                                  </p:childTnLst>
                                </p:cTn>
                              </p:par>
                              <p:par>
                                <p:cTn id="568" presetID="13" presetClass="entr" presetSubtype="16" fill="hold" nodeType="withEffect">
                                  <p:stCondLst>
                                    <p:cond delay="0"/>
                                  </p:stCondLst>
                                  <p:childTnLst>
                                    <p:set>
                                      <p:cBhvr>
                                        <p:cTn id="569" dur="1" fill="hold">
                                          <p:stCondLst>
                                            <p:cond delay="0"/>
                                          </p:stCondLst>
                                        </p:cTn>
                                        <p:tgtEl>
                                          <p:spTgt spid="92"/>
                                        </p:tgtEl>
                                        <p:attrNameLst>
                                          <p:attrName>style.visibility</p:attrName>
                                        </p:attrNameLst>
                                      </p:cBhvr>
                                      <p:to>
                                        <p:strVal val="visible"/>
                                      </p:to>
                                    </p:set>
                                    <p:animEffect transition="in" filter="plus(in)">
                                      <p:cBhvr>
                                        <p:cTn id="570" dur="6000"/>
                                        <p:tgtEl>
                                          <p:spTgt spid="92"/>
                                        </p:tgtEl>
                                      </p:cBhvr>
                                    </p:animEffect>
                                  </p:childTnLst>
                                </p:cTn>
                              </p:par>
                              <p:par>
                                <p:cTn id="571" presetID="13" presetClass="entr" presetSubtype="16" fill="hold" nodeType="withEffect">
                                  <p:stCondLst>
                                    <p:cond delay="0"/>
                                  </p:stCondLst>
                                  <p:childTnLst>
                                    <p:set>
                                      <p:cBhvr>
                                        <p:cTn id="572" dur="1" fill="hold">
                                          <p:stCondLst>
                                            <p:cond delay="0"/>
                                          </p:stCondLst>
                                        </p:cTn>
                                        <p:tgtEl>
                                          <p:spTgt spid="95"/>
                                        </p:tgtEl>
                                        <p:attrNameLst>
                                          <p:attrName>style.visibility</p:attrName>
                                        </p:attrNameLst>
                                      </p:cBhvr>
                                      <p:to>
                                        <p:strVal val="visible"/>
                                      </p:to>
                                    </p:set>
                                    <p:animEffect transition="in" filter="plus(in)">
                                      <p:cBhvr>
                                        <p:cTn id="573" dur="6000"/>
                                        <p:tgtEl>
                                          <p:spTgt spid="95"/>
                                        </p:tgtEl>
                                      </p:cBhvr>
                                    </p:animEffect>
                                  </p:childTnLst>
                                </p:cTn>
                              </p:par>
                              <p:par>
                                <p:cTn id="574" presetID="13" presetClass="entr" presetSubtype="16" fill="hold" nodeType="withEffect">
                                  <p:stCondLst>
                                    <p:cond delay="0"/>
                                  </p:stCondLst>
                                  <p:childTnLst>
                                    <p:set>
                                      <p:cBhvr>
                                        <p:cTn id="575" dur="1" fill="hold">
                                          <p:stCondLst>
                                            <p:cond delay="0"/>
                                          </p:stCondLst>
                                        </p:cTn>
                                        <p:tgtEl>
                                          <p:spTgt spid="98"/>
                                        </p:tgtEl>
                                        <p:attrNameLst>
                                          <p:attrName>style.visibility</p:attrName>
                                        </p:attrNameLst>
                                      </p:cBhvr>
                                      <p:to>
                                        <p:strVal val="visible"/>
                                      </p:to>
                                    </p:set>
                                    <p:animEffect transition="in" filter="plus(in)">
                                      <p:cBhvr>
                                        <p:cTn id="576" dur="6000"/>
                                        <p:tgtEl>
                                          <p:spTgt spid="98"/>
                                        </p:tgtEl>
                                      </p:cBhvr>
                                    </p:animEffect>
                                  </p:childTnLst>
                                </p:cTn>
                              </p:par>
                              <p:par>
                                <p:cTn id="577" presetID="19" presetClass="entr" presetSubtype="5" fill="hold" nodeType="withEffect">
                                  <p:stCondLst>
                                    <p:cond delay="0"/>
                                  </p:stCondLst>
                                  <p:childTnLst>
                                    <p:set>
                                      <p:cBhvr>
                                        <p:cTn id="578" dur="1" fill="hold">
                                          <p:stCondLst>
                                            <p:cond delay="0"/>
                                          </p:stCondLst>
                                        </p:cTn>
                                        <p:tgtEl>
                                          <p:spTgt spid="146"/>
                                        </p:tgtEl>
                                        <p:attrNameLst>
                                          <p:attrName>style.visibility</p:attrName>
                                        </p:attrNameLst>
                                      </p:cBhvr>
                                      <p:to>
                                        <p:strVal val="visible"/>
                                      </p:to>
                                    </p:set>
                                    <p:anim calcmode="lin" valueType="num">
                                      <p:cBhvr>
                                        <p:cTn id="579" dur="4000" fill="hold"/>
                                        <p:tgtEl>
                                          <p:spTgt spid="146"/>
                                        </p:tgtEl>
                                        <p:attrNameLst>
                                          <p:attrName>ppt_w</p:attrName>
                                        </p:attrNameLst>
                                      </p:cBhvr>
                                      <p:tavLst>
                                        <p:tav tm="0">
                                          <p:val>
                                            <p:strVal val="#ppt_w"/>
                                          </p:val>
                                        </p:tav>
                                        <p:tav tm="100000">
                                          <p:val>
                                            <p:strVal val="#ppt_w"/>
                                          </p:val>
                                        </p:tav>
                                      </p:tavLst>
                                    </p:anim>
                                    <p:anim calcmode="lin" valueType="num">
                                      <p:cBhvr>
                                        <p:cTn id="580" dur="4000" fill="hold"/>
                                        <p:tgtEl>
                                          <p:spTgt spid="146"/>
                                        </p:tgtEl>
                                        <p:attrNameLst>
                                          <p:attrName>ppt_h</p:attrName>
                                        </p:attrNameLst>
                                      </p:cBhvr>
                                      <p:tavLst>
                                        <p:tav tm="0" fmla="#ppt_h*sin(2.5*pi*$)">
                                          <p:val>
                                            <p:fltVal val="0"/>
                                          </p:val>
                                        </p:tav>
                                        <p:tav tm="100000">
                                          <p:val>
                                            <p:fltVal val="1"/>
                                          </p:val>
                                        </p:tav>
                                      </p:tavLst>
                                    </p:anim>
                                  </p:childTnLst>
                                </p:cTn>
                              </p:par>
                              <p:par>
                                <p:cTn id="581" presetID="8" presetClass="emph" presetSubtype="0" repeatCount="indefinite" fill="hold" nodeType="withEffect">
                                  <p:stCondLst>
                                    <p:cond delay="0"/>
                                  </p:stCondLst>
                                  <p:childTnLst>
                                    <p:animRot by="21600000">
                                      <p:cBhvr>
                                        <p:cTn id="582" dur="4000" fill="hold"/>
                                        <p:tgtEl>
                                          <p:spTgt spid="146"/>
                                        </p:tgtEl>
                                        <p:attrNameLst>
                                          <p:attrName>r</p:attrName>
                                        </p:attrNameLst>
                                      </p:cBhvr>
                                    </p:animRot>
                                  </p:childTnLst>
                                </p:cTn>
                              </p:par>
                              <p:par>
                                <p:cTn id="583" presetID="2" presetClass="exit" presetSubtype="6" fill="hold" nodeType="withEffect">
                                  <p:stCondLst>
                                    <p:cond delay="0"/>
                                  </p:stCondLst>
                                  <p:childTnLst>
                                    <p:anim calcmode="lin" valueType="num">
                                      <p:cBhvr additive="base">
                                        <p:cTn id="584" dur="4000"/>
                                        <p:tgtEl>
                                          <p:spTgt spid="146"/>
                                        </p:tgtEl>
                                        <p:attrNameLst>
                                          <p:attrName>ppt_x</p:attrName>
                                        </p:attrNameLst>
                                      </p:cBhvr>
                                      <p:tavLst>
                                        <p:tav tm="0">
                                          <p:val>
                                            <p:strVal val="ppt_x"/>
                                          </p:val>
                                        </p:tav>
                                        <p:tav tm="100000">
                                          <p:val>
                                            <p:strVal val="1+ppt_w/2"/>
                                          </p:val>
                                        </p:tav>
                                      </p:tavLst>
                                    </p:anim>
                                    <p:anim calcmode="lin" valueType="num">
                                      <p:cBhvr additive="base">
                                        <p:cTn id="585" dur="4000"/>
                                        <p:tgtEl>
                                          <p:spTgt spid="146"/>
                                        </p:tgtEl>
                                        <p:attrNameLst>
                                          <p:attrName>ppt_y</p:attrName>
                                        </p:attrNameLst>
                                      </p:cBhvr>
                                      <p:tavLst>
                                        <p:tav tm="0">
                                          <p:val>
                                            <p:strVal val="ppt_y"/>
                                          </p:val>
                                        </p:tav>
                                        <p:tav tm="100000">
                                          <p:val>
                                            <p:strVal val="1+ppt_h/2"/>
                                          </p:val>
                                        </p:tav>
                                      </p:tavLst>
                                    </p:anim>
                                    <p:set>
                                      <p:cBhvr>
                                        <p:cTn id="586" dur="1" fill="hold">
                                          <p:stCondLst>
                                            <p:cond delay="3999"/>
                                          </p:stCondLst>
                                        </p:cTn>
                                        <p:tgtEl>
                                          <p:spTgt spid="146"/>
                                        </p:tgtEl>
                                        <p:attrNameLst>
                                          <p:attrName>style.visibility</p:attrName>
                                        </p:attrNameLst>
                                      </p:cBhvr>
                                      <p:to>
                                        <p:strVal val="hidden"/>
                                      </p:to>
                                    </p:set>
                                  </p:childTnLst>
                                </p:cTn>
                              </p:par>
                              <p:par>
                                <p:cTn id="587" presetID="19" presetClass="entr" presetSubtype="5" fill="hold" nodeType="withEffect">
                                  <p:stCondLst>
                                    <p:cond delay="0"/>
                                  </p:stCondLst>
                                  <p:childTnLst>
                                    <p:set>
                                      <p:cBhvr>
                                        <p:cTn id="588" dur="1" fill="hold">
                                          <p:stCondLst>
                                            <p:cond delay="0"/>
                                          </p:stCondLst>
                                        </p:cTn>
                                        <p:tgtEl>
                                          <p:spTgt spid="149"/>
                                        </p:tgtEl>
                                        <p:attrNameLst>
                                          <p:attrName>style.visibility</p:attrName>
                                        </p:attrNameLst>
                                      </p:cBhvr>
                                      <p:to>
                                        <p:strVal val="visible"/>
                                      </p:to>
                                    </p:set>
                                    <p:anim calcmode="lin" valueType="num">
                                      <p:cBhvr>
                                        <p:cTn id="589" dur="4000" fill="hold"/>
                                        <p:tgtEl>
                                          <p:spTgt spid="149"/>
                                        </p:tgtEl>
                                        <p:attrNameLst>
                                          <p:attrName>ppt_w</p:attrName>
                                        </p:attrNameLst>
                                      </p:cBhvr>
                                      <p:tavLst>
                                        <p:tav tm="0">
                                          <p:val>
                                            <p:strVal val="#ppt_w"/>
                                          </p:val>
                                        </p:tav>
                                        <p:tav tm="100000">
                                          <p:val>
                                            <p:strVal val="#ppt_w"/>
                                          </p:val>
                                        </p:tav>
                                      </p:tavLst>
                                    </p:anim>
                                    <p:anim calcmode="lin" valueType="num">
                                      <p:cBhvr>
                                        <p:cTn id="590" dur="4000" fill="hold"/>
                                        <p:tgtEl>
                                          <p:spTgt spid="149"/>
                                        </p:tgtEl>
                                        <p:attrNameLst>
                                          <p:attrName>ppt_h</p:attrName>
                                        </p:attrNameLst>
                                      </p:cBhvr>
                                      <p:tavLst>
                                        <p:tav tm="0" fmla="#ppt_h*sin(2.5*pi*$)">
                                          <p:val>
                                            <p:fltVal val="0"/>
                                          </p:val>
                                        </p:tav>
                                        <p:tav tm="100000">
                                          <p:val>
                                            <p:fltVal val="1"/>
                                          </p:val>
                                        </p:tav>
                                      </p:tavLst>
                                    </p:anim>
                                  </p:childTnLst>
                                </p:cTn>
                              </p:par>
                              <p:par>
                                <p:cTn id="591" presetID="8" presetClass="emph" presetSubtype="0" repeatCount="indefinite" fill="hold" nodeType="withEffect">
                                  <p:stCondLst>
                                    <p:cond delay="0"/>
                                  </p:stCondLst>
                                  <p:childTnLst>
                                    <p:animRot by="21600000">
                                      <p:cBhvr>
                                        <p:cTn id="592" dur="4000" fill="hold"/>
                                        <p:tgtEl>
                                          <p:spTgt spid="149"/>
                                        </p:tgtEl>
                                        <p:attrNameLst>
                                          <p:attrName>r</p:attrName>
                                        </p:attrNameLst>
                                      </p:cBhvr>
                                    </p:animRot>
                                  </p:childTnLst>
                                </p:cTn>
                              </p:par>
                              <p:par>
                                <p:cTn id="593" presetID="2" presetClass="exit" presetSubtype="6" fill="hold" nodeType="withEffect">
                                  <p:stCondLst>
                                    <p:cond delay="0"/>
                                  </p:stCondLst>
                                  <p:childTnLst>
                                    <p:anim calcmode="lin" valueType="num">
                                      <p:cBhvr additive="base">
                                        <p:cTn id="594" dur="4000"/>
                                        <p:tgtEl>
                                          <p:spTgt spid="149"/>
                                        </p:tgtEl>
                                        <p:attrNameLst>
                                          <p:attrName>ppt_x</p:attrName>
                                        </p:attrNameLst>
                                      </p:cBhvr>
                                      <p:tavLst>
                                        <p:tav tm="0">
                                          <p:val>
                                            <p:strVal val="ppt_x"/>
                                          </p:val>
                                        </p:tav>
                                        <p:tav tm="100000">
                                          <p:val>
                                            <p:strVal val="1+ppt_w/2"/>
                                          </p:val>
                                        </p:tav>
                                      </p:tavLst>
                                    </p:anim>
                                    <p:anim calcmode="lin" valueType="num">
                                      <p:cBhvr additive="base">
                                        <p:cTn id="595" dur="4000"/>
                                        <p:tgtEl>
                                          <p:spTgt spid="149"/>
                                        </p:tgtEl>
                                        <p:attrNameLst>
                                          <p:attrName>ppt_y</p:attrName>
                                        </p:attrNameLst>
                                      </p:cBhvr>
                                      <p:tavLst>
                                        <p:tav tm="0">
                                          <p:val>
                                            <p:strVal val="ppt_y"/>
                                          </p:val>
                                        </p:tav>
                                        <p:tav tm="100000">
                                          <p:val>
                                            <p:strVal val="1+ppt_h/2"/>
                                          </p:val>
                                        </p:tav>
                                      </p:tavLst>
                                    </p:anim>
                                    <p:set>
                                      <p:cBhvr>
                                        <p:cTn id="596" dur="1" fill="hold">
                                          <p:stCondLst>
                                            <p:cond delay="3999"/>
                                          </p:stCondLst>
                                        </p:cTn>
                                        <p:tgtEl>
                                          <p:spTgt spid="149"/>
                                        </p:tgtEl>
                                        <p:attrNameLst>
                                          <p:attrName>style.visibility</p:attrName>
                                        </p:attrNameLst>
                                      </p:cBhvr>
                                      <p:to>
                                        <p:strVal val="hidden"/>
                                      </p:to>
                                    </p:set>
                                  </p:childTnLst>
                                </p:cTn>
                              </p:par>
                              <p:par>
                                <p:cTn id="597" presetID="19" presetClass="entr" presetSubtype="5" fill="hold" nodeType="withEffect">
                                  <p:stCondLst>
                                    <p:cond delay="0"/>
                                  </p:stCondLst>
                                  <p:childTnLst>
                                    <p:set>
                                      <p:cBhvr>
                                        <p:cTn id="598" dur="1" fill="hold">
                                          <p:stCondLst>
                                            <p:cond delay="0"/>
                                          </p:stCondLst>
                                        </p:cTn>
                                        <p:tgtEl>
                                          <p:spTgt spid="152"/>
                                        </p:tgtEl>
                                        <p:attrNameLst>
                                          <p:attrName>style.visibility</p:attrName>
                                        </p:attrNameLst>
                                      </p:cBhvr>
                                      <p:to>
                                        <p:strVal val="visible"/>
                                      </p:to>
                                    </p:set>
                                    <p:anim calcmode="lin" valueType="num">
                                      <p:cBhvr>
                                        <p:cTn id="599" dur="4000" fill="hold"/>
                                        <p:tgtEl>
                                          <p:spTgt spid="152"/>
                                        </p:tgtEl>
                                        <p:attrNameLst>
                                          <p:attrName>ppt_w</p:attrName>
                                        </p:attrNameLst>
                                      </p:cBhvr>
                                      <p:tavLst>
                                        <p:tav tm="0">
                                          <p:val>
                                            <p:strVal val="#ppt_w"/>
                                          </p:val>
                                        </p:tav>
                                        <p:tav tm="100000">
                                          <p:val>
                                            <p:strVal val="#ppt_w"/>
                                          </p:val>
                                        </p:tav>
                                      </p:tavLst>
                                    </p:anim>
                                    <p:anim calcmode="lin" valueType="num">
                                      <p:cBhvr>
                                        <p:cTn id="600" dur="4000" fill="hold"/>
                                        <p:tgtEl>
                                          <p:spTgt spid="152"/>
                                        </p:tgtEl>
                                        <p:attrNameLst>
                                          <p:attrName>ppt_h</p:attrName>
                                        </p:attrNameLst>
                                      </p:cBhvr>
                                      <p:tavLst>
                                        <p:tav tm="0" fmla="#ppt_h*sin(2.5*pi*$)">
                                          <p:val>
                                            <p:fltVal val="0"/>
                                          </p:val>
                                        </p:tav>
                                        <p:tav tm="100000">
                                          <p:val>
                                            <p:fltVal val="1"/>
                                          </p:val>
                                        </p:tav>
                                      </p:tavLst>
                                    </p:anim>
                                  </p:childTnLst>
                                </p:cTn>
                              </p:par>
                              <p:par>
                                <p:cTn id="601" presetID="8" presetClass="emph" presetSubtype="0" repeatCount="indefinite" fill="hold" nodeType="withEffect">
                                  <p:stCondLst>
                                    <p:cond delay="0"/>
                                  </p:stCondLst>
                                  <p:childTnLst>
                                    <p:animRot by="21600000">
                                      <p:cBhvr>
                                        <p:cTn id="602" dur="4000" fill="hold"/>
                                        <p:tgtEl>
                                          <p:spTgt spid="152"/>
                                        </p:tgtEl>
                                        <p:attrNameLst>
                                          <p:attrName>r</p:attrName>
                                        </p:attrNameLst>
                                      </p:cBhvr>
                                    </p:animRot>
                                  </p:childTnLst>
                                </p:cTn>
                              </p:par>
                              <p:par>
                                <p:cTn id="603" presetID="2" presetClass="exit" presetSubtype="6" fill="hold" nodeType="withEffect">
                                  <p:stCondLst>
                                    <p:cond delay="0"/>
                                  </p:stCondLst>
                                  <p:childTnLst>
                                    <p:anim calcmode="lin" valueType="num">
                                      <p:cBhvr additive="base">
                                        <p:cTn id="604" dur="4000"/>
                                        <p:tgtEl>
                                          <p:spTgt spid="152"/>
                                        </p:tgtEl>
                                        <p:attrNameLst>
                                          <p:attrName>ppt_x</p:attrName>
                                        </p:attrNameLst>
                                      </p:cBhvr>
                                      <p:tavLst>
                                        <p:tav tm="0">
                                          <p:val>
                                            <p:strVal val="ppt_x"/>
                                          </p:val>
                                        </p:tav>
                                        <p:tav tm="100000">
                                          <p:val>
                                            <p:strVal val="1+ppt_w/2"/>
                                          </p:val>
                                        </p:tav>
                                      </p:tavLst>
                                    </p:anim>
                                    <p:anim calcmode="lin" valueType="num">
                                      <p:cBhvr additive="base">
                                        <p:cTn id="605" dur="4000"/>
                                        <p:tgtEl>
                                          <p:spTgt spid="152"/>
                                        </p:tgtEl>
                                        <p:attrNameLst>
                                          <p:attrName>ppt_y</p:attrName>
                                        </p:attrNameLst>
                                      </p:cBhvr>
                                      <p:tavLst>
                                        <p:tav tm="0">
                                          <p:val>
                                            <p:strVal val="ppt_y"/>
                                          </p:val>
                                        </p:tav>
                                        <p:tav tm="100000">
                                          <p:val>
                                            <p:strVal val="1+ppt_h/2"/>
                                          </p:val>
                                        </p:tav>
                                      </p:tavLst>
                                    </p:anim>
                                    <p:set>
                                      <p:cBhvr>
                                        <p:cTn id="606" dur="1" fill="hold">
                                          <p:stCondLst>
                                            <p:cond delay="3999"/>
                                          </p:stCondLst>
                                        </p:cTn>
                                        <p:tgtEl>
                                          <p:spTgt spid="152"/>
                                        </p:tgtEl>
                                        <p:attrNameLst>
                                          <p:attrName>style.visibility</p:attrName>
                                        </p:attrNameLst>
                                      </p:cBhvr>
                                      <p:to>
                                        <p:strVal val="hidden"/>
                                      </p:to>
                                    </p:set>
                                  </p:childTnLst>
                                </p:cTn>
                              </p:par>
                              <p:par>
                                <p:cTn id="607" presetID="19" presetClass="entr" presetSubtype="5" fill="hold" nodeType="withEffect">
                                  <p:stCondLst>
                                    <p:cond delay="0"/>
                                  </p:stCondLst>
                                  <p:childTnLst>
                                    <p:set>
                                      <p:cBhvr>
                                        <p:cTn id="608" dur="1" fill="hold">
                                          <p:stCondLst>
                                            <p:cond delay="0"/>
                                          </p:stCondLst>
                                        </p:cTn>
                                        <p:tgtEl>
                                          <p:spTgt spid="155"/>
                                        </p:tgtEl>
                                        <p:attrNameLst>
                                          <p:attrName>style.visibility</p:attrName>
                                        </p:attrNameLst>
                                      </p:cBhvr>
                                      <p:to>
                                        <p:strVal val="visible"/>
                                      </p:to>
                                    </p:set>
                                    <p:anim calcmode="lin" valueType="num">
                                      <p:cBhvr>
                                        <p:cTn id="609" dur="4000" fill="hold"/>
                                        <p:tgtEl>
                                          <p:spTgt spid="155"/>
                                        </p:tgtEl>
                                        <p:attrNameLst>
                                          <p:attrName>ppt_w</p:attrName>
                                        </p:attrNameLst>
                                      </p:cBhvr>
                                      <p:tavLst>
                                        <p:tav tm="0">
                                          <p:val>
                                            <p:strVal val="#ppt_w"/>
                                          </p:val>
                                        </p:tav>
                                        <p:tav tm="100000">
                                          <p:val>
                                            <p:strVal val="#ppt_w"/>
                                          </p:val>
                                        </p:tav>
                                      </p:tavLst>
                                    </p:anim>
                                    <p:anim calcmode="lin" valueType="num">
                                      <p:cBhvr>
                                        <p:cTn id="610" dur="4000" fill="hold"/>
                                        <p:tgtEl>
                                          <p:spTgt spid="155"/>
                                        </p:tgtEl>
                                        <p:attrNameLst>
                                          <p:attrName>ppt_h</p:attrName>
                                        </p:attrNameLst>
                                      </p:cBhvr>
                                      <p:tavLst>
                                        <p:tav tm="0" fmla="#ppt_h*sin(2.5*pi*$)">
                                          <p:val>
                                            <p:fltVal val="0"/>
                                          </p:val>
                                        </p:tav>
                                        <p:tav tm="100000">
                                          <p:val>
                                            <p:fltVal val="1"/>
                                          </p:val>
                                        </p:tav>
                                      </p:tavLst>
                                    </p:anim>
                                  </p:childTnLst>
                                </p:cTn>
                              </p:par>
                              <p:par>
                                <p:cTn id="611" presetID="8" presetClass="emph" presetSubtype="0" repeatCount="indefinite" fill="hold" nodeType="withEffect">
                                  <p:stCondLst>
                                    <p:cond delay="0"/>
                                  </p:stCondLst>
                                  <p:childTnLst>
                                    <p:animRot by="21600000">
                                      <p:cBhvr>
                                        <p:cTn id="612" dur="4000" fill="hold"/>
                                        <p:tgtEl>
                                          <p:spTgt spid="155"/>
                                        </p:tgtEl>
                                        <p:attrNameLst>
                                          <p:attrName>r</p:attrName>
                                        </p:attrNameLst>
                                      </p:cBhvr>
                                    </p:animRot>
                                  </p:childTnLst>
                                </p:cTn>
                              </p:par>
                              <p:par>
                                <p:cTn id="613" presetID="2" presetClass="exit" presetSubtype="6" fill="hold" nodeType="withEffect">
                                  <p:stCondLst>
                                    <p:cond delay="0"/>
                                  </p:stCondLst>
                                  <p:childTnLst>
                                    <p:anim calcmode="lin" valueType="num">
                                      <p:cBhvr additive="base">
                                        <p:cTn id="614" dur="4000"/>
                                        <p:tgtEl>
                                          <p:spTgt spid="155"/>
                                        </p:tgtEl>
                                        <p:attrNameLst>
                                          <p:attrName>ppt_x</p:attrName>
                                        </p:attrNameLst>
                                      </p:cBhvr>
                                      <p:tavLst>
                                        <p:tav tm="0">
                                          <p:val>
                                            <p:strVal val="ppt_x"/>
                                          </p:val>
                                        </p:tav>
                                        <p:tav tm="100000">
                                          <p:val>
                                            <p:strVal val="1+ppt_w/2"/>
                                          </p:val>
                                        </p:tav>
                                      </p:tavLst>
                                    </p:anim>
                                    <p:anim calcmode="lin" valueType="num">
                                      <p:cBhvr additive="base">
                                        <p:cTn id="615" dur="4000"/>
                                        <p:tgtEl>
                                          <p:spTgt spid="155"/>
                                        </p:tgtEl>
                                        <p:attrNameLst>
                                          <p:attrName>ppt_y</p:attrName>
                                        </p:attrNameLst>
                                      </p:cBhvr>
                                      <p:tavLst>
                                        <p:tav tm="0">
                                          <p:val>
                                            <p:strVal val="ppt_y"/>
                                          </p:val>
                                        </p:tav>
                                        <p:tav tm="100000">
                                          <p:val>
                                            <p:strVal val="1+ppt_h/2"/>
                                          </p:val>
                                        </p:tav>
                                      </p:tavLst>
                                    </p:anim>
                                    <p:set>
                                      <p:cBhvr>
                                        <p:cTn id="616" dur="1" fill="hold">
                                          <p:stCondLst>
                                            <p:cond delay="3999"/>
                                          </p:stCondLst>
                                        </p:cTn>
                                        <p:tgtEl>
                                          <p:spTgt spid="155"/>
                                        </p:tgtEl>
                                        <p:attrNameLst>
                                          <p:attrName>style.visibility</p:attrName>
                                        </p:attrNameLst>
                                      </p:cBhvr>
                                      <p:to>
                                        <p:strVal val="hidden"/>
                                      </p:to>
                                    </p:set>
                                  </p:childTnLst>
                                </p:cTn>
                              </p:par>
                              <p:par>
                                <p:cTn id="617" presetID="19" presetClass="entr" presetSubtype="5" fill="hold" nodeType="withEffect">
                                  <p:stCondLst>
                                    <p:cond delay="0"/>
                                  </p:stCondLst>
                                  <p:childTnLst>
                                    <p:set>
                                      <p:cBhvr>
                                        <p:cTn id="618" dur="1" fill="hold">
                                          <p:stCondLst>
                                            <p:cond delay="0"/>
                                          </p:stCondLst>
                                        </p:cTn>
                                        <p:tgtEl>
                                          <p:spTgt spid="158"/>
                                        </p:tgtEl>
                                        <p:attrNameLst>
                                          <p:attrName>style.visibility</p:attrName>
                                        </p:attrNameLst>
                                      </p:cBhvr>
                                      <p:to>
                                        <p:strVal val="visible"/>
                                      </p:to>
                                    </p:set>
                                    <p:anim calcmode="lin" valueType="num">
                                      <p:cBhvr>
                                        <p:cTn id="619" dur="4000" fill="hold"/>
                                        <p:tgtEl>
                                          <p:spTgt spid="158"/>
                                        </p:tgtEl>
                                        <p:attrNameLst>
                                          <p:attrName>ppt_w</p:attrName>
                                        </p:attrNameLst>
                                      </p:cBhvr>
                                      <p:tavLst>
                                        <p:tav tm="0">
                                          <p:val>
                                            <p:strVal val="#ppt_w"/>
                                          </p:val>
                                        </p:tav>
                                        <p:tav tm="100000">
                                          <p:val>
                                            <p:strVal val="#ppt_w"/>
                                          </p:val>
                                        </p:tav>
                                      </p:tavLst>
                                    </p:anim>
                                    <p:anim calcmode="lin" valueType="num">
                                      <p:cBhvr>
                                        <p:cTn id="620" dur="4000" fill="hold"/>
                                        <p:tgtEl>
                                          <p:spTgt spid="158"/>
                                        </p:tgtEl>
                                        <p:attrNameLst>
                                          <p:attrName>ppt_h</p:attrName>
                                        </p:attrNameLst>
                                      </p:cBhvr>
                                      <p:tavLst>
                                        <p:tav tm="0" fmla="#ppt_h*sin(2.5*pi*$)">
                                          <p:val>
                                            <p:fltVal val="0"/>
                                          </p:val>
                                        </p:tav>
                                        <p:tav tm="100000">
                                          <p:val>
                                            <p:fltVal val="1"/>
                                          </p:val>
                                        </p:tav>
                                      </p:tavLst>
                                    </p:anim>
                                  </p:childTnLst>
                                </p:cTn>
                              </p:par>
                              <p:par>
                                <p:cTn id="621" presetID="8" presetClass="emph" presetSubtype="0" repeatCount="indefinite" fill="hold" nodeType="withEffect">
                                  <p:stCondLst>
                                    <p:cond delay="0"/>
                                  </p:stCondLst>
                                  <p:childTnLst>
                                    <p:animRot by="21600000">
                                      <p:cBhvr>
                                        <p:cTn id="622" dur="4000" fill="hold"/>
                                        <p:tgtEl>
                                          <p:spTgt spid="158"/>
                                        </p:tgtEl>
                                        <p:attrNameLst>
                                          <p:attrName>r</p:attrName>
                                        </p:attrNameLst>
                                      </p:cBhvr>
                                    </p:animRot>
                                  </p:childTnLst>
                                </p:cTn>
                              </p:par>
                              <p:par>
                                <p:cTn id="623" presetID="2" presetClass="exit" presetSubtype="6" fill="hold" nodeType="withEffect">
                                  <p:stCondLst>
                                    <p:cond delay="0"/>
                                  </p:stCondLst>
                                  <p:childTnLst>
                                    <p:anim calcmode="lin" valueType="num">
                                      <p:cBhvr additive="base">
                                        <p:cTn id="624" dur="4000"/>
                                        <p:tgtEl>
                                          <p:spTgt spid="158"/>
                                        </p:tgtEl>
                                        <p:attrNameLst>
                                          <p:attrName>ppt_x</p:attrName>
                                        </p:attrNameLst>
                                      </p:cBhvr>
                                      <p:tavLst>
                                        <p:tav tm="0">
                                          <p:val>
                                            <p:strVal val="ppt_x"/>
                                          </p:val>
                                        </p:tav>
                                        <p:tav tm="100000">
                                          <p:val>
                                            <p:strVal val="1+ppt_w/2"/>
                                          </p:val>
                                        </p:tav>
                                      </p:tavLst>
                                    </p:anim>
                                    <p:anim calcmode="lin" valueType="num">
                                      <p:cBhvr additive="base">
                                        <p:cTn id="625" dur="4000"/>
                                        <p:tgtEl>
                                          <p:spTgt spid="158"/>
                                        </p:tgtEl>
                                        <p:attrNameLst>
                                          <p:attrName>ppt_y</p:attrName>
                                        </p:attrNameLst>
                                      </p:cBhvr>
                                      <p:tavLst>
                                        <p:tav tm="0">
                                          <p:val>
                                            <p:strVal val="ppt_y"/>
                                          </p:val>
                                        </p:tav>
                                        <p:tav tm="100000">
                                          <p:val>
                                            <p:strVal val="1+ppt_h/2"/>
                                          </p:val>
                                        </p:tav>
                                      </p:tavLst>
                                    </p:anim>
                                    <p:set>
                                      <p:cBhvr>
                                        <p:cTn id="626" dur="1" fill="hold">
                                          <p:stCondLst>
                                            <p:cond delay="3999"/>
                                          </p:stCondLst>
                                        </p:cTn>
                                        <p:tgtEl>
                                          <p:spTgt spid="158"/>
                                        </p:tgtEl>
                                        <p:attrNameLst>
                                          <p:attrName>style.visibility</p:attrName>
                                        </p:attrNameLst>
                                      </p:cBhvr>
                                      <p:to>
                                        <p:strVal val="hidden"/>
                                      </p:to>
                                    </p:set>
                                  </p:childTnLst>
                                </p:cTn>
                              </p:par>
                              <p:par>
                                <p:cTn id="627" presetID="19" presetClass="entr" presetSubtype="5" fill="hold" nodeType="withEffect">
                                  <p:stCondLst>
                                    <p:cond delay="0"/>
                                  </p:stCondLst>
                                  <p:childTnLst>
                                    <p:set>
                                      <p:cBhvr>
                                        <p:cTn id="628" dur="1" fill="hold">
                                          <p:stCondLst>
                                            <p:cond delay="0"/>
                                          </p:stCondLst>
                                        </p:cTn>
                                        <p:tgtEl>
                                          <p:spTgt spid="161"/>
                                        </p:tgtEl>
                                        <p:attrNameLst>
                                          <p:attrName>style.visibility</p:attrName>
                                        </p:attrNameLst>
                                      </p:cBhvr>
                                      <p:to>
                                        <p:strVal val="visible"/>
                                      </p:to>
                                    </p:set>
                                    <p:anim calcmode="lin" valueType="num">
                                      <p:cBhvr>
                                        <p:cTn id="629" dur="4000" fill="hold"/>
                                        <p:tgtEl>
                                          <p:spTgt spid="161"/>
                                        </p:tgtEl>
                                        <p:attrNameLst>
                                          <p:attrName>ppt_w</p:attrName>
                                        </p:attrNameLst>
                                      </p:cBhvr>
                                      <p:tavLst>
                                        <p:tav tm="0">
                                          <p:val>
                                            <p:strVal val="#ppt_w"/>
                                          </p:val>
                                        </p:tav>
                                        <p:tav tm="100000">
                                          <p:val>
                                            <p:strVal val="#ppt_w"/>
                                          </p:val>
                                        </p:tav>
                                      </p:tavLst>
                                    </p:anim>
                                    <p:anim calcmode="lin" valueType="num">
                                      <p:cBhvr>
                                        <p:cTn id="630" dur="4000" fill="hold"/>
                                        <p:tgtEl>
                                          <p:spTgt spid="161"/>
                                        </p:tgtEl>
                                        <p:attrNameLst>
                                          <p:attrName>ppt_h</p:attrName>
                                        </p:attrNameLst>
                                      </p:cBhvr>
                                      <p:tavLst>
                                        <p:tav tm="0" fmla="#ppt_h*sin(2.5*pi*$)">
                                          <p:val>
                                            <p:fltVal val="0"/>
                                          </p:val>
                                        </p:tav>
                                        <p:tav tm="100000">
                                          <p:val>
                                            <p:fltVal val="1"/>
                                          </p:val>
                                        </p:tav>
                                      </p:tavLst>
                                    </p:anim>
                                  </p:childTnLst>
                                </p:cTn>
                              </p:par>
                              <p:par>
                                <p:cTn id="631" presetID="8" presetClass="emph" presetSubtype="0" repeatCount="indefinite" fill="hold" nodeType="withEffect">
                                  <p:stCondLst>
                                    <p:cond delay="0"/>
                                  </p:stCondLst>
                                  <p:childTnLst>
                                    <p:animRot by="21600000">
                                      <p:cBhvr>
                                        <p:cTn id="632" dur="4000" fill="hold"/>
                                        <p:tgtEl>
                                          <p:spTgt spid="161"/>
                                        </p:tgtEl>
                                        <p:attrNameLst>
                                          <p:attrName>r</p:attrName>
                                        </p:attrNameLst>
                                      </p:cBhvr>
                                    </p:animRot>
                                  </p:childTnLst>
                                </p:cTn>
                              </p:par>
                              <p:par>
                                <p:cTn id="633" presetID="2" presetClass="exit" presetSubtype="6" fill="hold" nodeType="withEffect">
                                  <p:stCondLst>
                                    <p:cond delay="0"/>
                                  </p:stCondLst>
                                  <p:childTnLst>
                                    <p:anim calcmode="lin" valueType="num">
                                      <p:cBhvr additive="base">
                                        <p:cTn id="634" dur="4000"/>
                                        <p:tgtEl>
                                          <p:spTgt spid="161"/>
                                        </p:tgtEl>
                                        <p:attrNameLst>
                                          <p:attrName>ppt_x</p:attrName>
                                        </p:attrNameLst>
                                      </p:cBhvr>
                                      <p:tavLst>
                                        <p:tav tm="0">
                                          <p:val>
                                            <p:strVal val="ppt_x"/>
                                          </p:val>
                                        </p:tav>
                                        <p:tav tm="100000">
                                          <p:val>
                                            <p:strVal val="1+ppt_w/2"/>
                                          </p:val>
                                        </p:tav>
                                      </p:tavLst>
                                    </p:anim>
                                    <p:anim calcmode="lin" valueType="num">
                                      <p:cBhvr additive="base">
                                        <p:cTn id="635" dur="4000"/>
                                        <p:tgtEl>
                                          <p:spTgt spid="161"/>
                                        </p:tgtEl>
                                        <p:attrNameLst>
                                          <p:attrName>ppt_y</p:attrName>
                                        </p:attrNameLst>
                                      </p:cBhvr>
                                      <p:tavLst>
                                        <p:tav tm="0">
                                          <p:val>
                                            <p:strVal val="ppt_y"/>
                                          </p:val>
                                        </p:tav>
                                        <p:tav tm="100000">
                                          <p:val>
                                            <p:strVal val="1+ppt_h/2"/>
                                          </p:val>
                                        </p:tav>
                                      </p:tavLst>
                                    </p:anim>
                                    <p:set>
                                      <p:cBhvr>
                                        <p:cTn id="636" dur="1" fill="hold">
                                          <p:stCondLst>
                                            <p:cond delay="3999"/>
                                          </p:stCondLst>
                                        </p:cTn>
                                        <p:tgtEl>
                                          <p:spTgt spid="161"/>
                                        </p:tgtEl>
                                        <p:attrNameLst>
                                          <p:attrName>style.visibility</p:attrName>
                                        </p:attrNameLst>
                                      </p:cBhvr>
                                      <p:to>
                                        <p:strVal val="hidden"/>
                                      </p:to>
                                    </p:set>
                                  </p:childTnLst>
                                </p:cTn>
                              </p:par>
                              <p:par>
                                <p:cTn id="637" presetID="19" presetClass="entr" presetSubtype="5" fill="hold" nodeType="withEffect">
                                  <p:stCondLst>
                                    <p:cond delay="0"/>
                                  </p:stCondLst>
                                  <p:childTnLst>
                                    <p:set>
                                      <p:cBhvr>
                                        <p:cTn id="638" dur="1" fill="hold">
                                          <p:stCondLst>
                                            <p:cond delay="0"/>
                                          </p:stCondLst>
                                        </p:cTn>
                                        <p:tgtEl>
                                          <p:spTgt spid="164"/>
                                        </p:tgtEl>
                                        <p:attrNameLst>
                                          <p:attrName>style.visibility</p:attrName>
                                        </p:attrNameLst>
                                      </p:cBhvr>
                                      <p:to>
                                        <p:strVal val="visible"/>
                                      </p:to>
                                    </p:set>
                                    <p:anim calcmode="lin" valueType="num">
                                      <p:cBhvr>
                                        <p:cTn id="639" dur="4000" fill="hold"/>
                                        <p:tgtEl>
                                          <p:spTgt spid="164"/>
                                        </p:tgtEl>
                                        <p:attrNameLst>
                                          <p:attrName>ppt_w</p:attrName>
                                        </p:attrNameLst>
                                      </p:cBhvr>
                                      <p:tavLst>
                                        <p:tav tm="0">
                                          <p:val>
                                            <p:strVal val="#ppt_w"/>
                                          </p:val>
                                        </p:tav>
                                        <p:tav tm="100000">
                                          <p:val>
                                            <p:strVal val="#ppt_w"/>
                                          </p:val>
                                        </p:tav>
                                      </p:tavLst>
                                    </p:anim>
                                    <p:anim calcmode="lin" valueType="num">
                                      <p:cBhvr>
                                        <p:cTn id="640" dur="4000" fill="hold"/>
                                        <p:tgtEl>
                                          <p:spTgt spid="164"/>
                                        </p:tgtEl>
                                        <p:attrNameLst>
                                          <p:attrName>ppt_h</p:attrName>
                                        </p:attrNameLst>
                                      </p:cBhvr>
                                      <p:tavLst>
                                        <p:tav tm="0" fmla="#ppt_h*sin(2.5*pi*$)">
                                          <p:val>
                                            <p:fltVal val="0"/>
                                          </p:val>
                                        </p:tav>
                                        <p:tav tm="100000">
                                          <p:val>
                                            <p:fltVal val="1"/>
                                          </p:val>
                                        </p:tav>
                                      </p:tavLst>
                                    </p:anim>
                                  </p:childTnLst>
                                </p:cTn>
                              </p:par>
                              <p:par>
                                <p:cTn id="641" presetID="8" presetClass="emph" presetSubtype="0" repeatCount="indefinite" fill="hold" nodeType="withEffect">
                                  <p:stCondLst>
                                    <p:cond delay="0"/>
                                  </p:stCondLst>
                                  <p:childTnLst>
                                    <p:animRot by="21600000">
                                      <p:cBhvr>
                                        <p:cTn id="642" dur="4000" fill="hold"/>
                                        <p:tgtEl>
                                          <p:spTgt spid="164"/>
                                        </p:tgtEl>
                                        <p:attrNameLst>
                                          <p:attrName>r</p:attrName>
                                        </p:attrNameLst>
                                      </p:cBhvr>
                                    </p:animRot>
                                  </p:childTnLst>
                                </p:cTn>
                              </p:par>
                              <p:par>
                                <p:cTn id="643" presetID="2" presetClass="exit" presetSubtype="6" fill="hold" nodeType="withEffect">
                                  <p:stCondLst>
                                    <p:cond delay="0"/>
                                  </p:stCondLst>
                                  <p:childTnLst>
                                    <p:anim calcmode="lin" valueType="num">
                                      <p:cBhvr additive="base">
                                        <p:cTn id="644" dur="4000"/>
                                        <p:tgtEl>
                                          <p:spTgt spid="164"/>
                                        </p:tgtEl>
                                        <p:attrNameLst>
                                          <p:attrName>ppt_x</p:attrName>
                                        </p:attrNameLst>
                                      </p:cBhvr>
                                      <p:tavLst>
                                        <p:tav tm="0">
                                          <p:val>
                                            <p:strVal val="ppt_x"/>
                                          </p:val>
                                        </p:tav>
                                        <p:tav tm="100000">
                                          <p:val>
                                            <p:strVal val="1+ppt_w/2"/>
                                          </p:val>
                                        </p:tav>
                                      </p:tavLst>
                                    </p:anim>
                                    <p:anim calcmode="lin" valueType="num">
                                      <p:cBhvr additive="base">
                                        <p:cTn id="645" dur="4000"/>
                                        <p:tgtEl>
                                          <p:spTgt spid="164"/>
                                        </p:tgtEl>
                                        <p:attrNameLst>
                                          <p:attrName>ppt_y</p:attrName>
                                        </p:attrNameLst>
                                      </p:cBhvr>
                                      <p:tavLst>
                                        <p:tav tm="0">
                                          <p:val>
                                            <p:strVal val="ppt_y"/>
                                          </p:val>
                                        </p:tav>
                                        <p:tav tm="100000">
                                          <p:val>
                                            <p:strVal val="1+ppt_h/2"/>
                                          </p:val>
                                        </p:tav>
                                      </p:tavLst>
                                    </p:anim>
                                    <p:set>
                                      <p:cBhvr>
                                        <p:cTn id="646" dur="1" fill="hold">
                                          <p:stCondLst>
                                            <p:cond delay="3999"/>
                                          </p:stCondLst>
                                        </p:cTn>
                                        <p:tgtEl>
                                          <p:spTgt spid="164"/>
                                        </p:tgtEl>
                                        <p:attrNameLst>
                                          <p:attrName>style.visibility</p:attrName>
                                        </p:attrNameLst>
                                      </p:cBhvr>
                                      <p:to>
                                        <p:strVal val="hidden"/>
                                      </p:to>
                                    </p:set>
                                  </p:childTnLst>
                                </p:cTn>
                              </p:par>
                              <p:par>
                                <p:cTn id="647" presetID="19" presetClass="entr" presetSubtype="5" fill="hold" nodeType="withEffect">
                                  <p:stCondLst>
                                    <p:cond delay="0"/>
                                  </p:stCondLst>
                                  <p:childTnLst>
                                    <p:set>
                                      <p:cBhvr>
                                        <p:cTn id="648" dur="1" fill="hold">
                                          <p:stCondLst>
                                            <p:cond delay="0"/>
                                          </p:stCondLst>
                                        </p:cTn>
                                        <p:tgtEl>
                                          <p:spTgt spid="167"/>
                                        </p:tgtEl>
                                        <p:attrNameLst>
                                          <p:attrName>style.visibility</p:attrName>
                                        </p:attrNameLst>
                                      </p:cBhvr>
                                      <p:to>
                                        <p:strVal val="visible"/>
                                      </p:to>
                                    </p:set>
                                    <p:anim calcmode="lin" valueType="num">
                                      <p:cBhvr>
                                        <p:cTn id="649" dur="4000" fill="hold"/>
                                        <p:tgtEl>
                                          <p:spTgt spid="167"/>
                                        </p:tgtEl>
                                        <p:attrNameLst>
                                          <p:attrName>ppt_w</p:attrName>
                                        </p:attrNameLst>
                                      </p:cBhvr>
                                      <p:tavLst>
                                        <p:tav tm="0">
                                          <p:val>
                                            <p:strVal val="#ppt_w"/>
                                          </p:val>
                                        </p:tav>
                                        <p:tav tm="100000">
                                          <p:val>
                                            <p:strVal val="#ppt_w"/>
                                          </p:val>
                                        </p:tav>
                                      </p:tavLst>
                                    </p:anim>
                                    <p:anim calcmode="lin" valueType="num">
                                      <p:cBhvr>
                                        <p:cTn id="650" dur="4000" fill="hold"/>
                                        <p:tgtEl>
                                          <p:spTgt spid="167"/>
                                        </p:tgtEl>
                                        <p:attrNameLst>
                                          <p:attrName>ppt_h</p:attrName>
                                        </p:attrNameLst>
                                      </p:cBhvr>
                                      <p:tavLst>
                                        <p:tav tm="0" fmla="#ppt_h*sin(2.5*pi*$)">
                                          <p:val>
                                            <p:fltVal val="0"/>
                                          </p:val>
                                        </p:tav>
                                        <p:tav tm="100000">
                                          <p:val>
                                            <p:fltVal val="1"/>
                                          </p:val>
                                        </p:tav>
                                      </p:tavLst>
                                    </p:anim>
                                  </p:childTnLst>
                                </p:cTn>
                              </p:par>
                              <p:par>
                                <p:cTn id="651" presetID="8" presetClass="emph" presetSubtype="0" repeatCount="indefinite" fill="hold" nodeType="withEffect">
                                  <p:stCondLst>
                                    <p:cond delay="0"/>
                                  </p:stCondLst>
                                  <p:childTnLst>
                                    <p:animRot by="21600000">
                                      <p:cBhvr>
                                        <p:cTn id="652" dur="4000" fill="hold"/>
                                        <p:tgtEl>
                                          <p:spTgt spid="167"/>
                                        </p:tgtEl>
                                        <p:attrNameLst>
                                          <p:attrName>r</p:attrName>
                                        </p:attrNameLst>
                                      </p:cBhvr>
                                    </p:animRot>
                                  </p:childTnLst>
                                </p:cTn>
                              </p:par>
                              <p:par>
                                <p:cTn id="653" presetID="2" presetClass="exit" presetSubtype="6" fill="hold" nodeType="withEffect">
                                  <p:stCondLst>
                                    <p:cond delay="0"/>
                                  </p:stCondLst>
                                  <p:childTnLst>
                                    <p:anim calcmode="lin" valueType="num">
                                      <p:cBhvr additive="base">
                                        <p:cTn id="654" dur="4000"/>
                                        <p:tgtEl>
                                          <p:spTgt spid="167"/>
                                        </p:tgtEl>
                                        <p:attrNameLst>
                                          <p:attrName>ppt_x</p:attrName>
                                        </p:attrNameLst>
                                      </p:cBhvr>
                                      <p:tavLst>
                                        <p:tav tm="0">
                                          <p:val>
                                            <p:strVal val="ppt_x"/>
                                          </p:val>
                                        </p:tav>
                                        <p:tav tm="100000">
                                          <p:val>
                                            <p:strVal val="1+ppt_w/2"/>
                                          </p:val>
                                        </p:tav>
                                      </p:tavLst>
                                    </p:anim>
                                    <p:anim calcmode="lin" valueType="num">
                                      <p:cBhvr additive="base">
                                        <p:cTn id="655" dur="4000"/>
                                        <p:tgtEl>
                                          <p:spTgt spid="167"/>
                                        </p:tgtEl>
                                        <p:attrNameLst>
                                          <p:attrName>ppt_y</p:attrName>
                                        </p:attrNameLst>
                                      </p:cBhvr>
                                      <p:tavLst>
                                        <p:tav tm="0">
                                          <p:val>
                                            <p:strVal val="ppt_y"/>
                                          </p:val>
                                        </p:tav>
                                        <p:tav tm="100000">
                                          <p:val>
                                            <p:strVal val="1+ppt_h/2"/>
                                          </p:val>
                                        </p:tav>
                                      </p:tavLst>
                                    </p:anim>
                                    <p:set>
                                      <p:cBhvr>
                                        <p:cTn id="656" dur="1" fill="hold">
                                          <p:stCondLst>
                                            <p:cond delay="3999"/>
                                          </p:stCondLst>
                                        </p:cTn>
                                        <p:tgtEl>
                                          <p:spTgt spid="167"/>
                                        </p:tgtEl>
                                        <p:attrNameLst>
                                          <p:attrName>style.visibility</p:attrName>
                                        </p:attrNameLst>
                                      </p:cBhvr>
                                      <p:to>
                                        <p:strVal val="hidden"/>
                                      </p:to>
                                    </p:set>
                                  </p:childTnLst>
                                </p:cTn>
                              </p:par>
                              <p:par>
                                <p:cTn id="657" presetID="19" presetClass="entr" presetSubtype="5" fill="hold" nodeType="withEffect">
                                  <p:stCondLst>
                                    <p:cond delay="0"/>
                                  </p:stCondLst>
                                  <p:childTnLst>
                                    <p:set>
                                      <p:cBhvr>
                                        <p:cTn id="658" dur="1" fill="hold">
                                          <p:stCondLst>
                                            <p:cond delay="0"/>
                                          </p:stCondLst>
                                        </p:cTn>
                                        <p:tgtEl>
                                          <p:spTgt spid="170"/>
                                        </p:tgtEl>
                                        <p:attrNameLst>
                                          <p:attrName>style.visibility</p:attrName>
                                        </p:attrNameLst>
                                      </p:cBhvr>
                                      <p:to>
                                        <p:strVal val="visible"/>
                                      </p:to>
                                    </p:set>
                                    <p:anim calcmode="lin" valueType="num">
                                      <p:cBhvr>
                                        <p:cTn id="659" dur="4000" fill="hold"/>
                                        <p:tgtEl>
                                          <p:spTgt spid="170"/>
                                        </p:tgtEl>
                                        <p:attrNameLst>
                                          <p:attrName>ppt_w</p:attrName>
                                        </p:attrNameLst>
                                      </p:cBhvr>
                                      <p:tavLst>
                                        <p:tav tm="0">
                                          <p:val>
                                            <p:strVal val="#ppt_w"/>
                                          </p:val>
                                        </p:tav>
                                        <p:tav tm="100000">
                                          <p:val>
                                            <p:strVal val="#ppt_w"/>
                                          </p:val>
                                        </p:tav>
                                      </p:tavLst>
                                    </p:anim>
                                    <p:anim calcmode="lin" valueType="num">
                                      <p:cBhvr>
                                        <p:cTn id="660" dur="4000" fill="hold"/>
                                        <p:tgtEl>
                                          <p:spTgt spid="170"/>
                                        </p:tgtEl>
                                        <p:attrNameLst>
                                          <p:attrName>ppt_h</p:attrName>
                                        </p:attrNameLst>
                                      </p:cBhvr>
                                      <p:tavLst>
                                        <p:tav tm="0" fmla="#ppt_h*sin(2.5*pi*$)">
                                          <p:val>
                                            <p:fltVal val="0"/>
                                          </p:val>
                                        </p:tav>
                                        <p:tav tm="100000">
                                          <p:val>
                                            <p:fltVal val="1"/>
                                          </p:val>
                                        </p:tav>
                                      </p:tavLst>
                                    </p:anim>
                                  </p:childTnLst>
                                </p:cTn>
                              </p:par>
                              <p:par>
                                <p:cTn id="661" presetID="8" presetClass="emph" presetSubtype="0" repeatCount="indefinite" fill="hold" nodeType="withEffect">
                                  <p:stCondLst>
                                    <p:cond delay="0"/>
                                  </p:stCondLst>
                                  <p:childTnLst>
                                    <p:animRot by="21600000">
                                      <p:cBhvr>
                                        <p:cTn id="662" dur="4000" fill="hold"/>
                                        <p:tgtEl>
                                          <p:spTgt spid="170"/>
                                        </p:tgtEl>
                                        <p:attrNameLst>
                                          <p:attrName>r</p:attrName>
                                        </p:attrNameLst>
                                      </p:cBhvr>
                                    </p:animRot>
                                  </p:childTnLst>
                                </p:cTn>
                              </p:par>
                              <p:par>
                                <p:cTn id="663" presetID="2" presetClass="exit" presetSubtype="6" fill="hold" nodeType="withEffect">
                                  <p:stCondLst>
                                    <p:cond delay="0"/>
                                  </p:stCondLst>
                                  <p:childTnLst>
                                    <p:anim calcmode="lin" valueType="num">
                                      <p:cBhvr additive="base">
                                        <p:cTn id="664" dur="4000"/>
                                        <p:tgtEl>
                                          <p:spTgt spid="170"/>
                                        </p:tgtEl>
                                        <p:attrNameLst>
                                          <p:attrName>ppt_x</p:attrName>
                                        </p:attrNameLst>
                                      </p:cBhvr>
                                      <p:tavLst>
                                        <p:tav tm="0">
                                          <p:val>
                                            <p:strVal val="ppt_x"/>
                                          </p:val>
                                        </p:tav>
                                        <p:tav tm="100000">
                                          <p:val>
                                            <p:strVal val="1+ppt_w/2"/>
                                          </p:val>
                                        </p:tav>
                                      </p:tavLst>
                                    </p:anim>
                                    <p:anim calcmode="lin" valueType="num">
                                      <p:cBhvr additive="base">
                                        <p:cTn id="665" dur="4000"/>
                                        <p:tgtEl>
                                          <p:spTgt spid="170"/>
                                        </p:tgtEl>
                                        <p:attrNameLst>
                                          <p:attrName>ppt_y</p:attrName>
                                        </p:attrNameLst>
                                      </p:cBhvr>
                                      <p:tavLst>
                                        <p:tav tm="0">
                                          <p:val>
                                            <p:strVal val="ppt_y"/>
                                          </p:val>
                                        </p:tav>
                                        <p:tav tm="100000">
                                          <p:val>
                                            <p:strVal val="1+ppt_h/2"/>
                                          </p:val>
                                        </p:tav>
                                      </p:tavLst>
                                    </p:anim>
                                    <p:set>
                                      <p:cBhvr>
                                        <p:cTn id="666" dur="1" fill="hold">
                                          <p:stCondLst>
                                            <p:cond delay="3999"/>
                                          </p:stCondLst>
                                        </p:cTn>
                                        <p:tgtEl>
                                          <p:spTgt spid="170"/>
                                        </p:tgtEl>
                                        <p:attrNameLst>
                                          <p:attrName>style.visibility</p:attrName>
                                        </p:attrNameLst>
                                      </p:cBhvr>
                                      <p:to>
                                        <p:strVal val="hidden"/>
                                      </p:to>
                                    </p:set>
                                  </p:childTnLst>
                                </p:cTn>
                              </p:par>
                              <p:par>
                                <p:cTn id="667" presetID="19" presetClass="entr" presetSubtype="5" fill="hold" nodeType="withEffect">
                                  <p:stCondLst>
                                    <p:cond delay="0"/>
                                  </p:stCondLst>
                                  <p:childTnLst>
                                    <p:set>
                                      <p:cBhvr>
                                        <p:cTn id="668" dur="1" fill="hold">
                                          <p:stCondLst>
                                            <p:cond delay="0"/>
                                          </p:stCondLst>
                                        </p:cTn>
                                        <p:tgtEl>
                                          <p:spTgt spid="173"/>
                                        </p:tgtEl>
                                        <p:attrNameLst>
                                          <p:attrName>style.visibility</p:attrName>
                                        </p:attrNameLst>
                                      </p:cBhvr>
                                      <p:to>
                                        <p:strVal val="visible"/>
                                      </p:to>
                                    </p:set>
                                    <p:anim calcmode="lin" valueType="num">
                                      <p:cBhvr>
                                        <p:cTn id="669" dur="4000" fill="hold"/>
                                        <p:tgtEl>
                                          <p:spTgt spid="173"/>
                                        </p:tgtEl>
                                        <p:attrNameLst>
                                          <p:attrName>ppt_w</p:attrName>
                                        </p:attrNameLst>
                                      </p:cBhvr>
                                      <p:tavLst>
                                        <p:tav tm="0">
                                          <p:val>
                                            <p:strVal val="#ppt_w"/>
                                          </p:val>
                                        </p:tav>
                                        <p:tav tm="100000">
                                          <p:val>
                                            <p:strVal val="#ppt_w"/>
                                          </p:val>
                                        </p:tav>
                                      </p:tavLst>
                                    </p:anim>
                                    <p:anim calcmode="lin" valueType="num">
                                      <p:cBhvr>
                                        <p:cTn id="670" dur="4000" fill="hold"/>
                                        <p:tgtEl>
                                          <p:spTgt spid="173"/>
                                        </p:tgtEl>
                                        <p:attrNameLst>
                                          <p:attrName>ppt_h</p:attrName>
                                        </p:attrNameLst>
                                      </p:cBhvr>
                                      <p:tavLst>
                                        <p:tav tm="0" fmla="#ppt_h*sin(2.5*pi*$)">
                                          <p:val>
                                            <p:fltVal val="0"/>
                                          </p:val>
                                        </p:tav>
                                        <p:tav tm="100000">
                                          <p:val>
                                            <p:fltVal val="1"/>
                                          </p:val>
                                        </p:tav>
                                      </p:tavLst>
                                    </p:anim>
                                  </p:childTnLst>
                                </p:cTn>
                              </p:par>
                              <p:par>
                                <p:cTn id="671" presetID="8" presetClass="emph" presetSubtype="0" repeatCount="indefinite" fill="hold" nodeType="withEffect">
                                  <p:stCondLst>
                                    <p:cond delay="0"/>
                                  </p:stCondLst>
                                  <p:childTnLst>
                                    <p:animRot by="21600000">
                                      <p:cBhvr>
                                        <p:cTn id="672" dur="4000" fill="hold"/>
                                        <p:tgtEl>
                                          <p:spTgt spid="173"/>
                                        </p:tgtEl>
                                        <p:attrNameLst>
                                          <p:attrName>r</p:attrName>
                                        </p:attrNameLst>
                                      </p:cBhvr>
                                    </p:animRot>
                                  </p:childTnLst>
                                </p:cTn>
                              </p:par>
                              <p:par>
                                <p:cTn id="673" presetID="2" presetClass="exit" presetSubtype="6" fill="hold" nodeType="withEffect">
                                  <p:stCondLst>
                                    <p:cond delay="0"/>
                                  </p:stCondLst>
                                  <p:childTnLst>
                                    <p:anim calcmode="lin" valueType="num">
                                      <p:cBhvr additive="base">
                                        <p:cTn id="674" dur="4000"/>
                                        <p:tgtEl>
                                          <p:spTgt spid="173"/>
                                        </p:tgtEl>
                                        <p:attrNameLst>
                                          <p:attrName>ppt_x</p:attrName>
                                        </p:attrNameLst>
                                      </p:cBhvr>
                                      <p:tavLst>
                                        <p:tav tm="0">
                                          <p:val>
                                            <p:strVal val="ppt_x"/>
                                          </p:val>
                                        </p:tav>
                                        <p:tav tm="100000">
                                          <p:val>
                                            <p:strVal val="1+ppt_w/2"/>
                                          </p:val>
                                        </p:tav>
                                      </p:tavLst>
                                    </p:anim>
                                    <p:anim calcmode="lin" valueType="num">
                                      <p:cBhvr additive="base">
                                        <p:cTn id="675" dur="4000"/>
                                        <p:tgtEl>
                                          <p:spTgt spid="173"/>
                                        </p:tgtEl>
                                        <p:attrNameLst>
                                          <p:attrName>ppt_y</p:attrName>
                                        </p:attrNameLst>
                                      </p:cBhvr>
                                      <p:tavLst>
                                        <p:tav tm="0">
                                          <p:val>
                                            <p:strVal val="ppt_y"/>
                                          </p:val>
                                        </p:tav>
                                        <p:tav tm="100000">
                                          <p:val>
                                            <p:strVal val="1+ppt_h/2"/>
                                          </p:val>
                                        </p:tav>
                                      </p:tavLst>
                                    </p:anim>
                                    <p:set>
                                      <p:cBhvr>
                                        <p:cTn id="676" dur="1" fill="hold">
                                          <p:stCondLst>
                                            <p:cond delay="3999"/>
                                          </p:stCondLst>
                                        </p:cTn>
                                        <p:tgtEl>
                                          <p:spTgt spid="173"/>
                                        </p:tgtEl>
                                        <p:attrNameLst>
                                          <p:attrName>style.visibility</p:attrName>
                                        </p:attrNameLst>
                                      </p:cBhvr>
                                      <p:to>
                                        <p:strVal val="hidden"/>
                                      </p:to>
                                    </p:set>
                                  </p:childTnLst>
                                </p:cTn>
                              </p:par>
                              <p:par>
                                <p:cTn id="677" presetID="19" presetClass="entr" presetSubtype="5" fill="hold" nodeType="withEffect">
                                  <p:stCondLst>
                                    <p:cond delay="0"/>
                                  </p:stCondLst>
                                  <p:childTnLst>
                                    <p:set>
                                      <p:cBhvr>
                                        <p:cTn id="678" dur="1" fill="hold">
                                          <p:stCondLst>
                                            <p:cond delay="0"/>
                                          </p:stCondLst>
                                        </p:cTn>
                                        <p:tgtEl>
                                          <p:spTgt spid="176"/>
                                        </p:tgtEl>
                                        <p:attrNameLst>
                                          <p:attrName>style.visibility</p:attrName>
                                        </p:attrNameLst>
                                      </p:cBhvr>
                                      <p:to>
                                        <p:strVal val="visible"/>
                                      </p:to>
                                    </p:set>
                                    <p:anim calcmode="lin" valueType="num">
                                      <p:cBhvr>
                                        <p:cTn id="679" dur="4000" fill="hold"/>
                                        <p:tgtEl>
                                          <p:spTgt spid="176"/>
                                        </p:tgtEl>
                                        <p:attrNameLst>
                                          <p:attrName>ppt_w</p:attrName>
                                        </p:attrNameLst>
                                      </p:cBhvr>
                                      <p:tavLst>
                                        <p:tav tm="0">
                                          <p:val>
                                            <p:strVal val="#ppt_w"/>
                                          </p:val>
                                        </p:tav>
                                        <p:tav tm="100000">
                                          <p:val>
                                            <p:strVal val="#ppt_w"/>
                                          </p:val>
                                        </p:tav>
                                      </p:tavLst>
                                    </p:anim>
                                    <p:anim calcmode="lin" valueType="num">
                                      <p:cBhvr>
                                        <p:cTn id="680" dur="4000" fill="hold"/>
                                        <p:tgtEl>
                                          <p:spTgt spid="176"/>
                                        </p:tgtEl>
                                        <p:attrNameLst>
                                          <p:attrName>ppt_h</p:attrName>
                                        </p:attrNameLst>
                                      </p:cBhvr>
                                      <p:tavLst>
                                        <p:tav tm="0" fmla="#ppt_h*sin(2.5*pi*$)">
                                          <p:val>
                                            <p:fltVal val="0"/>
                                          </p:val>
                                        </p:tav>
                                        <p:tav tm="100000">
                                          <p:val>
                                            <p:fltVal val="1"/>
                                          </p:val>
                                        </p:tav>
                                      </p:tavLst>
                                    </p:anim>
                                  </p:childTnLst>
                                </p:cTn>
                              </p:par>
                              <p:par>
                                <p:cTn id="681" presetID="8" presetClass="emph" presetSubtype="0" repeatCount="indefinite" fill="hold" nodeType="withEffect">
                                  <p:stCondLst>
                                    <p:cond delay="0"/>
                                  </p:stCondLst>
                                  <p:childTnLst>
                                    <p:animRot by="21600000">
                                      <p:cBhvr>
                                        <p:cTn id="682" dur="4000" fill="hold"/>
                                        <p:tgtEl>
                                          <p:spTgt spid="176"/>
                                        </p:tgtEl>
                                        <p:attrNameLst>
                                          <p:attrName>r</p:attrName>
                                        </p:attrNameLst>
                                      </p:cBhvr>
                                    </p:animRot>
                                  </p:childTnLst>
                                </p:cTn>
                              </p:par>
                              <p:par>
                                <p:cTn id="683" presetID="2" presetClass="exit" presetSubtype="6" fill="hold" nodeType="withEffect">
                                  <p:stCondLst>
                                    <p:cond delay="0"/>
                                  </p:stCondLst>
                                  <p:childTnLst>
                                    <p:anim calcmode="lin" valueType="num">
                                      <p:cBhvr additive="base">
                                        <p:cTn id="684" dur="4000"/>
                                        <p:tgtEl>
                                          <p:spTgt spid="176"/>
                                        </p:tgtEl>
                                        <p:attrNameLst>
                                          <p:attrName>ppt_x</p:attrName>
                                        </p:attrNameLst>
                                      </p:cBhvr>
                                      <p:tavLst>
                                        <p:tav tm="0">
                                          <p:val>
                                            <p:strVal val="ppt_x"/>
                                          </p:val>
                                        </p:tav>
                                        <p:tav tm="100000">
                                          <p:val>
                                            <p:strVal val="1+ppt_w/2"/>
                                          </p:val>
                                        </p:tav>
                                      </p:tavLst>
                                    </p:anim>
                                    <p:anim calcmode="lin" valueType="num">
                                      <p:cBhvr additive="base">
                                        <p:cTn id="685" dur="4000"/>
                                        <p:tgtEl>
                                          <p:spTgt spid="176"/>
                                        </p:tgtEl>
                                        <p:attrNameLst>
                                          <p:attrName>ppt_y</p:attrName>
                                        </p:attrNameLst>
                                      </p:cBhvr>
                                      <p:tavLst>
                                        <p:tav tm="0">
                                          <p:val>
                                            <p:strVal val="ppt_y"/>
                                          </p:val>
                                        </p:tav>
                                        <p:tav tm="100000">
                                          <p:val>
                                            <p:strVal val="1+ppt_h/2"/>
                                          </p:val>
                                        </p:tav>
                                      </p:tavLst>
                                    </p:anim>
                                    <p:set>
                                      <p:cBhvr>
                                        <p:cTn id="686" dur="1" fill="hold">
                                          <p:stCondLst>
                                            <p:cond delay="3999"/>
                                          </p:stCondLst>
                                        </p:cTn>
                                        <p:tgtEl>
                                          <p:spTgt spid="176"/>
                                        </p:tgtEl>
                                        <p:attrNameLst>
                                          <p:attrName>style.visibility</p:attrName>
                                        </p:attrNameLst>
                                      </p:cBhvr>
                                      <p:to>
                                        <p:strVal val="hidden"/>
                                      </p:to>
                                    </p:set>
                                  </p:childTnLst>
                                </p:cTn>
                              </p:par>
                              <p:par>
                                <p:cTn id="687" presetID="19" presetClass="entr" presetSubtype="5" fill="hold" nodeType="withEffect">
                                  <p:stCondLst>
                                    <p:cond delay="0"/>
                                  </p:stCondLst>
                                  <p:childTnLst>
                                    <p:set>
                                      <p:cBhvr>
                                        <p:cTn id="688" dur="1" fill="hold">
                                          <p:stCondLst>
                                            <p:cond delay="0"/>
                                          </p:stCondLst>
                                        </p:cTn>
                                        <p:tgtEl>
                                          <p:spTgt spid="209"/>
                                        </p:tgtEl>
                                        <p:attrNameLst>
                                          <p:attrName>style.visibility</p:attrName>
                                        </p:attrNameLst>
                                      </p:cBhvr>
                                      <p:to>
                                        <p:strVal val="visible"/>
                                      </p:to>
                                    </p:set>
                                    <p:anim calcmode="lin" valueType="num">
                                      <p:cBhvr>
                                        <p:cTn id="689" dur="4000" fill="hold"/>
                                        <p:tgtEl>
                                          <p:spTgt spid="209"/>
                                        </p:tgtEl>
                                        <p:attrNameLst>
                                          <p:attrName>ppt_w</p:attrName>
                                        </p:attrNameLst>
                                      </p:cBhvr>
                                      <p:tavLst>
                                        <p:tav tm="0">
                                          <p:val>
                                            <p:strVal val="#ppt_w"/>
                                          </p:val>
                                        </p:tav>
                                        <p:tav tm="100000">
                                          <p:val>
                                            <p:strVal val="#ppt_w"/>
                                          </p:val>
                                        </p:tav>
                                      </p:tavLst>
                                    </p:anim>
                                    <p:anim calcmode="lin" valueType="num">
                                      <p:cBhvr>
                                        <p:cTn id="690" dur="4000" fill="hold"/>
                                        <p:tgtEl>
                                          <p:spTgt spid="209"/>
                                        </p:tgtEl>
                                        <p:attrNameLst>
                                          <p:attrName>ppt_h</p:attrName>
                                        </p:attrNameLst>
                                      </p:cBhvr>
                                      <p:tavLst>
                                        <p:tav tm="0" fmla="#ppt_h*sin(2.5*pi*$)">
                                          <p:val>
                                            <p:fltVal val="0"/>
                                          </p:val>
                                        </p:tav>
                                        <p:tav tm="100000">
                                          <p:val>
                                            <p:fltVal val="1"/>
                                          </p:val>
                                        </p:tav>
                                      </p:tavLst>
                                    </p:anim>
                                  </p:childTnLst>
                                </p:cTn>
                              </p:par>
                              <p:par>
                                <p:cTn id="691" presetID="8" presetClass="emph" presetSubtype="0" repeatCount="indefinite" fill="hold" nodeType="withEffect">
                                  <p:stCondLst>
                                    <p:cond delay="0"/>
                                  </p:stCondLst>
                                  <p:childTnLst>
                                    <p:animRot by="-21600000">
                                      <p:cBhvr>
                                        <p:cTn id="692" dur="4000" fill="hold"/>
                                        <p:tgtEl>
                                          <p:spTgt spid="209"/>
                                        </p:tgtEl>
                                        <p:attrNameLst>
                                          <p:attrName>r</p:attrName>
                                        </p:attrNameLst>
                                      </p:cBhvr>
                                    </p:animRot>
                                  </p:childTnLst>
                                </p:cTn>
                              </p:par>
                              <p:par>
                                <p:cTn id="693" presetID="2" presetClass="exit" presetSubtype="12" fill="hold" nodeType="withEffect">
                                  <p:stCondLst>
                                    <p:cond delay="0"/>
                                  </p:stCondLst>
                                  <p:childTnLst>
                                    <p:anim calcmode="lin" valueType="num">
                                      <p:cBhvr additive="base">
                                        <p:cTn id="694" dur="4000"/>
                                        <p:tgtEl>
                                          <p:spTgt spid="209"/>
                                        </p:tgtEl>
                                        <p:attrNameLst>
                                          <p:attrName>ppt_x</p:attrName>
                                        </p:attrNameLst>
                                      </p:cBhvr>
                                      <p:tavLst>
                                        <p:tav tm="0">
                                          <p:val>
                                            <p:strVal val="ppt_x"/>
                                          </p:val>
                                        </p:tav>
                                        <p:tav tm="100000">
                                          <p:val>
                                            <p:strVal val="0-ppt_w/2"/>
                                          </p:val>
                                        </p:tav>
                                      </p:tavLst>
                                    </p:anim>
                                    <p:anim calcmode="lin" valueType="num">
                                      <p:cBhvr additive="base">
                                        <p:cTn id="695" dur="4000"/>
                                        <p:tgtEl>
                                          <p:spTgt spid="209"/>
                                        </p:tgtEl>
                                        <p:attrNameLst>
                                          <p:attrName>ppt_y</p:attrName>
                                        </p:attrNameLst>
                                      </p:cBhvr>
                                      <p:tavLst>
                                        <p:tav tm="0">
                                          <p:val>
                                            <p:strVal val="ppt_y"/>
                                          </p:val>
                                        </p:tav>
                                        <p:tav tm="100000">
                                          <p:val>
                                            <p:strVal val="1+ppt_h/2"/>
                                          </p:val>
                                        </p:tav>
                                      </p:tavLst>
                                    </p:anim>
                                    <p:set>
                                      <p:cBhvr>
                                        <p:cTn id="696" dur="1" fill="hold">
                                          <p:stCondLst>
                                            <p:cond delay="3999"/>
                                          </p:stCondLst>
                                        </p:cTn>
                                        <p:tgtEl>
                                          <p:spTgt spid="209"/>
                                        </p:tgtEl>
                                        <p:attrNameLst>
                                          <p:attrName>style.visibility</p:attrName>
                                        </p:attrNameLst>
                                      </p:cBhvr>
                                      <p:to>
                                        <p:strVal val="hidden"/>
                                      </p:to>
                                    </p:set>
                                  </p:childTnLst>
                                </p:cTn>
                              </p:par>
                              <p:par>
                                <p:cTn id="697" presetID="19" presetClass="entr" presetSubtype="5" fill="hold" nodeType="withEffect">
                                  <p:stCondLst>
                                    <p:cond delay="0"/>
                                  </p:stCondLst>
                                  <p:childTnLst>
                                    <p:set>
                                      <p:cBhvr>
                                        <p:cTn id="698" dur="1" fill="hold">
                                          <p:stCondLst>
                                            <p:cond delay="0"/>
                                          </p:stCondLst>
                                        </p:cTn>
                                        <p:tgtEl>
                                          <p:spTgt spid="206"/>
                                        </p:tgtEl>
                                        <p:attrNameLst>
                                          <p:attrName>style.visibility</p:attrName>
                                        </p:attrNameLst>
                                      </p:cBhvr>
                                      <p:to>
                                        <p:strVal val="visible"/>
                                      </p:to>
                                    </p:set>
                                    <p:anim calcmode="lin" valueType="num">
                                      <p:cBhvr>
                                        <p:cTn id="699" dur="4000" fill="hold"/>
                                        <p:tgtEl>
                                          <p:spTgt spid="206"/>
                                        </p:tgtEl>
                                        <p:attrNameLst>
                                          <p:attrName>ppt_w</p:attrName>
                                        </p:attrNameLst>
                                      </p:cBhvr>
                                      <p:tavLst>
                                        <p:tav tm="0">
                                          <p:val>
                                            <p:strVal val="#ppt_w"/>
                                          </p:val>
                                        </p:tav>
                                        <p:tav tm="100000">
                                          <p:val>
                                            <p:strVal val="#ppt_w"/>
                                          </p:val>
                                        </p:tav>
                                      </p:tavLst>
                                    </p:anim>
                                    <p:anim calcmode="lin" valueType="num">
                                      <p:cBhvr>
                                        <p:cTn id="700" dur="4000" fill="hold"/>
                                        <p:tgtEl>
                                          <p:spTgt spid="206"/>
                                        </p:tgtEl>
                                        <p:attrNameLst>
                                          <p:attrName>ppt_h</p:attrName>
                                        </p:attrNameLst>
                                      </p:cBhvr>
                                      <p:tavLst>
                                        <p:tav tm="0" fmla="#ppt_h*sin(2.5*pi*$)">
                                          <p:val>
                                            <p:fltVal val="0"/>
                                          </p:val>
                                        </p:tav>
                                        <p:tav tm="100000">
                                          <p:val>
                                            <p:fltVal val="1"/>
                                          </p:val>
                                        </p:tav>
                                      </p:tavLst>
                                    </p:anim>
                                  </p:childTnLst>
                                </p:cTn>
                              </p:par>
                              <p:par>
                                <p:cTn id="701" presetID="8" presetClass="emph" presetSubtype="0" repeatCount="indefinite" fill="hold" nodeType="withEffect">
                                  <p:stCondLst>
                                    <p:cond delay="0"/>
                                  </p:stCondLst>
                                  <p:childTnLst>
                                    <p:animRot by="-21600000">
                                      <p:cBhvr>
                                        <p:cTn id="702" dur="4000" fill="hold"/>
                                        <p:tgtEl>
                                          <p:spTgt spid="206"/>
                                        </p:tgtEl>
                                        <p:attrNameLst>
                                          <p:attrName>r</p:attrName>
                                        </p:attrNameLst>
                                      </p:cBhvr>
                                    </p:animRot>
                                  </p:childTnLst>
                                </p:cTn>
                              </p:par>
                              <p:par>
                                <p:cTn id="703" presetID="2" presetClass="exit" presetSubtype="12" fill="hold" nodeType="withEffect">
                                  <p:stCondLst>
                                    <p:cond delay="0"/>
                                  </p:stCondLst>
                                  <p:childTnLst>
                                    <p:anim calcmode="lin" valueType="num">
                                      <p:cBhvr additive="base">
                                        <p:cTn id="704" dur="4000"/>
                                        <p:tgtEl>
                                          <p:spTgt spid="206"/>
                                        </p:tgtEl>
                                        <p:attrNameLst>
                                          <p:attrName>ppt_x</p:attrName>
                                        </p:attrNameLst>
                                      </p:cBhvr>
                                      <p:tavLst>
                                        <p:tav tm="0">
                                          <p:val>
                                            <p:strVal val="ppt_x"/>
                                          </p:val>
                                        </p:tav>
                                        <p:tav tm="100000">
                                          <p:val>
                                            <p:strVal val="0-ppt_w/2"/>
                                          </p:val>
                                        </p:tav>
                                      </p:tavLst>
                                    </p:anim>
                                    <p:anim calcmode="lin" valueType="num">
                                      <p:cBhvr additive="base">
                                        <p:cTn id="705" dur="4000"/>
                                        <p:tgtEl>
                                          <p:spTgt spid="206"/>
                                        </p:tgtEl>
                                        <p:attrNameLst>
                                          <p:attrName>ppt_y</p:attrName>
                                        </p:attrNameLst>
                                      </p:cBhvr>
                                      <p:tavLst>
                                        <p:tav tm="0">
                                          <p:val>
                                            <p:strVal val="ppt_y"/>
                                          </p:val>
                                        </p:tav>
                                        <p:tav tm="100000">
                                          <p:val>
                                            <p:strVal val="1+ppt_h/2"/>
                                          </p:val>
                                        </p:tav>
                                      </p:tavLst>
                                    </p:anim>
                                    <p:set>
                                      <p:cBhvr>
                                        <p:cTn id="706" dur="1" fill="hold">
                                          <p:stCondLst>
                                            <p:cond delay="3999"/>
                                          </p:stCondLst>
                                        </p:cTn>
                                        <p:tgtEl>
                                          <p:spTgt spid="206"/>
                                        </p:tgtEl>
                                        <p:attrNameLst>
                                          <p:attrName>style.visibility</p:attrName>
                                        </p:attrNameLst>
                                      </p:cBhvr>
                                      <p:to>
                                        <p:strVal val="hidden"/>
                                      </p:to>
                                    </p:set>
                                  </p:childTnLst>
                                </p:cTn>
                              </p:par>
                              <p:par>
                                <p:cTn id="707" presetID="19" presetClass="entr" presetSubtype="5" fill="hold" nodeType="withEffect">
                                  <p:stCondLst>
                                    <p:cond delay="0"/>
                                  </p:stCondLst>
                                  <p:childTnLst>
                                    <p:set>
                                      <p:cBhvr>
                                        <p:cTn id="708" dur="1" fill="hold">
                                          <p:stCondLst>
                                            <p:cond delay="0"/>
                                          </p:stCondLst>
                                        </p:cTn>
                                        <p:tgtEl>
                                          <p:spTgt spid="203"/>
                                        </p:tgtEl>
                                        <p:attrNameLst>
                                          <p:attrName>style.visibility</p:attrName>
                                        </p:attrNameLst>
                                      </p:cBhvr>
                                      <p:to>
                                        <p:strVal val="visible"/>
                                      </p:to>
                                    </p:set>
                                    <p:anim calcmode="lin" valueType="num">
                                      <p:cBhvr>
                                        <p:cTn id="709" dur="4000" fill="hold"/>
                                        <p:tgtEl>
                                          <p:spTgt spid="203"/>
                                        </p:tgtEl>
                                        <p:attrNameLst>
                                          <p:attrName>ppt_w</p:attrName>
                                        </p:attrNameLst>
                                      </p:cBhvr>
                                      <p:tavLst>
                                        <p:tav tm="0">
                                          <p:val>
                                            <p:strVal val="#ppt_w"/>
                                          </p:val>
                                        </p:tav>
                                        <p:tav tm="100000">
                                          <p:val>
                                            <p:strVal val="#ppt_w"/>
                                          </p:val>
                                        </p:tav>
                                      </p:tavLst>
                                    </p:anim>
                                    <p:anim calcmode="lin" valueType="num">
                                      <p:cBhvr>
                                        <p:cTn id="710" dur="4000" fill="hold"/>
                                        <p:tgtEl>
                                          <p:spTgt spid="203"/>
                                        </p:tgtEl>
                                        <p:attrNameLst>
                                          <p:attrName>ppt_h</p:attrName>
                                        </p:attrNameLst>
                                      </p:cBhvr>
                                      <p:tavLst>
                                        <p:tav tm="0" fmla="#ppt_h*sin(2.5*pi*$)">
                                          <p:val>
                                            <p:fltVal val="0"/>
                                          </p:val>
                                        </p:tav>
                                        <p:tav tm="100000">
                                          <p:val>
                                            <p:fltVal val="1"/>
                                          </p:val>
                                        </p:tav>
                                      </p:tavLst>
                                    </p:anim>
                                  </p:childTnLst>
                                </p:cTn>
                              </p:par>
                              <p:par>
                                <p:cTn id="711" presetID="8" presetClass="emph" presetSubtype="0" repeatCount="indefinite" fill="hold" nodeType="withEffect">
                                  <p:stCondLst>
                                    <p:cond delay="0"/>
                                  </p:stCondLst>
                                  <p:childTnLst>
                                    <p:animRot by="-21600000">
                                      <p:cBhvr>
                                        <p:cTn id="712" dur="4000" fill="hold"/>
                                        <p:tgtEl>
                                          <p:spTgt spid="203"/>
                                        </p:tgtEl>
                                        <p:attrNameLst>
                                          <p:attrName>r</p:attrName>
                                        </p:attrNameLst>
                                      </p:cBhvr>
                                    </p:animRot>
                                  </p:childTnLst>
                                </p:cTn>
                              </p:par>
                              <p:par>
                                <p:cTn id="713" presetID="2" presetClass="exit" presetSubtype="12" fill="hold" nodeType="withEffect">
                                  <p:stCondLst>
                                    <p:cond delay="0"/>
                                  </p:stCondLst>
                                  <p:childTnLst>
                                    <p:anim calcmode="lin" valueType="num">
                                      <p:cBhvr additive="base">
                                        <p:cTn id="714" dur="4000"/>
                                        <p:tgtEl>
                                          <p:spTgt spid="203"/>
                                        </p:tgtEl>
                                        <p:attrNameLst>
                                          <p:attrName>ppt_x</p:attrName>
                                        </p:attrNameLst>
                                      </p:cBhvr>
                                      <p:tavLst>
                                        <p:tav tm="0">
                                          <p:val>
                                            <p:strVal val="ppt_x"/>
                                          </p:val>
                                        </p:tav>
                                        <p:tav tm="100000">
                                          <p:val>
                                            <p:strVal val="0-ppt_w/2"/>
                                          </p:val>
                                        </p:tav>
                                      </p:tavLst>
                                    </p:anim>
                                    <p:anim calcmode="lin" valueType="num">
                                      <p:cBhvr additive="base">
                                        <p:cTn id="715" dur="4000"/>
                                        <p:tgtEl>
                                          <p:spTgt spid="203"/>
                                        </p:tgtEl>
                                        <p:attrNameLst>
                                          <p:attrName>ppt_y</p:attrName>
                                        </p:attrNameLst>
                                      </p:cBhvr>
                                      <p:tavLst>
                                        <p:tav tm="0">
                                          <p:val>
                                            <p:strVal val="ppt_y"/>
                                          </p:val>
                                        </p:tav>
                                        <p:tav tm="100000">
                                          <p:val>
                                            <p:strVal val="1+ppt_h/2"/>
                                          </p:val>
                                        </p:tav>
                                      </p:tavLst>
                                    </p:anim>
                                    <p:set>
                                      <p:cBhvr>
                                        <p:cTn id="716" dur="1" fill="hold">
                                          <p:stCondLst>
                                            <p:cond delay="3999"/>
                                          </p:stCondLst>
                                        </p:cTn>
                                        <p:tgtEl>
                                          <p:spTgt spid="203"/>
                                        </p:tgtEl>
                                        <p:attrNameLst>
                                          <p:attrName>style.visibility</p:attrName>
                                        </p:attrNameLst>
                                      </p:cBhvr>
                                      <p:to>
                                        <p:strVal val="hidden"/>
                                      </p:to>
                                    </p:set>
                                  </p:childTnLst>
                                </p:cTn>
                              </p:par>
                              <p:par>
                                <p:cTn id="717" presetID="19" presetClass="entr" presetSubtype="5" fill="hold" nodeType="withEffect">
                                  <p:stCondLst>
                                    <p:cond delay="0"/>
                                  </p:stCondLst>
                                  <p:childTnLst>
                                    <p:set>
                                      <p:cBhvr>
                                        <p:cTn id="718" dur="1" fill="hold">
                                          <p:stCondLst>
                                            <p:cond delay="0"/>
                                          </p:stCondLst>
                                        </p:cTn>
                                        <p:tgtEl>
                                          <p:spTgt spid="200"/>
                                        </p:tgtEl>
                                        <p:attrNameLst>
                                          <p:attrName>style.visibility</p:attrName>
                                        </p:attrNameLst>
                                      </p:cBhvr>
                                      <p:to>
                                        <p:strVal val="visible"/>
                                      </p:to>
                                    </p:set>
                                    <p:anim calcmode="lin" valueType="num">
                                      <p:cBhvr>
                                        <p:cTn id="719" dur="4000" fill="hold"/>
                                        <p:tgtEl>
                                          <p:spTgt spid="200"/>
                                        </p:tgtEl>
                                        <p:attrNameLst>
                                          <p:attrName>ppt_w</p:attrName>
                                        </p:attrNameLst>
                                      </p:cBhvr>
                                      <p:tavLst>
                                        <p:tav tm="0">
                                          <p:val>
                                            <p:strVal val="#ppt_w"/>
                                          </p:val>
                                        </p:tav>
                                        <p:tav tm="100000">
                                          <p:val>
                                            <p:strVal val="#ppt_w"/>
                                          </p:val>
                                        </p:tav>
                                      </p:tavLst>
                                    </p:anim>
                                    <p:anim calcmode="lin" valueType="num">
                                      <p:cBhvr>
                                        <p:cTn id="720" dur="4000" fill="hold"/>
                                        <p:tgtEl>
                                          <p:spTgt spid="200"/>
                                        </p:tgtEl>
                                        <p:attrNameLst>
                                          <p:attrName>ppt_h</p:attrName>
                                        </p:attrNameLst>
                                      </p:cBhvr>
                                      <p:tavLst>
                                        <p:tav tm="0" fmla="#ppt_h*sin(2.5*pi*$)">
                                          <p:val>
                                            <p:fltVal val="0"/>
                                          </p:val>
                                        </p:tav>
                                        <p:tav tm="100000">
                                          <p:val>
                                            <p:fltVal val="1"/>
                                          </p:val>
                                        </p:tav>
                                      </p:tavLst>
                                    </p:anim>
                                  </p:childTnLst>
                                </p:cTn>
                              </p:par>
                              <p:par>
                                <p:cTn id="721" presetID="8" presetClass="emph" presetSubtype="0" repeatCount="indefinite" fill="hold" nodeType="withEffect">
                                  <p:stCondLst>
                                    <p:cond delay="0"/>
                                  </p:stCondLst>
                                  <p:childTnLst>
                                    <p:animRot by="-21600000">
                                      <p:cBhvr>
                                        <p:cTn id="722" dur="4000" fill="hold"/>
                                        <p:tgtEl>
                                          <p:spTgt spid="200"/>
                                        </p:tgtEl>
                                        <p:attrNameLst>
                                          <p:attrName>r</p:attrName>
                                        </p:attrNameLst>
                                      </p:cBhvr>
                                    </p:animRot>
                                  </p:childTnLst>
                                </p:cTn>
                              </p:par>
                              <p:par>
                                <p:cTn id="723" presetID="2" presetClass="exit" presetSubtype="12" fill="hold" nodeType="withEffect">
                                  <p:stCondLst>
                                    <p:cond delay="0"/>
                                  </p:stCondLst>
                                  <p:childTnLst>
                                    <p:anim calcmode="lin" valueType="num">
                                      <p:cBhvr additive="base">
                                        <p:cTn id="724" dur="4000"/>
                                        <p:tgtEl>
                                          <p:spTgt spid="200"/>
                                        </p:tgtEl>
                                        <p:attrNameLst>
                                          <p:attrName>ppt_x</p:attrName>
                                        </p:attrNameLst>
                                      </p:cBhvr>
                                      <p:tavLst>
                                        <p:tav tm="0">
                                          <p:val>
                                            <p:strVal val="ppt_x"/>
                                          </p:val>
                                        </p:tav>
                                        <p:tav tm="100000">
                                          <p:val>
                                            <p:strVal val="0-ppt_w/2"/>
                                          </p:val>
                                        </p:tav>
                                      </p:tavLst>
                                    </p:anim>
                                    <p:anim calcmode="lin" valueType="num">
                                      <p:cBhvr additive="base">
                                        <p:cTn id="725" dur="4000"/>
                                        <p:tgtEl>
                                          <p:spTgt spid="200"/>
                                        </p:tgtEl>
                                        <p:attrNameLst>
                                          <p:attrName>ppt_y</p:attrName>
                                        </p:attrNameLst>
                                      </p:cBhvr>
                                      <p:tavLst>
                                        <p:tav tm="0">
                                          <p:val>
                                            <p:strVal val="ppt_y"/>
                                          </p:val>
                                        </p:tav>
                                        <p:tav tm="100000">
                                          <p:val>
                                            <p:strVal val="1+ppt_h/2"/>
                                          </p:val>
                                        </p:tav>
                                      </p:tavLst>
                                    </p:anim>
                                    <p:set>
                                      <p:cBhvr>
                                        <p:cTn id="726" dur="1" fill="hold">
                                          <p:stCondLst>
                                            <p:cond delay="3999"/>
                                          </p:stCondLst>
                                        </p:cTn>
                                        <p:tgtEl>
                                          <p:spTgt spid="200"/>
                                        </p:tgtEl>
                                        <p:attrNameLst>
                                          <p:attrName>style.visibility</p:attrName>
                                        </p:attrNameLst>
                                      </p:cBhvr>
                                      <p:to>
                                        <p:strVal val="hidden"/>
                                      </p:to>
                                    </p:set>
                                  </p:childTnLst>
                                </p:cTn>
                              </p:par>
                              <p:par>
                                <p:cTn id="727" presetID="19" presetClass="entr" presetSubtype="5" fill="hold" nodeType="withEffect">
                                  <p:stCondLst>
                                    <p:cond delay="0"/>
                                  </p:stCondLst>
                                  <p:childTnLst>
                                    <p:set>
                                      <p:cBhvr>
                                        <p:cTn id="728" dur="1" fill="hold">
                                          <p:stCondLst>
                                            <p:cond delay="0"/>
                                          </p:stCondLst>
                                        </p:cTn>
                                        <p:tgtEl>
                                          <p:spTgt spid="197"/>
                                        </p:tgtEl>
                                        <p:attrNameLst>
                                          <p:attrName>style.visibility</p:attrName>
                                        </p:attrNameLst>
                                      </p:cBhvr>
                                      <p:to>
                                        <p:strVal val="visible"/>
                                      </p:to>
                                    </p:set>
                                    <p:anim calcmode="lin" valueType="num">
                                      <p:cBhvr>
                                        <p:cTn id="729" dur="4000" fill="hold"/>
                                        <p:tgtEl>
                                          <p:spTgt spid="197"/>
                                        </p:tgtEl>
                                        <p:attrNameLst>
                                          <p:attrName>ppt_w</p:attrName>
                                        </p:attrNameLst>
                                      </p:cBhvr>
                                      <p:tavLst>
                                        <p:tav tm="0">
                                          <p:val>
                                            <p:strVal val="#ppt_w"/>
                                          </p:val>
                                        </p:tav>
                                        <p:tav tm="100000">
                                          <p:val>
                                            <p:strVal val="#ppt_w"/>
                                          </p:val>
                                        </p:tav>
                                      </p:tavLst>
                                    </p:anim>
                                    <p:anim calcmode="lin" valueType="num">
                                      <p:cBhvr>
                                        <p:cTn id="730" dur="4000" fill="hold"/>
                                        <p:tgtEl>
                                          <p:spTgt spid="197"/>
                                        </p:tgtEl>
                                        <p:attrNameLst>
                                          <p:attrName>ppt_h</p:attrName>
                                        </p:attrNameLst>
                                      </p:cBhvr>
                                      <p:tavLst>
                                        <p:tav tm="0" fmla="#ppt_h*sin(2.5*pi*$)">
                                          <p:val>
                                            <p:fltVal val="0"/>
                                          </p:val>
                                        </p:tav>
                                        <p:tav tm="100000">
                                          <p:val>
                                            <p:fltVal val="1"/>
                                          </p:val>
                                        </p:tav>
                                      </p:tavLst>
                                    </p:anim>
                                  </p:childTnLst>
                                </p:cTn>
                              </p:par>
                              <p:par>
                                <p:cTn id="731" presetID="8" presetClass="emph" presetSubtype="0" repeatCount="indefinite" fill="hold" nodeType="withEffect">
                                  <p:stCondLst>
                                    <p:cond delay="0"/>
                                  </p:stCondLst>
                                  <p:childTnLst>
                                    <p:animRot by="-21600000">
                                      <p:cBhvr>
                                        <p:cTn id="732" dur="4000" fill="hold"/>
                                        <p:tgtEl>
                                          <p:spTgt spid="197"/>
                                        </p:tgtEl>
                                        <p:attrNameLst>
                                          <p:attrName>r</p:attrName>
                                        </p:attrNameLst>
                                      </p:cBhvr>
                                    </p:animRot>
                                  </p:childTnLst>
                                </p:cTn>
                              </p:par>
                              <p:par>
                                <p:cTn id="733" presetID="2" presetClass="exit" presetSubtype="12" fill="hold" nodeType="withEffect">
                                  <p:stCondLst>
                                    <p:cond delay="0"/>
                                  </p:stCondLst>
                                  <p:childTnLst>
                                    <p:anim calcmode="lin" valueType="num">
                                      <p:cBhvr additive="base">
                                        <p:cTn id="734" dur="4000"/>
                                        <p:tgtEl>
                                          <p:spTgt spid="197"/>
                                        </p:tgtEl>
                                        <p:attrNameLst>
                                          <p:attrName>ppt_x</p:attrName>
                                        </p:attrNameLst>
                                      </p:cBhvr>
                                      <p:tavLst>
                                        <p:tav tm="0">
                                          <p:val>
                                            <p:strVal val="ppt_x"/>
                                          </p:val>
                                        </p:tav>
                                        <p:tav tm="100000">
                                          <p:val>
                                            <p:strVal val="0-ppt_w/2"/>
                                          </p:val>
                                        </p:tav>
                                      </p:tavLst>
                                    </p:anim>
                                    <p:anim calcmode="lin" valueType="num">
                                      <p:cBhvr additive="base">
                                        <p:cTn id="735" dur="4000"/>
                                        <p:tgtEl>
                                          <p:spTgt spid="197"/>
                                        </p:tgtEl>
                                        <p:attrNameLst>
                                          <p:attrName>ppt_y</p:attrName>
                                        </p:attrNameLst>
                                      </p:cBhvr>
                                      <p:tavLst>
                                        <p:tav tm="0">
                                          <p:val>
                                            <p:strVal val="ppt_y"/>
                                          </p:val>
                                        </p:tav>
                                        <p:tav tm="100000">
                                          <p:val>
                                            <p:strVal val="1+ppt_h/2"/>
                                          </p:val>
                                        </p:tav>
                                      </p:tavLst>
                                    </p:anim>
                                    <p:set>
                                      <p:cBhvr>
                                        <p:cTn id="736" dur="1" fill="hold">
                                          <p:stCondLst>
                                            <p:cond delay="3999"/>
                                          </p:stCondLst>
                                        </p:cTn>
                                        <p:tgtEl>
                                          <p:spTgt spid="197"/>
                                        </p:tgtEl>
                                        <p:attrNameLst>
                                          <p:attrName>style.visibility</p:attrName>
                                        </p:attrNameLst>
                                      </p:cBhvr>
                                      <p:to>
                                        <p:strVal val="hidden"/>
                                      </p:to>
                                    </p:set>
                                  </p:childTnLst>
                                </p:cTn>
                              </p:par>
                              <p:par>
                                <p:cTn id="737" presetID="19" presetClass="entr" presetSubtype="5" fill="hold" nodeType="withEffect">
                                  <p:stCondLst>
                                    <p:cond delay="0"/>
                                  </p:stCondLst>
                                  <p:childTnLst>
                                    <p:set>
                                      <p:cBhvr>
                                        <p:cTn id="738" dur="1" fill="hold">
                                          <p:stCondLst>
                                            <p:cond delay="0"/>
                                          </p:stCondLst>
                                        </p:cTn>
                                        <p:tgtEl>
                                          <p:spTgt spid="194"/>
                                        </p:tgtEl>
                                        <p:attrNameLst>
                                          <p:attrName>style.visibility</p:attrName>
                                        </p:attrNameLst>
                                      </p:cBhvr>
                                      <p:to>
                                        <p:strVal val="visible"/>
                                      </p:to>
                                    </p:set>
                                    <p:anim calcmode="lin" valueType="num">
                                      <p:cBhvr>
                                        <p:cTn id="739" dur="4000" fill="hold"/>
                                        <p:tgtEl>
                                          <p:spTgt spid="194"/>
                                        </p:tgtEl>
                                        <p:attrNameLst>
                                          <p:attrName>ppt_w</p:attrName>
                                        </p:attrNameLst>
                                      </p:cBhvr>
                                      <p:tavLst>
                                        <p:tav tm="0">
                                          <p:val>
                                            <p:strVal val="#ppt_w"/>
                                          </p:val>
                                        </p:tav>
                                        <p:tav tm="100000">
                                          <p:val>
                                            <p:strVal val="#ppt_w"/>
                                          </p:val>
                                        </p:tav>
                                      </p:tavLst>
                                    </p:anim>
                                    <p:anim calcmode="lin" valueType="num">
                                      <p:cBhvr>
                                        <p:cTn id="740" dur="4000" fill="hold"/>
                                        <p:tgtEl>
                                          <p:spTgt spid="194"/>
                                        </p:tgtEl>
                                        <p:attrNameLst>
                                          <p:attrName>ppt_h</p:attrName>
                                        </p:attrNameLst>
                                      </p:cBhvr>
                                      <p:tavLst>
                                        <p:tav tm="0" fmla="#ppt_h*sin(2.5*pi*$)">
                                          <p:val>
                                            <p:fltVal val="0"/>
                                          </p:val>
                                        </p:tav>
                                        <p:tav tm="100000">
                                          <p:val>
                                            <p:fltVal val="1"/>
                                          </p:val>
                                        </p:tav>
                                      </p:tavLst>
                                    </p:anim>
                                  </p:childTnLst>
                                </p:cTn>
                              </p:par>
                              <p:par>
                                <p:cTn id="741" presetID="8" presetClass="emph" presetSubtype="0" repeatCount="indefinite" fill="hold" nodeType="withEffect">
                                  <p:stCondLst>
                                    <p:cond delay="0"/>
                                  </p:stCondLst>
                                  <p:childTnLst>
                                    <p:animRot by="-21600000">
                                      <p:cBhvr>
                                        <p:cTn id="742" dur="4000" fill="hold"/>
                                        <p:tgtEl>
                                          <p:spTgt spid="194"/>
                                        </p:tgtEl>
                                        <p:attrNameLst>
                                          <p:attrName>r</p:attrName>
                                        </p:attrNameLst>
                                      </p:cBhvr>
                                    </p:animRot>
                                  </p:childTnLst>
                                </p:cTn>
                              </p:par>
                              <p:par>
                                <p:cTn id="743" presetID="2" presetClass="exit" presetSubtype="12" fill="hold" nodeType="withEffect">
                                  <p:stCondLst>
                                    <p:cond delay="0"/>
                                  </p:stCondLst>
                                  <p:childTnLst>
                                    <p:anim calcmode="lin" valueType="num">
                                      <p:cBhvr additive="base">
                                        <p:cTn id="744" dur="4000"/>
                                        <p:tgtEl>
                                          <p:spTgt spid="194"/>
                                        </p:tgtEl>
                                        <p:attrNameLst>
                                          <p:attrName>ppt_x</p:attrName>
                                        </p:attrNameLst>
                                      </p:cBhvr>
                                      <p:tavLst>
                                        <p:tav tm="0">
                                          <p:val>
                                            <p:strVal val="ppt_x"/>
                                          </p:val>
                                        </p:tav>
                                        <p:tav tm="100000">
                                          <p:val>
                                            <p:strVal val="0-ppt_w/2"/>
                                          </p:val>
                                        </p:tav>
                                      </p:tavLst>
                                    </p:anim>
                                    <p:anim calcmode="lin" valueType="num">
                                      <p:cBhvr additive="base">
                                        <p:cTn id="745" dur="4000"/>
                                        <p:tgtEl>
                                          <p:spTgt spid="194"/>
                                        </p:tgtEl>
                                        <p:attrNameLst>
                                          <p:attrName>ppt_y</p:attrName>
                                        </p:attrNameLst>
                                      </p:cBhvr>
                                      <p:tavLst>
                                        <p:tav tm="0">
                                          <p:val>
                                            <p:strVal val="ppt_y"/>
                                          </p:val>
                                        </p:tav>
                                        <p:tav tm="100000">
                                          <p:val>
                                            <p:strVal val="1+ppt_h/2"/>
                                          </p:val>
                                        </p:tav>
                                      </p:tavLst>
                                    </p:anim>
                                    <p:set>
                                      <p:cBhvr>
                                        <p:cTn id="746" dur="1" fill="hold">
                                          <p:stCondLst>
                                            <p:cond delay="3999"/>
                                          </p:stCondLst>
                                        </p:cTn>
                                        <p:tgtEl>
                                          <p:spTgt spid="194"/>
                                        </p:tgtEl>
                                        <p:attrNameLst>
                                          <p:attrName>style.visibility</p:attrName>
                                        </p:attrNameLst>
                                      </p:cBhvr>
                                      <p:to>
                                        <p:strVal val="hidden"/>
                                      </p:to>
                                    </p:set>
                                  </p:childTnLst>
                                </p:cTn>
                              </p:par>
                              <p:par>
                                <p:cTn id="747" presetID="19" presetClass="entr" presetSubtype="5" fill="hold" nodeType="withEffect">
                                  <p:stCondLst>
                                    <p:cond delay="0"/>
                                  </p:stCondLst>
                                  <p:childTnLst>
                                    <p:set>
                                      <p:cBhvr>
                                        <p:cTn id="748" dur="1" fill="hold">
                                          <p:stCondLst>
                                            <p:cond delay="0"/>
                                          </p:stCondLst>
                                        </p:cTn>
                                        <p:tgtEl>
                                          <p:spTgt spid="191"/>
                                        </p:tgtEl>
                                        <p:attrNameLst>
                                          <p:attrName>style.visibility</p:attrName>
                                        </p:attrNameLst>
                                      </p:cBhvr>
                                      <p:to>
                                        <p:strVal val="visible"/>
                                      </p:to>
                                    </p:set>
                                    <p:anim calcmode="lin" valueType="num">
                                      <p:cBhvr>
                                        <p:cTn id="749" dur="4000" fill="hold"/>
                                        <p:tgtEl>
                                          <p:spTgt spid="191"/>
                                        </p:tgtEl>
                                        <p:attrNameLst>
                                          <p:attrName>ppt_w</p:attrName>
                                        </p:attrNameLst>
                                      </p:cBhvr>
                                      <p:tavLst>
                                        <p:tav tm="0">
                                          <p:val>
                                            <p:strVal val="#ppt_w"/>
                                          </p:val>
                                        </p:tav>
                                        <p:tav tm="100000">
                                          <p:val>
                                            <p:strVal val="#ppt_w"/>
                                          </p:val>
                                        </p:tav>
                                      </p:tavLst>
                                    </p:anim>
                                    <p:anim calcmode="lin" valueType="num">
                                      <p:cBhvr>
                                        <p:cTn id="750" dur="4000" fill="hold"/>
                                        <p:tgtEl>
                                          <p:spTgt spid="191"/>
                                        </p:tgtEl>
                                        <p:attrNameLst>
                                          <p:attrName>ppt_h</p:attrName>
                                        </p:attrNameLst>
                                      </p:cBhvr>
                                      <p:tavLst>
                                        <p:tav tm="0" fmla="#ppt_h*sin(2.5*pi*$)">
                                          <p:val>
                                            <p:fltVal val="0"/>
                                          </p:val>
                                        </p:tav>
                                        <p:tav tm="100000">
                                          <p:val>
                                            <p:fltVal val="1"/>
                                          </p:val>
                                        </p:tav>
                                      </p:tavLst>
                                    </p:anim>
                                  </p:childTnLst>
                                </p:cTn>
                              </p:par>
                              <p:par>
                                <p:cTn id="751" presetID="8" presetClass="emph" presetSubtype="0" repeatCount="indefinite" fill="hold" nodeType="withEffect">
                                  <p:stCondLst>
                                    <p:cond delay="0"/>
                                  </p:stCondLst>
                                  <p:childTnLst>
                                    <p:animRot by="-21600000">
                                      <p:cBhvr>
                                        <p:cTn id="752" dur="4000" fill="hold"/>
                                        <p:tgtEl>
                                          <p:spTgt spid="191"/>
                                        </p:tgtEl>
                                        <p:attrNameLst>
                                          <p:attrName>r</p:attrName>
                                        </p:attrNameLst>
                                      </p:cBhvr>
                                    </p:animRot>
                                  </p:childTnLst>
                                </p:cTn>
                              </p:par>
                              <p:par>
                                <p:cTn id="753" presetID="2" presetClass="exit" presetSubtype="12" fill="hold" nodeType="withEffect">
                                  <p:stCondLst>
                                    <p:cond delay="0"/>
                                  </p:stCondLst>
                                  <p:childTnLst>
                                    <p:anim calcmode="lin" valueType="num">
                                      <p:cBhvr additive="base">
                                        <p:cTn id="754" dur="4000"/>
                                        <p:tgtEl>
                                          <p:spTgt spid="191"/>
                                        </p:tgtEl>
                                        <p:attrNameLst>
                                          <p:attrName>ppt_x</p:attrName>
                                        </p:attrNameLst>
                                      </p:cBhvr>
                                      <p:tavLst>
                                        <p:tav tm="0">
                                          <p:val>
                                            <p:strVal val="ppt_x"/>
                                          </p:val>
                                        </p:tav>
                                        <p:tav tm="100000">
                                          <p:val>
                                            <p:strVal val="0-ppt_w/2"/>
                                          </p:val>
                                        </p:tav>
                                      </p:tavLst>
                                    </p:anim>
                                    <p:anim calcmode="lin" valueType="num">
                                      <p:cBhvr additive="base">
                                        <p:cTn id="755" dur="4000"/>
                                        <p:tgtEl>
                                          <p:spTgt spid="191"/>
                                        </p:tgtEl>
                                        <p:attrNameLst>
                                          <p:attrName>ppt_y</p:attrName>
                                        </p:attrNameLst>
                                      </p:cBhvr>
                                      <p:tavLst>
                                        <p:tav tm="0">
                                          <p:val>
                                            <p:strVal val="ppt_y"/>
                                          </p:val>
                                        </p:tav>
                                        <p:tav tm="100000">
                                          <p:val>
                                            <p:strVal val="1+ppt_h/2"/>
                                          </p:val>
                                        </p:tav>
                                      </p:tavLst>
                                    </p:anim>
                                    <p:set>
                                      <p:cBhvr>
                                        <p:cTn id="756" dur="1" fill="hold">
                                          <p:stCondLst>
                                            <p:cond delay="3999"/>
                                          </p:stCondLst>
                                        </p:cTn>
                                        <p:tgtEl>
                                          <p:spTgt spid="191"/>
                                        </p:tgtEl>
                                        <p:attrNameLst>
                                          <p:attrName>style.visibility</p:attrName>
                                        </p:attrNameLst>
                                      </p:cBhvr>
                                      <p:to>
                                        <p:strVal val="hidden"/>
                                      </p:to>
                                    </p:set>
                                  </p:childTnLst>
                                </p:cTn>
                              </p:par>
                              <p:par>
                                <p:cTn id="757" presetID="19" presetClass="entr" presetSubtype="5" fill="hold" nodeType="withEffect">
                                  <p:stCondLst>
                                    <p:cond delay="0"/>
                                  </p:stCondLst>
                                  <p:childTnLst>
                                    <p:set>
                                      <p:cBhvr>
                                        <p:cTn id="758" dur="1" fill="hold">
                                          <p:stCondLst>
                                            <p:cond delay="0"/>
                                          </p:stCondLst>
                                        </p:cTn>
                                        <p:tgtEl>
                                          <p:spTgt spid="188"/>
                                        </p:tgtEl>
                                        <p:attrNameLst>
                                          <p:attrName>style.visibility</p:attrName>
                                        </p:attrNameLst>
                                      </p:cBhvr>
                                      <p:to>
                                        <p:strVal val="visible"/>
                                      </p:to>
                                    </p:set>
                                    <p:anim calcmode="lin" valueType="num">
                                      <p:cBhvr>
                                        <p:cTn id="759" dur="4000" fill="hold"/>
                                        <p:tgtEl>
                                          <p:spTgt spid="188"/>
                                        </p:tgtEl>
                                        <p:attrNameLst>
                                          <p:attrName>ppt_w</p:attrName>
                                        </p:attrNameLst>
                                      </p:cBhvr>
                                      <p:tavLst>
                                        <p:tav tm="0">
                                          <p:val>
                                            <p:strVal val="#ppt_w"/>
                                          </p:val>
                                        </p:tav>
                                        <p:tav tm="100000">
                                          <p:val>
                                            <p:strVal val="#ppt_w"/>
                                          </p:val>
                                        </p:tav>
                                      </p:tavLst>
                                    </p:anim>
                                    <p:anim calcmode="lin" valueType="num">
                                      <p:cBhvr>
                                        <p:cTn id="760" dur="4000" fill="hold"/>
                                        <p:tgtEl>
                                          <p:spTgt spid="188"/>
                                        </p:tgtEl>
                                        <p:attrNameLst>
                                          <p:attrName>ppt_h</p:attrName>
                                        </p:attrNameLst>
                                      </p:cBhvr>
                                      <p:tavLst>
                                        <p:tav tm="0" fmla="#ppt_h*sin(2.5*pi*$)">
                                          <p:val>
                                            <p:fltVal val="0"/>
                                          </p:val>
                                        </p:tav>
                                        <p:tav tm="100000">
                                          <p:val>
                                            <p:fltVal val="1"/>
                                          </p:val>
                                        </p:tav>
                                      </p:tavLst>
                                    </p:anim>
                                  </p:childTnLst>
                                </p:cTn>
                              </p:par>
                              <p:par>
                                <p:cTn id="761" presetID="8" presetClass="emph" presetSubtype="0" repeatCount="indefinite" fill="hold" nodeType="withEffect">
                                  <p:stCondLst>
                                    <p:cond delay="0"/>
                                  </p:stCondLst>
                                  <p:childTnLst>
                                    <p:animRot by="-21600000">
                                      <p:cBhvr>
                                        <p:cTn id="762" dur="4000" fill="hold"/>
                                        <p:tgtEl>
                                          <p:spTgt spid="188"/>
                                        </p:tgtEl>
                                        <p:attrNameLst>
                                          <p:attrName>r</p:attrName>
                                        </p:attrNameLst>
                                      </p:cBhvr>
                                    </p:animRot>
                                  </p:childTnLst>
                                </p:cTn>
                              </p:par>
                              <p:par>
                                <p:cTn id="763" presetID="2" presetClass="exit" presetSubtype="12" fill="hold" nodeType="withEffect">
                                  <p:stCondLst>
                                    <p:cond delay="0"/>
                                  </p:stCondLst>
                                  <p:childTnLst>
                                    <p:anim calcmode="lin" valueType="num">
                                      <p:cBhvr additive="base">
                                        <p:cTn id="764" dur="4000"/>
                                        <p:tgtEl>
                                          <p:spTgt spid="188"/>
                                        </p:tgtEl>
                                        <p:attrNameLst>
                                          <p:attrName>ppt_x</p:attrName>
                                        </p:attrNameLst>
                                      </p:cBhvr>
                                      <p:tavLst>
                                        <p:tav tm="0">
                                          <p:val>
                                            <p:strVal val="ppt_x"/>
                                          </p:val>
                                        </p:tav>
                                        <p:tav tm="100000">
                                          <p:val>
                                            <p:strVal val="0-ppt_w/2"/>
                                          </p:val>
                                        </p:tav>
                                      </p:tavLst>
                                    </p:anim>
                                    <p:anim calcmode="lin" valueType="num">
                                      <p:cBhvr additive="base">
                                        <p:cTn id="765" dur="4000"/>
                                        <p:tgtEl>
                                          <p:spTgt spid="188"/>
                                        </p:tgtEl>
                                        <p:attrNameLst>
                                          <p:attrName>ppt_y</p:attrName>
                                        </p:attrNameLst>
                                      </p:cBhvr>
                                      <p:tavLst>
                                        <p:tav tm="0">
                                          <p:val>
                                            <p:strVal val="ppt_y"/>
                                          </p:val>
                                        </p:tav>
                                        <p:tav tm="100000">
                                          <p:val>
                                            <p:strVal val="1+ppt_h/2"/>
                                          </p:val>
                                        </p:tav>
                                      </p:tavLst>
                                    </p:anim>
                                    <p:set>
                                      <p:cBhvr>
                                        <p:cTn id="766" dur="1" fill="hold">
                                          <p:stCondLst>
                                            <p:cond delay="3999"/>
                                          </p:stCondLst>
                                        </p:cTn>
                                        <p:tgtEl>
                                          <p:spTgt spid="188"/>
                                        </p:tgtEl>
                                        <p:attrNameLst>
                                          <p:attrName>style.visibility</p:attrName>
                                        </p:attrNameLst>
                                      </p:cBhvr>
                                      <p:to>
                                        <p:strVal val="hidden"/>
                                      </p:to>
                                    </p:set>
                                  </p:childTnLst>
                                </p:cTn>
                              </p:par>
                              <p:par>
                                <p:cTn id="767" presetID="19" presetClass="entr" presetSubtype="5" fill="hold" nodeType="withEffect">
                                  <p:stCondLst>
                                    <p:cond delay="0"/>
                                  </p:stCondLst>
                                  <p:childTnLst>
                                    <p:set>
                                      <p:cBhvr>
                                        <p:cTn id="768" dur="1" fill="hold">
                                          <p:stCondLst>
                                            <p:cond delay="0"/>
                                          </p:stCondLst>
                                        </p:cTn>
                                        <p:tgtEl>
                                          <p:spTgt spid="185"/>
                                        </p:tgtEl>
                                        <p:attrNameLst>
                                          <p:attrName>style.visibility</p:attrName>
                                        </p:attrNameLst>
                                      </p:cBhvr>
                                      <p:to>
                                        <p:strVal val="visible"/>
                                      </p:to>
                                    </p:set>
                                    <p:anim calcmode="lin" valueType="num">
                                      <p:cBhvr>
                                        <p:cTn id="769" dur="4000" fill="hold"/>
                                        <p:tgtEl>
                                          <p:spTgt spid="185"/>
                                        </p:tgtEl>
                                        <p:attrNameLst>
                                          <p:attrName>ppt_w</p:attrName>
                                        </p:attrNameLst>
                                      </p:cBhvr>
                                      <p:tavLst>
                                        <p:tav tm="0">
                                          <p:val>
                                            <p:strVal val="#ppt_w"/>
                                          </p:val>
                                        </p:tav>
                                        <p:tav tm="100000">
                                          <p:val>
                                            <p:strVal val="#ppt_w"/>
                                          </p:val>
                                        </p:tav>
                                      </p:tavLst>
                                    </p:anim>
                                    <p:anim calcmode="lin" valueType="num">
                                      <p:cBhvr>
                                        <p:cTn id="770" dur="4000" fill="hold"/>
                                        <p:tgtEl>
                                          <p:spTgt spid="185"/>
                                        </p:tgtEl>
                                        <p:attrNameLst>
                                          <p:attrName>ppt_h</p:attrName>
                                        </p:attrNameLst>
                                      </p:cBhvr>
                                      <p:tavLst>
                                        <p:tav tm="0" fmla="#ppt_h*sin(2.5*pi*$)">
                                          <p:val>
                                            <p:fltVal val="0"/>
                                          </p:val>
                                        </p:tav>
                                        <p:tav tm="100000">
                                          <p:val>
                                            <p:fltVal val="1"/>
                                          </p:val>
                                        </p:tav>
                                      </p:tavLst>
                                    </p:anim>
                                  </p:childTnLst>
                                </p:cTn>
                              </p:par>
                              <p:par>
                                <p:cTn id="771" presetID="8" presetClass="emph" presetSubtype="0" repeatCount="indefinite" fill="hold" nodeType="withEffect">
                                  <p:stCondLst>
                                    <p:cond delay="0"/>
                                  </p:stCondLst>
                                  <p:childTnLst>
                                    <p:animRot by="-21600000">
                                      <p:cBhvr>
                                        <p:cTn id="772" dur="4000" fill="hold"/>
                                        <p:tgtEl>
                                          <p:spTgt spid="185"/>
                                        </p:tgtEl>
                                        <p:attrNameLst>
                                          <p:attrName>r</p:attrName>
                                        </p:attrNameLst>
                                      </p:cBhvr>
                                    </p:animRot>
                                  </p:childTnLst>
                                </p:cTn>
                              </p:par>
                              <p:par>
                                <p:cTn id="773" presetID="2" presetClass="exit" presetSubtype="12" fill="hold" nodeType="withEffect">
                                  <p:stCondLst>
                                    <p:cond delay="0"/>
                                  </p:stCondLst>
                                  <p:childTnLst>
                                    <p:anim calcmode="lin" valueType="num">
                                      <p:cBhvr additive="base">
                                        <p:cTn id="774" dur="4000"/>
                                        <p:tgtEl>
                                          <p:spTgt spid="185"/>
                                        </p:tgtEl>
                                        <p:attrNameLst>
                                          <p:attrName>ppt_x</p:attrName>
                                        </p:attrNameLst>
                                      </p:cBhvr>
                                      <p:tavLst>
                                        <p:tav tm="0">
                                          <p:val>
                                            <p:strVal val="ppt_x"/>
                                          </p:val>
                                        </p:tav>
                                        <p:tav tm="100000">
                                          <p:val>
                                            <p:strVal val="0-ppt_w/2"/>
                                          </p:val>
                                        </p:tav>
                                      </p:tavLst>
                                    </p:anim>
                                    <p:anim calcmode="lin" valueType="num">
                                      <p:cBhvr additive="base">
                                        <p:cTn id="775" dur="4000"/>
                                        <p:tgtEl>
                                          <p:spTgt spid="185"/>
                                        </p:tgtEl>
                                        <p:attrNameLst>
                                          <p:attrName>ppt_y</p:attrName>
                                        </p:attrNameLst>
                                      </p:cBhvr>
                                      <p:tavLst>
                                        <p:tav tm="0">
                                          <p:val>
                                            <p:strVal val="ppt_y"/>
                                          </p:val>
                                        </p:tav>
                                        <p:tav tm="100000">
                                          <p:val>
                                            <p:strVal val="1+ppt_h/2"/>
                                          </p:val>
                                        </p:tav>
                                      </p:tavLst>
                                    </p:anim>
                                    <p:set>
                                      <p:cBhvr>
                                        <p:cTn id="776" dur="1" fill="hold">
                                          <p:stCondLst>
                                            <p:cond delay="3999"/>
                                          </p:stCondLst>
                                        </p:cTn>
                                        <p:tgtEl>
                                          <p:spTgt spid="185"/>
                                        </p:tgtEl>
                                        <p:attrNameLst>
                                          <p:attrName>style.visibility</p:attrName>
                                        </p:attrNameLst>
                                      </p:cBhvr>
                                      <p:to>
                                        <p:strVal val="hidden"/>
                                      </p:to>
                                    </p:set>
                                  </p:childTnLst>
                                </p:cTn>
                              </p:par>
                              <p:par>
                                <p:cTn id="777" presetID="19" presetClass="entr" presetSubtype="5" fill="hold" nodeType="withEffect">
                                  <p:stCondLst>
                                    <p:cond delay="0"/>
                                  </p:stCondLst>
                                  <p:childTnLst>
                                    <p:set>
                                      <p:cBhvr>
                                        <p:cTn id="778" dur="1" fill="hold">
                                          <p:stCondLst>
                                            <p:cond delay="0"/>
                                          </p:stCondLst>
                                        </p:cTn>
                                        <p:tgtEl>
                                          <p:spTgt spid="182"/>
                                        </p:tgtEl>
                                        <p:attrNameLst>
                                          <p:attrName>style.visibility</p:attrName>
                                        </p:attrNameLst>
                                      </p:cBhvr>
                                      <p:to>
                                        <p:strVal val="visible"/>
                                      </p:to>
                                    </p:set>
                                    <p:anim calcmode="lin" valueType="num">
                                      <p:cBhvr>
                                        <p:cTn id="779" dur="4000" fill="hold"/>
                                        <p:tgtEl>
                                          <p:spTgt spid="182"/>
                                        </p:tgtEl>
                                        <p:attrNameLst>
                                          <p:attrName>ppt_w</p:attrName>
                                        </p:attrNameLst>
                                      </p:cBhvr>
                                      <p:tavLst>
                                        <p:tav tm="0">
                                          <p:val>
                                            <p:strVal val="#ppt_w"/>
                                          </p:val>
                                        </p:tav>
                                        <p:tav tm="100000">
                                          <p:val>
                                            <p:strVal val="#ppt_w"/>
                                          </p:val>
                                        </p:tav>
                                      </p:tavLst>
                                    </p:anim>
                                    <p:anim calcmode="lin" valueType="num">
                                      <p:cBhvr>
                                        <p:cTn id="780" dur="4000" fill="hold"/>
                                        <p:tgtEl>
                                          <p:spTgt spid="182"/>
                                        </p:tgtEl>
                                        <p:attrNameLst>
                                          <p:attrName>ppt_h</p:attrName>
                                        </p:attrNameLst>
                                      </p:cBhvr>
                                      <p:tavLst>
                                        <p:tav tm="0" fmla="#ppt_h*sin(2.5*pi*$)">
                                          <p:val>
                                            <p:fltVal val="0"/>
                                          </p:val>
                                        </p:tav>
                                        <p:tav tm="100000">
                                          <p:val>
                                            <p:fltVal val="1"/>
                                          </p:val>
                                        </p:tav>
                                      </p:tavLst>
                                    </p:anim>
                                  </p:childTnLst>
                                </p:cTn>
                              </p:par>
                              <p:par>
                                <p:cTn id="781" presetID="8" presetClass="emph" presetSubtype="0" repeatCount="indefinite" fill="hold" nodeType="withEffect">
                                  <p:stCondLst>
                                    <p:cond delay="0"/>
                                  </p:stCondLst>
                                  <p:childTnLst>
                                    <p:animRot by="-21600000">
                                      <p:cBhvr>
                                        <p:cTn id="782" dur="4000" fill="hold"/>
                                        <p:tgtEl>
                                          <p:spTgt spid="182"/>
                                        </p:tgtEl>
                                        <p:attrNameLst>
                                          <p:attrName>r</p:attrName>
                                        </p:attrNameLst>
                                      </p:cBhvr>
                                    </p:animRot>
                                  </p:childTnLst>
                                </p:cTn>
                              </p:par>
                              <p:par>
                                <p:cTn id="783" presetID="2" presetClass="exit" presetSubtype="12" fill="hold" nodeType="withEffect">
                                  <p:stCondLst>
                                    <p:cond delay="0"/>
                                  </p:stCondLst>
                                  <p:childTnLst>
                                    <p:anim calcmode="lin" valueType="num">
                                      <p:cBhvr additive="base">
                                        <p:cTn id="784" dur="4000"/>
                                        <p:tgtEl>
                                          <p:spTgt spid="182"/>
                                        </p:tgtEl>
                                        <p:attrNameLst>
                                          <p:attrName>ppt_x</p:attrName>
                                        </p:attrNameLst>
                                      </p:cBhvr>
                                      <p:tavLst>
                                        <p:tav tm="0">
                                          <p:val>
                                            <p:strVal val="ppt_x"/>
                                          </p:val>
                                        </p:tav>
                                        <p:tav tm="100000">
                                          <p:val>
                                            <p:strVal val="0-ppt_w/2"/>
                                          </p:val>
                                        </p:tav>
                                      </p:tavLst>
                                    </p:anim>
                                    <p:anim calcmode="lin" valueType="num">
                                      <p:cBhvr additive="base">
                                        <p:cTn id="785" dur="4000"/>
                                        <p:tgtEl>
                                          <p:spTgt spid="182"/>
                                        </p:tgtEl>
                                        <p:attrNameLst>
                                          <p:attrName>ppt_y</p:attrName>
                                        </p:attrNameLst>
                                      </p:cBhvr>
                                      <p:tavLst>
                                        <p:tav tm="0">
                                          <p:val>
                                            <p:strVal val="ppt_y"/>
                                          </p:val>
                                        </p:tav>
                                        <p:tav tm="100000">
                                          <p:val>
                                            <p:strVal val="1+ppt_h/2"/>
                                          </p:val>
                                        </p:tav>
                                      </p:tavLst>
                                    </p:anim>
                                    <p:set>
                                      <p:cBhvr>
                                        <p:cTn id="786" dur="1" fill="hold">
                                          <p:stCondLst>
                                            <p:cond delay="3999"/>
                                          </p:stCondLst>
                                        </p:cTn>
                                        <p:tgtEl>
                                          <p:spTgt spid="182"/>
                                        </p:tgtEl>
                                        <p:attrNameLst>
                                          <p:attrName>style.visibility</p:attrName>
                                        </p:attrNameLst>
                                      </p:cBhvr>
                                      <p:to>
                                        <p:strVal val="hidden"/>
                                      </p:to>
                                    </p:set>
                                  </p:childTnLst>
                                </p:cTn>
                              </p:par>
                              <p:par>
                                <p:cTn id="787" presetID="19" presetClass="entr" presetSubtype="5" fill="hold" nodeType="withEffect">
                                  <p:stCondLst>
                                    <p:cond delay="0"/>
                                  </p:stCondLst>
                                  <p:childTnLst>
                                    <p:set>
                                      <p:cBhvr>
                                        <p:cTn id="788" dur="1" fill="hold">
                                          <p:stCondLst>
                                            <p:cond delay="0"/>
                                          </p:stCondLst>
                                        </p:cTn>
                                        <p:tgtEl>
                                          <p:spTgt spid="179"/>
                                        </p:tgtEl>
                                        <p:attrNameLst>
                                          <p:attrName>style.visibility</p:attrName>
                                        </p:attrNameLst>
                                      </p:cBhvr>
                                      <p:to>
                                        <p:strVal val="visible"/>
                                      </p:to>
                                    </p:set>
                                    <p:anim calcmode="lin" valueType="num">
                                      <p:cBhvr>
                                        <p:cTn id="789" dur="4000" fill="hold"/>
                                        <p:tgtEl>
                                          <p:spTgt spid="179"/>
                                        </p:tgtEl>
                                        <p:attrNameLst>
                                          <p:attrName>ppt_w</p:attrName>
                                        </p:attrNameLst>
                                      </p:cBhvr>
                                      <p:tavLst>
                                        <p:tav tm="0">
                                          <p:val>
                                            <p:strVal val="#ppt_w"/>
                                          </p:val>
                                        </p:tav>
                                        <p:tav tm="100000">
                                          <p:val>
                                            <p:strVal val="#ppt_w"/>
                                          </p:val>
                                        </p:tav>
                                      </p:tavLst>
                                    </p:anim>
                                    <p:anim calcmode="lin" valueType="num">
                                      <p:cBhvr>
                                        <p:cTn id="790" dur="4000" fill="hold"/>
                                        <p:tgtEl>
                                          <p:spTgt spid="179"/>
                                        </p:tgtEl>
                                        <p:attrNameLst>
                                          <p:attrName>ppt_h</p:attrName>
                                        </p:attrNameLst>
                                      </p:cBhvr>
                                      <p:tavLst>
                                        <p:tav tm="0" fmla="#ppt_h*sin(2.5*pi*$)">
                                          <p:val>
                                            <p:fltVal val="0"/>
                                          </p:val>
                                        </p:tav>
                                        <p:tav tm="100000">
                                          <p:val>
                                            <p:fltVal val="1"/>
                                          </p:val>
                                        </p:tav>
                                      </p:tavLst>
                                    </p:anim>
                                  </p:childTnLst>
                                </p:cTn>
                              </p:par>
                              <p:par>
                                <p:cTn id="791" presetID="8" presetClass="emph" presetSubtype="0" repeatCount="indefinite" fill="hold" nodeType="withEffect">
                                  <p:stCondLst>
                                    <p:cond delay="0"/>
                                  </p:stCondLst>
                                  <p:childTnLst>
                                    <p:animRot by="-21600000">
                                      <p:cBhvr>
                                        <p:cTn id="792" dur="4000" fill="hold"/>
                                        <p:tgtEl>
                                          <p:spTgt spid="179"/>
                                        </p:tgtEl>
                                        <p:attrNameLst>
                                          <p:attrName>r</p:attrName>
                                        </p:attrNameLst>
                                      </p:cBhvr>
                                    </p:animRot>
                                  </p:childTnLst>
                                </p:cTn>
                              </p:par>
                              <p:par>
                                <p:cTn id="793" presetID="2" presetClass="exit" presetSubtype="12" fill="hold" nodeType="withEffect">
                                  <p:stCondLst>
                                    <p:cond delay="0"/>
                                  </p:stCondLst>
                                  <p:childTnLst>
                                    <p:anim calcmode="lin" valueType="num">
                                      <p:cBhvr additive="base">
                                        <p:cTn id="794" dur="4000"/>
                                        <p:tgtEl>
                                          <p:spTgt spid="179"/>
                                        </p:tgtEl>
                                        <p:attrNameLst>
                                          <p:attrName>ppt_x</p:attrName>
                                        </p:attrNameLst>
                                      </p:cBhvr>
                                      <p:tavLst>
                                        <p:tav tm="0">
                                          <p:val>
                                            <p:strVal val="ppt_x"/>
                                          </p:val>
                                        </p:tav>
                                        <p:tav tm="100000">
                                          <p:val>
                                            <p:strVal val="0-ppt_w/2"/>
                                          </p:val>
                                        </p:tav>
                                      </p:tavLst>
                                    </p:anim>
                                    <p:anim calcmode="lin" valueType="num">
                                      <p:cBhvr additive="base">
                                        <p:cTn id="795" dur="4000"/>
                                        <p:tgtEl>
                                          <p:spTgt spid="179"/>
                                        </p:tgtEl>
                                        <p:attrNameLst>
                                          <p:attrName>ppt_y</p:attrName>
                                        </p:attrNameLst>
                                      </p:cBhvr>
                                      <p:tavLst>
                                        <p:tav tm="0">
                                          <p:val>
                                            <p:strVal val="ppt_y"/>
                                          </p:val>
                                        </p:tav>
                                        <p:tav tm="100000">
                                          <p:val>
                                            <p:strVal val="1+ppt_h/2"/>
                                          </p:val>
                                        </p:tav>
                                      </p:tavLst>
                                    </p:anim>
                                    <p:set>
                                      <p:cBhvr>
                                        <p:cTn id="796" dur="1" fill="hold">
                                          <p:stCondLst>
                                            <p:cond delay="3999"/>
                                          </p:stCondLst>
                                        </p:cTn>
                                        <p:tgtEl>
                                          <p:spTgt spid="179"/>
                                        </p:tgtEl>
                                        <p:attrNameLst>
                                          <p:attrName>style.visibility</p:attrName>
                                        </p:attrNameLst>
                                      </p:cBhvr>
                                      <p:to>
                                        <p:strVal val="hidden"/>
                                      </p:to>
                                    </p:set>
                                  </p:childTnLst>
                                </p:cTn>
                              </p:par>
                              <p:par>
                                <p:cTn id="797" presetID="19" presetClass="entr" presetSubtype="5" fill="hold" nodeType="withEffect">
                                  <p:stCondLst>
                                    <p:cond delay="0"/>
                                  </p:stCondLst>
                                  <p:childTnLst>
                                    <p:set>
                                      <p:cBhvr>
                                        <p:cTn id="798" dur="1" fill="hold">
                                          <p:stCondLst>
                                            <p:cond delay="0"/>
                                          </p:stCondLst>
                                        </p:cTn>
                                        <p:tgtEl>
                                          <p:spTgt spid="275"/>
                                        </p:tgtEl>
                                        <p:attrNameLst>
                                          <p:attrName>style.visibility</p:attrName>
                                        </p:attrNameLst>
                                      </p:cBhvr>
                                      <p:to>
                                        <p:strVal val="visible"/>
                                      </p:to>
                                    </p:set>
                                    <p:anim calcmode="lin" valueType="num">
                                      <p:cBhvr>
                                        <p:cTn id="799" dur="4000" fill="hold"/>
                                        <p:tgtEl>
                                          <p:spTgt spid="275"/>
                                        </p:tgtEl>
                                        <p:attrNameLst>
                                          <p:attrName>ppt_w</p:attrName>
                                        </p:attrNameLst>
                                      </p:cBhvr>
                                      <p:tavLst>
                                        <p:tav tm="0">
                                          <p:val>
                                            <p:strVal val="#ppt_w"/>
                                          </p:val>
                                        </p:tav>
                                        <p:tav tm="100000">
                                          <p:val>
                                            <p:strVal val="#ppt_w"/>
                                          </p:val>
                                        </p:tav>
                                      </p:tavLst>
                                    </p:anim>
                                    <p:anim calcmode="lin" valueType="num">
                                      <p:cBhvr>
                                        <p:cTn id="800" dur="4000" fill="hold"/>
                                        <p:tgtEl>
                                          <p:spTgt spid="275"/>
                                        </p:tgtEl>
                                        <p:attrNameLst>
                                          <p:attrName>ppt_h</p:attrName>
                                        </p:attrNameLst>
                                      </p:cBhvr>
                                      <p:tavLst>
                                        <p:tav tm="0" fmla="#ppt_h*sin(2.5*pi*$)">
                                          <p:val>
                                            <p:fltVal val="0"/>
                                          </p:val>
                                        </p:tav>
                                        <p:tav tm="100000">
                                          <p:val>
                                            <p:fltVal val="1"/>
                                          </p:val>
                                        </p:tav>
                                      </p:tavLst>
                                    </p:anim>
                                  </p:childTnLst>
                                </p:cTn>
                              </p:par>
                              <p:par>
                                <p:cTn id="801" presetID="8" presetClass="emph" presetSubtype="0" repeatCount="indefinite" fill="hold" nodeType="withEffect">
                                  <p:stCondLst>
                                    <p:cond delay="0"/>
                                  </p:stCondLst>
                                  <p:childTnLst>
                                    <p:animRot by="-21600000">
                                      <p:cBhvr>
                                        <p:cTn id="802" dur="4000" fill="hold"/>
                                        <p:tgtEl>
                                          <p:spTgt spid="275"/>
                                        </p:tgtEl>
                                        <p:attrNameLst>
                                          <p:attrName>r</p:attrName>
                                        </p:attrNameLst>
                                      </p:cBhvr>
                                    </p:animRot>
                                  </p:childTnLst>
                                </p:cTn>
                              </p:par>
                              <p:par>
                                <p:cTn id="803" presetID="2" presetClass="exit" presetSubtype="3" fill="hold" nodeType="withEffect">
                                  <p:stCondLst>
                                    <p:cond delay="0"/>
                                  </p:stCondLst>
                                  <p:childTnLst>
                                    <p:anim calcmode="lin" valueType="num">
                                      <p:cBhvr additive="base">
                                        <p:cTn id="804" dur="4000"/>
                                        <p:tgtEl>
                                          <p:spTgt spid="275"/>
                                        </p:tgtEl>
                                        <p:attrNameLst>
                                          <p:attrName>ppt_x</p:attrName>
                                        </p:attrNameLst>
                                      </p:cBhvr>
                                      <p:tavLst>
                                        <p:tav tm="0">
                                          <p:val>
                                            <p:strVal val="ppt_x"/>
                                          </p:val>
                                        </p:tav>
                                        <p:tav tm="100000">
                                          <p:val>
                                            <p:strVal val="1+ppt_w/2"/>
                                          </p:val>
                                        </p:tav>
                                      </p:tavLst>
                                    </p:anim>
                                    <p:anim calcmode="lin" valueType="num">
                                      <p:cBhvr additive="base">
                                        <p:cTn id="805" dur="4000"/>
                                        <p:tgtEl>
                                          <p:spTgt spid="275"/>
                                        </p:tgtEl>
                                        <p:attrNameLst>
                                          <p:attrName>ppt_y</p:attrName>
                                        </p:attrNameLst>
                                      </p:cBhvr>
                                      <p:tavLst>
                                        <p:tav tm="0">
                                          <p:val>
                                            <p:strVal val="ppt_y"/>
                                          </p:val>
                                        </p:tav>
                                        <p:tav tm="100000">
                                          <p:val>
                                            <p:strVal val="0-ppt_h/2"/>
                                          </p:val>
                                        </p:tav>
                                      </p:tavLst>
                                    </p:anim>
                                    <p:set>
                                      <p:cBhvr>
                                        <p:cTn id="806" dur="1" fill="hold">
                                          <p:stCondLst>
                                            <p:cond delay="3999"/>
                                          </p:stCondLst>
                                        </p:cTn>
                                        <p:tgtEl>
                                          <p:spTgt spid="275"/>
                                        </p:tgtEl>
                                        <p:attrNameLst>
                                          <p:attrName>style.visibility</p:attrName>
                                        </p:attrNameLst>
                                      </p:cBhvr>
                                      <p:to>
                                        <p:strVal val="hidden"/>
                                      </p:to>
                                    </p:set>
                                  </p:childTnLst>
                                </p:cTn>
                              </p:par>
                              <p:par>
                                <p:cTn id="807" presetID="19" presetClass="entr" presetSubtype="5" fill="hold" nodeType="withEffect">
                                  <p:stCondLst>
                                    <p:cond delay="0"/>
                                  </p:stCondLst>
                                  <p:childTnLst>
                                    <p:set>
                                      <p:cBhvr>
                                        <p:cTn id="808" dur="1" fill="hold">
                                          <p:stCondLst>
                                            <p:cond delay="0"/>
                                          </p:stCondLst>
                                        </p:cTn>
                                        <p:tgtEl>
                                          <p:spTgt spid="245"/>
                                        </p:tgtEl>
                                        <p:attrNameLst>
                                          <p:attrName>style.visibility</p:attrName>
                                        </p:attrNameLst>
                                      </p:cBhvr>
                                      <p:to>
                                        <p:strVal val="visible"/>
                                      </p:to>
                                    </p:set>
                                    <p:anim calcmode="lin" valueType="num">
                                      <p:cBhvr>
                                        <p:cTn id="809" dur="4000" fill="hold"/>
                                        <p:tgtEl>
                                          <p:spTgt spid="245"/>
                                        </p:tgtEl>
                                        <p:attrNameLst>
                                          <p:attrName>ppt_w</p:attrName>
                                        </p:attrNameLst>
                                      </p:cBhvr>
                                      <p:tavLst>
                                        <p:tav tm="0">
                                          <p:val>
                                            <p:strVal val="#ppt_w"/>
                                          </p:val>
                                        </p:tav>
                                        <p:tav tm="100000">
                                          <p:val>
                                            <p:strVal val="#ppt_w"/>
                                          </p:val>
                                        </p:tav>
                                      </p:tavLst>
                                    </p:anim>
                                    <p:anim calcmode="lin" valueType="num">
                                      <p:cBhvr>
                                        <p:cTn id="810" dur="4000" fill="hold"/>
                                        <p:tgtEl>
                                          <p:spTgt spid="245"/>
                                        </p:tgtEl>
                                        <p:attrNameLst>
                                          <p:attrName>ppt_h</p:attrName>
                                        </p:attrNameLst>
                                      </p:cBhvr>
                                      <p:tavLst>
                                        <p:tav tm="0" fmla="#ppt_h*sin(2.5*pi*$)">
                                          <p:val>
                                            <p:fltVal val="0"/>
                                          </p:val>
                                        </p:tav>
                                        <p:tav tm="100000">
                                          <p:val>
                                            <p:fltVal val="1"/>
                                          </p:val>
                                        </p:tav>
                                      </p:tavLst>
                                    </p:anim>
                                  </p:childTnLst>
                                </p:cTn>
                              </p:par>
                              <p:par>
                                <p:cTn id="811" presetID="8" presetClass="emph" presetSubtype="0" repeatCount="indefinite" fill="hold" nodeType="withEffect">
                                  <p:stCondLst>
                                    <p:cond delay="0"/>
                                  </p:stCondLst>
                                  <p:childTnLst>
                                    <p:animRot by="-21600000">
                                      <p:cBhvr>
                                        <p:cTn id="812" dur="4000" fill="hold"/>
                                        <p:tgtEl>
                                          <p:spTgt spid="245"/>
                                        </p:tgtEl>
                                        <p:attrNameLst>
                                          <p:attrName>r</p:attrName>
                                        </p:attrNameLst>
                                      </p:cBhvr>
                                    </p:animRot>
                                  </p:childTnLst>
                                </p:cTn>
                              </p:par>
                              <p:par>
                                <p:cTn id="813" presetID="2" presetClass="exit" presetSubtype="3" fill="hold" nodeType="withEffect">
                                  <p:stCondLst>
                                    <p:cond delay="0"/>
                                  </p:stCondLst>
                                  <p:childTnLst>
                                    <p:anim calcmode="lin" valueType="num">
                                      <p:cBhvr additive="base">
                                        <p:cTn id="814" dur="4000"/>
                                        <p:tgtEl>
                                          <p:spTgt spid="245"/>
                                        </p:tgtEl>
                                        <p:attrNameLst>
                                          <p:attrName>ppt_x</p:attrName>
                                        </p:attrNameLst>
                                      </p:cBhvr>
                                      <p:tavLst>
                                        <p:tav tm="0">
                                          <p:val>
                                            <p:strVal val="ppt_x"/>
                                          </p:val>
                                        </p:tav>
                                        <p:tav tm="100000">
                                          <p:val>
                                            <p:strVal val="1+ppt_w/2"/>
                                          </p:val>
                                        </p:tav>
                                      </p:tavLst>
                                    </p:anim>
                                    <p:anim calcmode="lin" valueType="num">
                                      <p:cBhvr additive="base">
                                        <p:cTn id="815" dur="4000"/>
                                        <p:tgtEl>
                                          <p:spTgt spid="245"/>
                                        </p:tgtEl>
                                        <p:attrNameLst>
                                          <p:attrName>ppt_y</p:attrName>
                                        </p:attrNameLst>
                                      </p:cBhvr>
                                      <p:tavLst>
                                        <p:tav tm="0">
                                          <p:val>
                                            <p:strVal val="ppt_y"/>
                                          </p:val>
                                        </p:tav>
                                        <p:tav tm="100000">
                                          <p:val>
                                            <p:strVal val="0-ppt_h/2"/>
                                          </p:val>
                                        </p:tav>
                                      </p:tavLst>
                                    </p:anim>
                                    <p:set>
                                      <p:cBhvr>
                                        <p:cTn id="816" dur="1" fill="hold">
                                          <p:stCondLst>
                                            <p:cond delay="3999"/>
                                          </p:stCondLst>
                                        </p:cTn>
                                        <p:tgtEl>
                                          <p:spTgt spid="245"/>
                                        </p:tgtEl>
                                        <p:attrNameLst>
                                          <p:attrName>style.visibility</p:attrName>
                                        </p:attrNameLst>
                                      </p:cBhvr>
                                      <p:to>
                                        <p:strVal val="hidden"/>
                                      </p:to>
                                    </p:set>
                                  </p:childTnLst>
                                </p:cTn>
                              </p:par>
                              <p:par>
                                <p:cTn id="817" presetID="19" presetClass="entr" presetSubtype="5" fill="hold" nodeType="withEffect">
                                  <p:stCondLst>
                                    <p:cond delay="0"/>
                                  </p:stCondLst>
                                  <p:childTnLst>
                                    <p:set>
                                      <p:cBhvr>
                                        <p:cTn id="818" dur="1" fill="hold">
                                          <p:stCondLst>
                                            <p:cond delay="0"/>
                                          </p:stCondLst>
                                        </p:cTn>
                                        <p:tgtEl>
                                          <p:spTgt spid="248"/>
                                        </p:tgtEl>
                                        <p:attrNameLst>
                                          <p:attrName>style.visibility</p:attrName>
                                        </p:attrNameLst>
                                      </p:cBhvr>
                                      <p:to>
                                        <p:strVal val="visible"/>
                                      </p:to>
                                    </p:set>
                                    <p:anim calcmode="lin" valueType="num">
                                      <p:cBhvr>
                                        <p:cTn id="819" dur="4000" fill="hold"/>
                                        <p:tgtEl>
                                          <p:spTgt spid="248"/>
                                        </p:tgtEl>
                                        <p:attrNameLst>
                                          <p:attrName>ppt_w</p:attrName>
                                        </p:attrNameLst>
                                      </p:cBhvr>
                                      <p:tavLst>
                                        <p:tav tm="0">
                                          <p:val>
                                            <p:strVal val="#ppt_w"/>
                                          </p:val>
                                        </p:tav>
                                        <p:tav tm="100000">
                                          <p:val>
                                            <p:strVal val="#ppt_w"/>
                                          </p:val>
                                        </p:tav>
                                      </p:tavLst>
                                    </p:anim>
                                    <p:anim calcmode="lin" valueType="num">
                                      <p:cBhvr>
                                        <p:cTn id="820" dur="4000" fill="hold"/>
                                        <p:tgtEl>
                                          <p:spTgt spid="248"/>
                                        </p:tgtEl>
                                        <p:attrNameLst>
                                          <p:attrName>ppt_h</p:attrName>
                                        </p:attrNameLst>
                                      </p:cBhvr>
                                      <p:tavLst>
                                        <p:tav tm="0" fmla="#ppt_h*sin(2.5*pi*$)">
                                          <p:val>
                                            <p:fltVal val="0"/>
                                          </p:val>
                                        </p:tav>
                                        <p:tav tm="100000">
                                          <p:val>
                                            <p:fltVal val="1"/>
                                          </p:val>
                                        </p:tav>
                                      </p:tavLst>
                                    </p:anim>
                                  </p:childTnLst>
                                </p:cTn>
                              </p:par>
                              <p:par>
                                <p:cTn id="821" presetID="8" presetClass="emph" presetSubtype="0" repeatCount="indefinite" fill="hold" nodeType="withEffect">
                                  <p:stCondLst>
                                    <p:cond delay="0"/>
                                  </p:stCondLst>
                                  <p:childTnLst>
                                    <p:animRot by="-21600000">
                                      <p:cBhvr>
                                        <p:cTn id="822" dur="4000" fill="hold"/>
                                        <p:tgtEl>
                                          <p:spTgt spid="248"/>
                                        </p:tgtEl>
                                        <p:attrNameLst>
                                          <p:attrName>r</p:attrName>
                                        </p:attrNameLst>
                                      </p:cBhvr>
                                    </p:animRot>
                                  </p:childTnLst>
                                </p:cTn>
                              </p:par>
                              <p:par>
                                <p:cTn id="823" presetID="2" presetClass="exit" presetSubtype="3" fill="hold" nodeType="withEffect">
                                  <p:stCondLst>
                                    <p:cond delay="0"/>
                                  </p:stCondLst>
                                  <p:childTnLst>
                                    <p:anim calcmode="lin" valueType="num">
                                      <p:cBhvr additive="base">
                                        <p:cTn id="824" dur="4000"/>
                                        <p:tgtEl>
                                          <p:spTgt spid="248"/>
                                        </p:tgtEl>
                                        <p:attrNameLst>
                                          <p:attrName>ppt_x</p:attrName>
                                        </p:attrNameLst>
                                      </p:cBhvr>
                                      <p:tavLst>
                                        <p:tav tm="0">
                                          <p:val>
                                            <p:strVal val="ppt_x"/>
                                          </p:val>
                                        </p:tav>
                                        <p:tav tm="100000">
                                          <p:val>
                                            <p:strVal val="1+ppt_w/2"/>
                                          </p:val>
                                        </p:tav>
                                      </p:tavLst>
                                    </p:anim>
                                    <p:anim calcmode="lin" valueType="num">
                                      <p:cBhvr additive="base">
                                        <p:cTn id="825" dur="4000"/>
                                        <p:tgtEl>
                                          <p:spTgt spid="248"/>
                                        </p:tgtEl>
                                        <p:attrNameLst>
                                          <p:attrName>ppt_y</p:attrName>
                                        </p:attrNameLst>
                                      </p:cBhvr>
                                      <p:tavLst>
                                        <p:tav tm="0">
                                          <p:val>
                                            <p:strVal val="ppt_y"/>
                                          </p:val>
                                        </p:tav>
                                        <p:tav tm="100000">
                                          <p:val>
                                            <p:strVal val="0-ppt_h/2"/>
                                          </p:val>
                                        </p:tav>
                                      </p:tavLst>
                                    </p:anim>
                                    <p:set>
                                      <p:cBhvr>
                                        <p:cTn id="826" dur="1" fill="hold">
                                          <p:stCondLst>
                                            <p:cond delay="3999"/>
                                          </p:stCondLst>
                                        </p:cTn>
                                        <p:tgtEl>
                                          <p:spTgt spid="248"/>
                                        </p:tgtEl>
                                        <p:attrNameLst>
                                          <p:attrName>style.visibility</p:attrName>
                                        </p:attrNameLst>
                                      </p:cBhvr>
                                      <p:to>
                                        <p:strVal val="hidden"/>
                                      </p:to>
                                    </p:set>
                                  </p:childTnLst>
                                </p:cTn>
                              </p:par>
                              <p:par>
                                <p:cTn id="827" presetID="19" presetClass="entr" presetSubtype="5" fill="hold" nodeType="withEffect">
                                  <p:stCondLst>
                                    <p:cond delay="0"/>
                                  </p:stCondLst>
                                  <p:childTnLst>
                                    <p:set>
                                      <p:cBhvr>
                                        <p:cTn id="828" dur="1" fill="hold">
                                          <p:stCondLst>
                                            <p:cond delay="0"/>
                                          </p:stCondLst>
                                        </p:cTn>
                                        <p:tgtEl>
                                          <p:spTgt spid="251"/>
                                        </p:tgtEl>
                                        <p:attrNameLst>
                                          <p:attrName>style.visibility</p:attrName>
                                        </p:attrNameLst>
                                      </p:cBhvr>
                                      <p:to>
                                        <p:strVal val="visible"/>
                                      </p:to>
                                    </p:set>
                                    <p:anim calcmode="lin" valueType="num">
                                      <p:cBhvr>
                                        <p:cTn id="829" dur="4000" fill="hold"/>
                                        <p:tgtEl>
                                          <p:spTgt spid="251"/>
                                        </p:tgtEl>
                                        <p:attrNameLst>
                                          <p:attrName>ppt_w</p:attrName>
                                        </p:attrNameLst>
                                      </p:cBhvr>
                                      <p:tavLst>
                                        <p:tav tm="0">
                                          <p:val>
                                            <p:strVal val="#ppt_w"/>
                                          </p:val>
                                        </p:tav>
                                        <p:tav tm="100000">
                                          <p:val>
                                            <p:strVal val="#ppt_w"/>
                                          </p:val>
                                        </p:tav>
                                      </p:tavLst>
                                    </p:anim>
                                    <p:anim calcmode="lin" valueType="num">
                                      <p:cBhvr>
                                        <p:cTn id="830" dur="4000" fill="hold"/>
                                        <p:tgtEl>
                                          <p:spTgt spid="251"/>
                                        </p:tgtEl>
                                        <p:attrNameLst>
                                          <p:attrName>ppt_h</p:attrName>
                                        </p:attrNameLst>
                                      </p:cBhvr>
                                      <p:tavLst>
                                        <p:tav tm="0" fmla="#ppt_h*sin(2.5*pi*$)">
                                          <p:val>
                                            <p:fltVal val="0"/>
                                          </p:val>
                                        </p:tav>
                                        <p:tav tm="100000">
                                          <p:val>
                                            <p:fltVal val="1"/>
                                          </p:val>
                                        </p:tav>
                                      </p:tavLst>
                                    </p:anim>
                                  </p:childTnLst>
                                </p:cTn>
                              </p:par>
                              <p:par>
                                <p:cTn id="831" presetID="8" presetClass="emph" presetSubtype="0" repeatCount="indefinite" fill="hold" nodeType="withEffect">
                                  <p:stCondLst>
                                    <p:cond delay="0"/>
                                  </p:stCondLst>
                                  <p:childTnLst>
                                    <p:animRot by="-21600000">
                                      <p:cBhvr>
                                        <p:cTn id="832" dur="4000" fill="hold"/>
                                        <p:tgtEl>
                                          <p:spTgt spid="251"/>
                                        </p:tgtEl>
                                        <p:attrNameLst>
                                          <p:attrName>r</p:attrName>
                                        </p:attrNameLst>
                                      </p:cBhvr>
                                    </p:animRot>
                                  </p:childTnLst>
                                </p:cTn>
                              </p:par>
                              <p:par>
                                <p:cTn id="833" presetID="2" presetClass="exit" presetSubtype="3" fill="hold" nodeType="withEffect">
                                  <p:stCondLst>
                                    <p:cond delay="0"/>
                                  </p:stCondLst>
                                  <p:childTnLst>
                                    <p:anim calcmode="lin" valueType="num">
                                      <p:cBhvr additive="base">
                                        <p:cTn id="834" dur="4000"/>
                                        <p:tgtEl>
                                          <p:spTgt spid="251"/>
                                        </p:tgtEl>
                                        <p:attrNameLst>
                                          <p:attrName>ppt_x</p:attrName>
                                        </p:attrNameLst>
                                      </p:cBhvr>
                                      <p:tavLst>
                                        <p:tav tm="0">
                                          <p:val>
                                            <p:strVal val="ppt_x"/>
                                          </p:val>
                                        </p:tav>
                                        <p:tav tm="100000">
                                          <p:val>
                                            <p:strVal val="1+ppt_w/2"/>
                                          </p:val>
                                        </p:tav>
                                      </p:tavLst>
                                    </p:anim>
                                    <p:anim calcmode="lin" valueType="num">
                                      <p:cBhvr additive="base">
                                        <p:cTn id="835" dur="4000"/>
                                        <p:tgtEl>
                                          <p:spTgt spid="251"/>
                                        </p:tgtEl>
                                        <p:attrNameLst>
                                          <p:attrName>ppt_y</p:attrName>
                                        </p:attrNameLst>
                                      </p:cBhvr>
                                      <p:tavLst>
                                        <p:tav tm="0">
                                          <p:val>
                                            <p:strVal val="ppt_y"/>
                                          </p:val>
                                        </p:tav>
                                        <p:tav tm="100000">
                                          <p:val>
                                            <p:strVal val="0-ppt_h/2"/>
                                          </p:val>
                                        </p:tav>
                                      </p:tavLst>
                                    </p:anim>
                                    <p:set>
                                      <p:cBhvr>
                                        <p:cTn id="836" dur="1" fill="hold">
                                          <p:stCondLst>
                                            <p:cond delay="3999"/>
                                          </p:stCondLst>
                                        </p:cTn>
                                        <p:tgtEl>
                                          <p:spTgt spid="251"/>
                                        </p:tgtEl>
                                        <p:attrNameLst>
                                          <p:attrName>style.visibility</p:attrName>
                                        </p:attrNameLst>
                                      </p:cBhvr>
                                      <p:to>
                                        <p:strVal val="hidden"/>
                                      </p:to>
                                    </p:set>
                                  </p:childTnLst>
                                </p:cTn>
                              </p:par>
                              <p:par>
                                <p:cTn id="837" presetID="19" presetClass="entr" presetSubtype="5" fill="hold" nodeType="withEffect">
                                  <p:stCondLst>
                                    <p:cond delay="0"/>
                                  </p:stCondLst>
                                  <p:childTnLst>
                                    <p:set>
                                      <p:cBhvr>
                                        <p:cTn id="838" dur="1" fill="hold">
                                          <p:stCondLst>
                                            <p:cond delay="0"/>
                                          </p:stCondLst>
                                        </p:cTn>
                                        <p:tgtEl>
                                          <p:spTgt spid="254"/>
                                        </p:tgtEl>
                                        <p:attrNameLst>
                                          <p:attrName>style.visibility</p:attrName>
                                        </p:attrNameLst>
                                      </p:cBhvr>
                                      <p:to>
                                        <p:strVal val="visible"/>
                                      </p:to>
                                    </p:set>
                                    <p:anim calcmode="lin" valueType="num">
                                      <p:cBhvr>
                                        <p:cTn id="839" dur="4000" fill="hold"/>
                                        <p:tgtEl>
                                          <p:spTgt spid="254"/>
                                        </p:tgtEl>
                                        <p:attrNameLst>
                                          <p:attrName>ppt_w</p:attrName>
                                        </p:attrNameLst>
                                      </p:cBhvr>
                                      <p:tavLst>
                                        <p:tav tm="0">
                                          <p:val>
                                            <p:strVal val="#ppt_w"/>
                                          </p:val>
                                        </p:tav>
                                        <p:tav tm="100000">
                                          <p:val>
                                            <p:strVal val="#ppt_w"/>
                                          </p:val>
                                        </p:tav>
                                      </p:tavLst>
                                    </p:anim>
                                    <p:anim calcmode="lin" valueType="num">
                                      <p:cBhvr>
                                        <p:cTn id="840" dur="4000" fill="hold"/>
                                        <p:tgtEl>
                                          <p:spTgt spid="254"/>
                                        </p:tgtEl>
                                        <p:attrNameLst>
                                          <p:attrName>ppt_h</p:attrName>
                                        </p:attrNameLst>
                                      </p:cBhvr>
                                      <p:tavLst>
                                        <p:tav tm="0" fmla="#ppt_h*sin(2.5*pi*$)">
                                          <p:val>
                                            <p:fltVal val="0"/>
                                          </p:val>
                                        </p:tav>
                                        <p:tav tm="100000">
                                          <p:val>
                                            <p:fltVal val="1"/>
                                          </p:val>
                                        </p:tav>
                                      </p:tavLst>
                                    </p:anim>
                                  </p:childTnLst>
                                </p:cTn>
                              </p:par>
                              <p:par>
                                <p:cTn id="841" presetID="8" presetClass="emph" presetSubtype="0" repeatCount="indefinite" fill="hold" nodeType="withEffect">
                                  <p:stCondLst>
                                    <p:cond delay="0"/>
                                  </p:stCondLst>
                                  <p:childTnLst>
                                    <p:animRot by="-21600000">
                                      <p:cBhvr>
                                        <p:cTn id="842" dur="4000" fill="hold"/>
                                        <p:tgtEl>
                                          <p:spTgt spid="254"/>
                                        </p:tgtEl>
                                        <p:attrNameLst>
                                          <p:attrName>r</p:attrName>
                                        </p:attrNameLst>
                                      </p:cBhvr>
                                    </p:animRot>
                                  </p:childTnLst>
                                </p:cTn>
                              </p:par>
                              <p:par>
                                <p:cTn id="843" presetID="2" presetClass="exit" presetSubtype="3" fill="hold" nodeType="withEffect">
                                  <p:stCondLst>
                                    <p:cond delay="0"/>
                                  </p:stCondLst>
                                  <p:childTnLst>
                                    <p:anim calcmode="lin" valueType="num">
                                      <p:cBhvr additive="base">
                                        <p:cTn id="844" dur="4000"/>
                                        <p:tgtEl>
                                          <p:spTgt spid="254"/>
                                        </p:tgtEl>
                                        <p:attrNameLst>
                                          <p:attrName>ppt_x</p:attrName>
                                        </p:attrNameLst>
                                      </p:cBhvr>
                                      <p:tavLst>
                                        <p:tav tm="0">
                                          <p:val>
                                            <p:strVal val="ppt_x"/>
                                          </p:val>
                                        </p:tav>
                                        <p:tav tm="100000">
                                          <p:val>
                                            <p:strVal val="1+ppt_w/2"/>
                                          </p:val>
                                        </p:tav>
                                      </p:tavLst>
                                    </p:anim>
                                    <p:anim calcmode="lin" valueType="num">
                                      <p:cBhvr additive="base">
                                        <p:cTn id="845" dur="4000"/>
                                        <p:tgtEl>
                                          <p:spTgt spid="254"/>
                                        </p:tgtEl>
                                        <p:attrNameLst>
                                          <p:attrName>ppt_y</p:attrName>
                                        </p:attrNameLst>
                                      </p:cBhvr>
                                      <p:tavLst>
                                        <p:tav tm="0">
                                          <p:val>
                                            <p:strVal val="ppt_y"/>
                                          </p:val>
                                        </p:tav>
                                        <p:tav tm="100000">
                                          <p:val>
                                            <p:strVal val="0-ppt_h/2"/>
                                          </p:val>
                                        </p:tav>
                                      </p:tavLst>
                                    </p:anim>
                                    <p:set>
                                      <p:cBhvr>
                                        <p:cTn id="846" dur="1" fill="hold">
                                          <p:stCondLst>
                                            <p:cond delay="3999"/>
                                          </p:stCondLst>
                                        </p:cTn>
                                        <p:tgtEl>
                                          <p:spTgt spid="254"/>
                                        </p:tgtEl>
                                        <p:attrNameLst>
                                          <p:attrName>style.visibility</p:attrName>
                                        </p:attrNameLst>
                                      </p:cBhvr>
                                      <p:to>
                                        <p:strVal val="hidden"/>
                                      </p:to>
                                    </p:set>
                                  </p:childTnLst>
                                </p:cTn>
                              </p:par>
                              <p:par>
                                <p:cTn id="847" presetID="19" presetClass="entr" presetSubtype="5" fill="hold" nodeType="withEffect">
                                  <p:stCondLst>
                                    <p:cond delay="0"/>
                                  </p:stCondLst>
                                  <p:childTnLst>
                                    <p:set>
                                      <p:cBhvr>
                                        <p:cTn id="848" dur="1" fill="hold">
                                          <p:stCondLst>
                                            <p:cond delay="0"/>
                                          </p:stCondLst>
                                        </p:cTn>
                                        <p:tgtEl>
                                          <p:spTgt spid="257"/>
                                        </p:tgtEl>
                                        <p:attrNameLst>
                                          <p:attrName>style.visibility</p:attrName>
                                        </p:attrNameLst>
                                      </p:cBhvr>
                                      <p:to>
                                        <p:strVal val="visible"/>
                                      </p:to>
                                    </p:set>
                                    <p:anim calcmode="lin" valueType="num">
                                      <p:cBhvr>
                                        <p:cTn id="849" dur="4000" fill="hold"/>
                                        <p:tgtEl>
                                          <p:spTgt spid="257"/>
                                        </p:tgtEl>
                                        <p:attrNameLst>
                                          <p:attrName>ppt_w</p:attrName>
                                        </p:attrNameLst>
                                      </p:cBhvr>
                                      <p:tavLst>
                                        <p:tav tm="0">
                                          <p:val>
                                            <p:strVal val="#ppt_w"/>
                                          </p:val>
                                        </p:tav>
                                        <p:tav tm="100000">
                                          <p:val>
                                            <p:strVal val="#ppt_w"/>
                                          </p:val>
                                        </p:tav>
                                      </p:tavLst>
                                    </p:anim>
                                    <p:anim calcmode="lin" valueType="num">
                                      <p:cBhvr>
                                        <p:cTn id="850" dur="4000" fill="hold"/>
                                        <p:tgtEl>
                                          <p:spTgt spid="257"/>
                                        </p:tgtEl>
                                        <p:attrNameLst>
                                          <p:attrName>ppt_h</p:attrName>
                                        </p:attrNameLst>
                                      </p:cBhvr>
                                      <p:tavLst>
                                        <p:tav tm="0" fmla="#ppt_h*sin(2.5*pi*$)">
                                          <p:val>
                                            <p:fltVal val="0"/>
                                          </p:val>
                                        </p:tav>
                                        <p:tav tm="100000">
                                          <p:val>
                                            <p:fltVal val="1"/>
                                          </p:val>
                                        </p:tav>
                                      </p:tavLst>
                                    </p:anim>
                                  </p:childTnLst>
                                </p:cTn>
                              </p:par>
                              <p:par>
                                <p:cTn id="851" presetID="8" presetClass="emph" presetSubtype="0" repeatCount="indefinite" fill="hold" nodeType="withEffect">
                                  <p:stCondLst>
                                    <p:cond delay="0"/>
                                  </p:stCondLst>
                                  <p:childTnLst>
                                    <p:animRot by="-21600000">
                                      <p:cBhvr>
                                        <p:cTn id="852" dur="4000" fill="hold"/>
                                        <p:tgtEl>
                                          <p:spTgt spid="257"/>
                                        </p:tgtEl>
                                        <p:attrNameLst>
                                          <p:attrName>r</p:attrName>
                                        </p:attrNameLst>
                                      </p:cBhvr>
                                    </p:animRot>
                                  </p:childTnLst>
                                </p:cTn>
                              </p:par>
                              <p:par>
                                <p:cTn id="853" presetID="2" presetClass="exit" presetSubtype="3" fill="hold" nodeType="withEffect">
                                  <p:stCondLst>
                                    <p:cond delay="0"/>
                                  </p:stCondLst>
                                  <p:childTnLst>
                                    <p:anim calcmode="lin" valueType="num">
                                      <p:cBhvr additive="base">
                                        <p:cTn id="854" dur="4000"/>
                                        <p:tgtEl>
                                          <p:spTgt spid="257"/>
                                        </p:tgtEl>
                                        <p:attrNameLst>
                                          <p:attrName>ppt_x</p:attrName>
                                        </p:attrNameLst>
                                      </p:cBhvr>
                                      <p:tavLst>
                                        <p:tav tm="0">
                                          <p:val>
                                            <p:strVal val="ppt_x"/>
                                          </p:val>
                                        </p:tav>
                                        <p:tav tm="100000">
                                          <p:val>
                                            <p:strVal val="1+ppt_w/2"/>
                                          </p:val>
                                        </p:tav>
                                      </p:tavLst>
                                    </p:anim>
                                    <p:anim calcmode="lin" valueType="num">
                                      <p:cBhvr additive="base">
                                        <p:cTn id="855" dur="4000"/>
                                        <p:tgtEl>
                                          <p:spTgt spid="257"/>
                                        </p:tgtEl>
                                        <p:attrNameLst>
                                          <p:attrName>ppt_y</p:attrName>
                                        </p:attrNameLst>
                                      </p:cBhvr>
                                      <p:tavLst>
                                        <p:tav tm="0">
                                          <p:val>
                                            <p:strVal val="ppt_y"/>
                                          </p:val>
                                        </p:tav>
                                        <p:tav tm="100000">
                                          <p:val>
                                            <p:strVal val="0-ppt_h/2"/>
                                          </p:val>
                                        </p:tav>
                                      </p:tavLst>
                                    </p:anim>
                                    <p:set>
                                      <p:cBhvr>
                                        <p:cTn id="856" dur="1" fill="hold">
                                          <p:stCondLst>
                                            <p:cond delay="3999"/>
                                          </p:stCondLst>
                                        </p:cTn>
                                        <p:tgtEl>
                                          <p:spTgt spid="257"/>
                                        </p:tgtEl>
                                        <p:attrNameLst>
                                          <p:attrName>style.visibility</p:attrName>
                                        </p:attrNameLst>
                                      </p:cBhvr>
                                      <p:to>
                                        <p:strVal val="hidden"/>
                                      </p:to>
                                    </p:set>
                                  </p:childTnLst>
                                </p:cTn>
                              </p:par>
                              <p:par>
                                <p:cTn id="857" presetID="19" presetClass="entr" presetSubtype="5" fill="hold" nodeType="withEffect">
                                  <p:stCondLst>
                                    <p:cond delay="0"/>
                                  </p:stCondLst>
                                  <p:childTnLst>
                                    <p:set>
                                      <p:cBhvr>
                                        <p:cTn id="858" dur="1" fill="hold">
                                          <p:stCondLst>
                                            <p:cond delay="0"/>
                                          </p:stCondLst>
                                        </p:cTn>
                                        <p:tgtEl>
                                          <p:spTgt spid="260"/>
                                        </p:tgtEl>
                                        <p:attrNameLst>
                                          <p:attrName>style.visibility</p:attrName>
                                        </p:attrNameLst>
                                      </p:cBhvr>
                                      <p:to>
                                        <p:strVal val="visible"/>
                                      </p:to>
                                    </p:set>
                                    <p:anim calcmode="lin" valueType="num">
                                      <p:cBhvr>
                                        <p:cTn id="859" dur="4000" fill="hold"/>
                                        <p:tgtEl>
                                          <p:spTgt spid="260"/>
                                        </p:tgtEl>
                                        <p:attrNameLst>
                                          <p:attrName>ppt_w</p:attrName>
                                        </p:attrNameLst>
                                      </p:cBhvr>
                                      <p:tavLst>
                                        <p:tav tm="0">
                                          <p:val>
                                            <p:strVal val="#ppt_w"/>
                                          </p:val>
                                        </p:tav>
                                        <p:tav tm="100000">
                                          <p:val>
                                            <p:strVal val="#ppt_w"/>
                                          </p:val>
                                        </p:tav>
                                      </p:tavLst>
                                    </p:anim>
                                    <p:anim calcmode="lin" valueType="num">
                                      <p:cBhvr>
                                        <p:cTn id="860" dur="4000" fill="hold"/>
                                        <p:tgtEl>
                                          <p:spTgt spid="260"/>
                                        </p:tgtEl>
                                        <p:attrNameLst>
                                          <p:attrName>ppt_h</p:attrName>
                                        </p:attrNameLst>
                                      </p:cBhvr>
                                      <p:tavLst>
                                        <p:tav tm="0" fmla="#ppt_h*sin(2.5*pi*$)">
                                          <p:val>
                                            <p:fltVal val="0"/>
                                          </p:val>
                                        </p:tav>
                                        <p:tav tm="100000">
                                          <p:val>
                                            <p:fltVal val="1"/>
                                          </p:val>
                                        </p:tav>
                                      </p:tavLst>
                                    </p:anim>
                                  </p:childTnLst>
                                </p:cTn>
                              </p:par>
                              <p:par>
                                <p:cTn id="861" presetID="8" presetClass="emph" presetSubtype="0" repeatCount="indefinite" fill="hold" nodeType="withEffect">
                                  <p:stCondLst>
                                    <p:cond delay="0"/>
                                  </p:stCondLst>
                                  <p:childTnLst>
                                    <p:animRot by="-21600000">
                                      <p:cBhvr>
                                        <p:cTn id="862" dur="4000" fill="hold"/>
                                        <p:tgtEl>
                                          <p:spTgt spid="260"/>
                                        </p:tgtEl>
                                        <p:attrNameLst>
                                          <p:attrName>r</p:attrName>
                                        </p:attrNameLst>
                                      </p:cBhvr>
                                    </p:animRot>
                                  </p:childTnLst>
                                </p:cTn>
                              </p:par>
                              <p:par>
                                <p:cTn id="863" presetID="2" presetClass="exit" presetSubtype="3" fill="hold" nodeType="withEffect">
                                  <p:stCondLst>
                                    <p:cond delay="0"/>
                                  </p:stCondLst>
                                  <p:childTnLst>
                                    <p:anim calcmode="lin" valueType="num">
                                      <p:cBhvr additive="base">
                                        <p:cTn id="864" dur="4000"/>
                                        <p:tgtEl>
                                          <p:spTgt spid="260"/>
                                        </p:tgtEl>
                                        <p:attrNameLst>
                                          <p:attrName>ppt_x</p:attrName>
                                        </p:attrNameLst>
                                      </p:cBhvr>
                                      <p:tavLst>
                                        <p:tav tm="0">
                                          <p:val>
                                            <p:strVal val="ppt_x"/>
                                          </p:val>
                                        </p:tav>
                                        <p:tav tm="100000">
                                          <p:val>
                                            <p:strVal val="1+ppt_w/2"/>
                                          </p:val>
                                        </p:tav>
                                      </p:tavLst>
                                    </p:anim>
                                    <p:anim calcmode="lin" valueType="num">
                                      <p:cBhvr additive="base">
                                        <p:cTn id="865" dur="4000"/>
                                        <p:tgtEl>
                                          <p:spTgt spid="260"/>
                                        </p:tgtEl>
                                        <p:attrNameLst>
                                          <p:attrName>ppt_y</p:attrName>
                                        </p:attrNameLst>
                                      </p:cBhvr>
                                      <p:tavLst>
                                        <p:tav tm="0">
                                          <p:val>
                                            <p:strVal val="ppt_y"/>
                                          </p:val>
                                        </p:tav>
                                        <p:tav tm="100000">
                                          <p:val>
                                            <p:strVal val="0-ppt_h/2"/>
                                          </p:val>
                                        </p:tav>
                                      </p:tavLst>
                                    </p:anim>
                                    <p:set>
                                      <p:cBhvr>
                                        <p:cTn id="866" dur="1" fill="hold">
                                          <p:stCondLst>
                                            <p:cond delay="3999"/>
                                          </p:stCondLst>
                                        </p:cTn>
                                        <p:tgtEl>
                                          <p:spTgt spid="260"/>
                                        </p:tgtEl>
                                        <p:attrNameLst>
                                          <p:attrName>style.visibility</p:attrName>
                                        </p:attrNameLst>
                                      </p:cBhvr>
                                      <p:to>
                                        <p:strVal val="hidden"/>
                                      </p:to>
                                    </p:set>
                                  </p:childTnLst>
                                </p:cTn>
                              </p:par>
                              <p:par>
                                <p:cTn id="867" presetID="19" presetClass="entr" presetSubtype="5" fill="hold" nodeType="withEffect">
                                  <p:stCondLst>
                                    <p:cond delay="0"/>
                                  </p:stCondLst>
                                  <p:childTnLst>
                                    <p:set>
                                      <p:cBhvr>
                                        <p:cTn id="868" dur="1" fill="hold">
                                          <p:stCondLst>
                                            <p:cond delay="0"/>
                                          </p:stCondLst>
                                        </p:cTn>
                                        <p:tgtEl>
                                          <p:spTgt spid="263"/>
                                        </p:tgtEl>
                                        <p:attrNameLst>
                                          <p:attrName>style.visibility</p:attrName>
                                        </p:attrNameLst>
                                      </p:cBhvr>
                                      <p:to>
                                        <p:strVal val="visible"/>
                                      </p:to>
                                    </p:set>
                                    <p:anim calcmode="lin" valueType="num">
                                      <p:cBhvr>
                                        <p:cTn id="869" dur="4000" fill="hold"/>
                                        <p:tgtEl>
                                          <p:spTgt spid="263"/>
                                        </p:tgtEl>
                                        <p:attrNameLst>
                                          <p:attrName>ppt_w</p:attrName>
                                        </p:attrNameLst>
                                      </p:cBhvr>
                                      <p:tavLst>
                                        <p:tav tm="0">
                                          <p:val>
                                            <p:strVal val="#ppt_w"/>
                                          </p:val>
                                        </p:tav>
                                        <p:tav tm="100000">
                                          <p:val>
                                            <p:strVal val="#ppt_w"/>
                                          </p:val>
                                        </p:tav>
                                      </p:tavLst>
                                    </p:anim>
                                    <p:anim calcmode="lin" valueType="num">
                                      <p:cBhvr>
                                        <p:cTn id="870" dur="4000" fill="hold"/>
                                        <p:tgtEl>
                                          <p:spTgt spid="263"/>
                                        </p:tgtEl>
                                        <p:attrNameLst>
                                          <p:attrName>ppt_h</p:attrName>
                                        </p:attrNameLst>
                                      </p:cBhvr>
                                      <p:tavLst>
                                        <p:tav tm="0" fmla="#ppt_h*sin(2.5*pi*$)">
                                          <p:val>
                                            <p:fltVal val="0"/>
                                          </p:val>
                                        </p:tav>
                                        <p:tav tm="100000">
                                          <p:val>
                                            <p:fltVal val="1"/>
                                          </p:val>
                                        </p:tav>
                                      </p:tavLst>
                                    </p:anim>
                                  </p:childTnLst>
                                </p:cTn>
                              </p:par>
                              <p:par>
                                <p:cTn id="871" presetID="8" presetClass="emph" presetSubtype="0" repeatCount="indefinite" fill="hold" nodeType="withEffect">
                                  <p:stCondLst>
                                    <p:cond delay="0"/>
                                  </p:stCondLst>
                                  <p:childTnLst>
                                    <p:animRot by="-21600000">
                                      <p:cBhvr>
                                        <p:cTn id="872" dur="4000" fill="hold"/>
                                        <p:tgtEl>
                                          <p:spTgt spid="263"/>
                                        </p:tgtEl>
                                        <p:attrNameLst>
                                          <p:attrName>r</p:attrName>
                                        </p:attrNameLst>
                                      </p:cBhvr>
                                    </p:animRot>
                                  </p:childTnLst>
                                </p:cTn>
                              </p:par>
                              <p:par>
                                <p:cTn id="873" presetID="2" presetClass="exit" presetSubtype="3" fill="hold" nodeType="withEffect">
                                  <p:stCondLst>
                                    <p:cond delay="0"/>
                                  </p:stCondLst>
                                  <p:childTnLst>
                                    <p:anim calcmode="lin" valueType="num">
                                      <p:cBhvr additive="base">
                                        <p:cTn id="874" dur="4000"/>
                                        <p:tgtEl>
                                          <p:spTgt spid="263"/>
                                        </p:tgtEl>
                                        <p:attrNameLst>
                                          <p:attrName>ppt_x</p:attrName>
                                        </p:attrNameLst>
                                      </p:cBhvr>
                                      <p:tavLst>
                                        <p:tav tm="0">
                                          <p:val>
                                            <p:strVal val="ppt_x"/>
                                          </p:val>
                                        </p:tav>
                                        <p:tav tm="100000">
                                          <p:val>
                                            <p:strVal val="1+ppt_w/2"/>
                                          </p:val>
                                        </p:tav>
                                      </p:tavLst>
                                    </p:anim>
                                    <p:anim calcmode="lin" valueType="num">
                                      <p:cBhvr additive="base">
                                        <p:cTn id="875" dur="4000"/>
                                        <p:tgtEl>
                                          <p:spTgt spid="263"/>
                                        </p:tgtEl>
                                        <p:attrNameLst>
                                          <p:attrName>ppt_y</p:attrName>
                                        </p:attrNameLst>
                                      </p:cBhvr>
                                      <p:tavLst>
                                        <p:tav tm="0">
                                          <p:val>
                                            <p:strVal val="ppt_y"/>
                                          </p:val>
                                        </p:tav>
                                        <p:tav tm="100000">
                                          <p:val>
                                            <p:strVal val="0-ppt_h/2"/>
                                          </p:val>
                                        </p:tav>
                                      </p:tavLst>
                                    </p:anim>
                                    <p:set>
                                      <p:cBhvr>
                                        <p:cTn id="876" dur="1" fill="hold">
                                          <p:stCondLst>
                                            <p:cond delay="3999"/>
                                          </p:stCondLst>
                                        </p:cTn>
                                        <p:tgtEl>
                                          <p:spTgt spid="263"/>
                                        </p:tgtEl>
                                        <p:attrNameLst>
                                          <p:attrName>style.visibility</p:attrName>
                                        </p:attrNameLst>
                                      </p:cBhvr>
                                      <p:to>
                                        <p:strVal val="hidden"/>
                                      </p:to>
                                    </p:set>
                                  </p:childTnLst>
                                </p:cTn>
                              </p:par>
                              <p:par>
                                <p:cTn id="877" presetID="19" presetClass="entr" presetSubtype="5" fill="hold" nodeType="withEffect">
                                  <p:stCondLst>
                                    <p:cond delay="0"/>
                                  </p:stCondLst>
                                  <p:childTnLst>
                                    <p:set>
                                      <p:cBhvr>
                                        <p:cTn id="878" dur="1" fill="hold">
                                          <p:stCondLst>
                                            <p:cond delay="0"/>
                                          </p:stCondLst>
                                        </p:cTn>
                                        <p:tgtEl>
                                          <p:spTgt spid="266"/>
                                        </p:tgtEl>
                                        <p:attrNameLst>
                                          <p:attrName>style.visibility</p:attrName>
                                        </p:attrNameLst>
                                      </p:cBhvr>
                                      <p:to>
                                        <p:strVal val="visible"/>
                                      </p:to>
                                    </p:set>
                                    <p:anim calcmode="lin" valueType="num">
                                      <p:cBhvr>
                                        <p:cTn id="879" dur="4000" fill="hold"/>
                                        <p:tgtEl>
                                          <p:spTgt spid="266"/>
                                        </p:tgtEl>
                                        <p:attrNameLst>
                                          <p:attrName>ppt_w</p:attrName>
                                        </p:attrNameLst>
                                      </p:cBhvr>
                                      <p:tavLst>
                                        <p:tav tm="0">
                                          <p:val>
                                            <p:strVal val="#ppt_w"/>
                                          </p:val>
                                        </p:tav>
                                        <p:tav tm="100000">
                                          <p:val>
                                            <p:strVal val="#ppt_w"/>
                                          </p:val>
                                        </p:tav>
                                      </p:tavLst>
                                    </p:anim>
                                    <p:anim calcmode="lin" valueType="num">
                                      <p:cBhvr>
                                        <p:cTn id="880" dur="4000" fill="hold"/>
                                        <p:tgtEl>
                                          <p:spTgt spid="266"/>
                                        </p:tgtEl>
                                        <p:attrNameLst>
                                          <p:attrName>ppt_h</p:attrName>
                                        </p:attrNameLst>
                                      </p:cBhvr>
                                      <p:tavLst>
                                        <p:tav tm="0" fmla="#ppt_h*sin(2.5*pi*$)">
                                          <p:val>
                                            <p:fltVal val="0"/>
                                          </p:val>
                                        </p:tav>
                                        <p:tav tm="100000">
                                          <p:val>
                                            <p:fltVal val="1"/>
                                          </p:val>
                                        </p:tav>
                                      </p:tavLst>
                                    </p:anim>
                                  </p:childTnLst>
                                </p:cTn>
                              </p:par>
                              <p:par>
                                <p:cTn id="881" presetID="8" presetClass="emph" presetSubtype="0" repeatCount="indefinite" fill="hold" nodeType="withEffect">
                                  <p:stCondLst>
                                    <p:cond delay="0"/>
                                  </p:stCondLst>
                                  <p:childTnLst>
                                    <p:animRot by="-21600000">
                                      <p:cBhvr>
                                        <p:cTn id="882" dur="4000" fill="hold"/>
                                        <p:tgtEl>
                                          <p:spTgt spid="266"/>
                                        </p:tgtEl>
                                        <p:attrNameLst>
                                          <p:attrName>r</p:attrName>
                                        </p:attrNameLst>
                                      </p:cBhvr>
                                    </p:animRot>
                                  </p:childTnLst>
                                </p:cTn>
                              </p:par>
                              <p:par>
                                <p:cTn id="883" presetID="2" presetClass="exit" presetSubtype="3" fill="hold" nodeType="withEffect">
                                  <p:stCondLst>
                                    <p:cond delay="0"/>
                                  </p:stCondLst>
                                  <p:childTnLst>
                                    <p:anim calcmode="lin" valueType="num">
                                      <p:cBhvr additive="base">
                                        <p:cTn id="884" dur="4000"/>
                                        <p:tgtEl>
                                          <p:spTgt spid="266"/>
                                        </p:tgtEl>
                                        <p:attrNameLst>
                                          <p:attrName>ppt_x</p:attrName>
                                        </p:attrNameLst>
                                      </p:cBhvr>
                                      <p:tavLst>
                                        <p:tav tm="0">
                                          <p:val>
                                            <p:strVal val="ppt_x"/>
                                          </p:val>
                                        </p:tav>
                                        <p:tav tm="100000">
                                          <p:val>
                                            <p:strVal val="1+ppt_w/2"/>
                                          </p:val>
                                        </p:tav>
                                      </p:tavLst>
                                    </p:anim>
                                    <p:anim calcmode="lin" valueType="num">
                                      <p:cBhvr additive="base">
                                        <p:cTn id="885" dur="4000"/>
                                        <p:tgtEl>
                                          <p:spTgt spid="266"/>
                                        </p:tgtEl>
                                        <p:attrNameLst>
                                          <p:attrName>ppt_y</p:attrName>
                                        </p:attrNameLst>
                                      </p:cBhvr>
                                      <p:tavLst>
                                        <p:tav tm="0">
                                          <p:val>
                                            <p:strVal val="ppt_y"/>
                                          </p:val>
                                        </p:tav>
                                        <p:tav tm="100000">
                                          <p:val>
                                            <p:strVal val="0-ppt_h/2"/>
                                          </p:val>
                                        </p:tav>
                                      </p:tavLst>
                                    </p:anim>
                                    <p:set>
                                      <p:cBhvr>
                                        <p:cTn id="886" dur="1" fill="hold">
                                          <p:stCondLst>
                                            <p:cond delay="3999"/>
                                          </p:stCondLst>
                                        </p:cTn>
                                        <p:tgtEl>
                                          <p:spTgt spid="266"/>
                                        </p:tgtEl>
                                        <p:attrNameLst>
                                          <p:attrName>style.visibility</p:attrName>
                                        </p:attrNameLst>
                                      </p:cBhvr>
                                      <p:to>
                                        <p:strVal val="hidden"/>
                                      </p:to>
                                    </p:set>
                                  </p:childTnLst>
                                </p:cTn>
                              </p:par>
                              <p:par>
                                <p:cTn id="887" presetID="19" presetClass="entr" presetSubtype="5" fill="hold" nodeType="withEffect">
                                  <p:stCondLst>
                                    <p:cond delay="0"/>
                                  </p:stCondLst>
                                  <p:childTnLst>
                                    <p:set>
                                      <p:cBhvr>
                                        <p:cTn id="888" dur="1" fill="hold">
                                          <p:stCondLst>
                                            <p:cond delay="0"/>
                                          </p:stCondLst>
                                        </p:cTn>
                                        <p:tgtEl>
                                          <p:spTgt spid="269"/>
                                        </p:tgtEl>
                                        <p:attrNameLst>
                                          <p:attrName>style.visibility</p:attrName>
                                        </p:attrNameLst>
                                      </p:cBhvr>
                                      <p:to>
                                        <p:strVal val="visible"/>
                                      </p:to>
                                    </p:set>
                                    <p:anim calcmode="lin" valueType="num">
                                      <p:cBhvr>
                                        <p:cTn id="889" dur="4000" fill="hold"/>
                                        <p:tgtEl>
                                          <p:spTgt spid="269"/>
                                        </p:tgtEl>
                                        <p:attrNameLst>
                                          <p:attrName>ppt_w</p:attrName>
                                        </p:attrNameLst>
                                      </p:cBhvr>
                                      <p:tavLst>
                                        <p:tav tm="0">
                                          <p:val>
                                            <p:strVal val="#ppt_w"/>
                                          </p:val>
                                        </p:tav>
                                        <p:tav tm="100000">
                                          <p:val>
                                            <p:strVal val="#ppt_w"/>
                                          </p:val>
                                        </p:tav>
                                      </p:tavLst>
                                    </p:anim>
                                    <p:anim calcmode="lin" valueType="num">
                                      <p:cBhvr>
                                        <p:cTn id="890" dur="4000" fill="hold"/>
                                        <p:tgtEl>
                                          <p:spTgt spid="269"/>
                                        </p:tgtEl>
                                        <p:attrNameLst>
                                          <p:attrName>ppt_h</p:attrName>
                                        </p:attrNameLst>
                                      </p:cBhvr>
                                      <p:tavLst>
                                        <p:tav tm="0" fmla="#ppt_h*sin(2.5*pi*$)">
                                          <p:val>
                                            <p:fltVal val="0"/>
                                          </p:val>
                                        </p:tav>
                                        <p:tav tm="100000">
                                          <p:val>
                                            <p:fltVal val="1"/>
                                          </p:val>
                                        </p:tav>
                                      </p:tavLst>
                                    </p:anim>
                                  </p:childTnLst>
                                </p:cTn>
                              </p:par>
                              <p:par>
                                <p:cTn id="891" presetID="8" presetClass="emph" presetSubtype="0" repeatCount="indefinite" fill="hold" nodeType="withEffect">
                                  <p:stCondLst>
                                    <p:cond delay="0"/>
                                  </p:stCondLst>
                                  <p:childTnLst>
                                    <p:animRot by="-21600000">
                                      <p:cBhvr>
                                        <p:cTn id="892" dur="4000" fill="hold"/>
                                        <p:tgtEl>
                                          <p:spTgt spid="269"/>
                                        </p:tgtEl>
                                        <p:attrNameLst>
                                          <p:attrName>r</p:attrName>
                                        </p:attrNameLst>
                                      </p:cBhvr>
                                    </p:animRot>
                                  </p:childTnLst>
                                </p:cTn>
                              </p:par>
                              <p:par>
                                <p:cTn id="893" presetID="2" presetClass="exit" presetSubtype="3" fill="hold" nodeType="withEffect">
                                  <p:stCondLst>
                                    <p:cond delay="0"/>
                                  </p:stCondLst>
                                  <p:childTnLst>
                                    <p:anim calcmode="lin" valueType="num">
                                      <p:cBhvr additive="base">
                                        <p:cTn id="894" dur="4000"/>
                                        <p:tgtEl>
                                          <p:spTgt spid="269"/>
                                        </p:tgtEl>
                                        <p:attrNameLst>
                                          <p:attrName>ppt_x</p:attrName>
                                        </p:attrNameLst>
                                      </p:cBhvr>
                                      <p:tavLst>
                                        <p:tav tm="0">
                                          <p:val>
                                            <p:strVal val="ppt_x"/>
                                          </p:val>
                                        </p:tav>
                                        <p:tav tm="100000">
                                          <p:val>
                                            <p:strVal val="1+ppt_w/2"/>
                                          </p:val>
                                        </p:tav>
                                      </p:tavLst>
                                    </p:anim>
                                    <p:anim calcmode="lin" valueType="num">
                                      <p:cBhvr additive="base">
                                        <p:cTn id="895" dur="4000"/>
                                        <p:tgtEl>
                                          <p:spTgt spid="269"/>
                                        </p:tgtEl>
                                        <p:attrNameLst>
                                          <p:attrName>ppt_y</p:attrName>
                                        </p:attrNameLst>
                                      </p:cBhvr>
                                      <p:tavLst>
                                        <p:tav tm="0">
                                          <p:val>
                                            <p:strVal val="ppt_y"/>
                                          </p:val>
                                        </p:tav>
                                        <p:tav tm="100000">
                                          <p:val>
                                            <p:strVal val="0-ppt_h/2"/>
                                          </p:val>
                                        </p:tav>
                                      </p:tavLst>
                                    </p:anim>
                                    <p:set>
                                      <p:cBhvr>
                                        <p:cTn id="896" dur="1" fill="hold">
                                          <p:stCondLst>
                                            <p:cond delay="3999"/>
                                          </p:stCondLst>
                                        </p:cTn>
                                        <p:tgtEl>
                                          <p:spTgt spid="269"/>
                                        </p:tgtEl>
                                        <p:attrNameLst>
                                          <p:attrName>style.visibility</p:attrName>
                                        </p:attrNameLst>
                                      </p:cBhvr>
                                      <p:to>
                                        <p:strVal val="hidden"/>
                                      </p:to>
                                    </p:set>
                                  </p:childTnLst>
                                </p:cTn>
                              </p:par>
                              <p:par>
                                <p:cTn id="897" presetID="19" presetClass="entr" presetSubtype="5" fill="hold" nodeType="withEffect">
                                  <p:stCondLst>
                                    <p:cond delay="0"/>
                                  </p:stCondLst>
                                  <p:childTnLst>
                                    <p:set>
                                      <p:cBhvr>
                                        <p:cTn id="898" dur="1" fill="hold">
                                          <p:stCondLst>
                                            <p:cond delay="0"/>
                                          </p:stCondLst>
                                        </p:cTn>
                                        <p:tgtEl>
                                          <p:spTgt spid="272"/>
                                        </p:tgtEl>
                                        <p:attrNameLst>
                                          <p:attrName>style.visibility</p:attrName>
                                        </p:attrNameLst>
                                      </p:cBhvr>
                                      <p:to>
                                        <p:strVal val="visible"/>
                                      </p:to>
                                    </p:set>
                                    <p:anim calcmode="lin" valueType="num">
                                      <p:cBhvr>
                                        <p:cTn id="899" dur="4000" fill="hold"/>
                                        <p:tgtEl>
                                          <p:spTgt spid="272"/>
                                        </p:tgtEl>
                                        <p:attrNameLst>
                                          <p:attrName>ppt_w</p:attrName>
                                        </p:attrNameLst>
                                      </p:cBhvr>
                                      <p:tavLst>
                                        <p:tav tm="0">
                                          <p:val>
                                            <p:strVal val="#ppt_w"/>
                                          </p:val>
                                        </p:tav>
                                        <p:tav tm="100000">
                                          <p:val>
                                            <p:strVal val="#ppt_w"/>
                                          </p:val>
                                        </p:tav>
                                      </p:tavLst>
                                    </p:anim>
                                    <p:anim calcmode="lin" valueType="num">
                                      <p:cBhvr>
                                        <p:cTn id="900" dur="4000" fill="hold"/>
                                        <p:tgtEl>
                                          <p:spTgt spid="272"/>
                                        </p:tgtEl>
                                        <p:attrNameLst>
                                          <p:attrName>ppt_h</p:attrName>
                                        </p:attrNameLst>
                                      </p:cBhvr>
                                      <p:tavLst>
                                        <p:tav tm="0" fmla="#ppt_h*sin(2.5*pi*$)">
                                          <p:val>
                                            <p:fltVal val="0"/>
                                          </p:val>
                                        </p:tav>
                                        <p:tav tm="100000">
                                          <p:val>
                                            <p:fltVal val="1"/>
                                          </p:val>
                                        </p:tav>
                                      </p:tavLst>
                                    </p:anim>
                                  </p:childTnLst>
                                </p:cTn>
                              </p:par>
                              <p:par>
                                <p:cTn id="901" presetID="8" presetClass="emph" presetSubtype="0" repeatCount="indefinite" fill="hold" nodeType="withEffect">
                                  <p:stCondLst>
                                    <p:cond delay="0"/>
                                  </p:stCondLst>
                                  <p:childTnLst>
                                    <p:animRot by="-21600000">
                                      <p:cBhvr>
                                        <p:cTn id="902" dur="4000" fill="hold"/>
                                        <p:tgtEl>
                                          <p:spTgt spid="272"/>
                                        </p:tgtEl>
                                        <p:attrNameLst>
                                          <p:attrName>r</p:attrName>
                                        </p:attrNameLst>
                                      </p:cBhvr>
                                    </p:animRot>
                                  </p:childTnLst>
                                </p:cTn>
                              </p:par>
                              <p:par>
                                <p:cTn id="903" presetID="2" presetClass="exit" presetSubtype="3" fill="hold" nodeType="withEffect">
                                  <p:stCondLst>
                                    <p:cond delay="0"/>
                                  </p:stCondLst>
                                  <p:childTnLst>
                                    <p:anim calcmode="lin" valueType="num">
                                      <p:cBhvr additive="base">
                                        <p:cTn id="904" dur="4000"/>
                                        <p:tgtEl>
                                          <p:spTgt spid="272"/>
                                        </p:tgtEl>
                                        <p:attrNameLst>
                                          <p:attrName>ppt_x</p:attrName>
                                        </p:attrNameLst>
                                      </p:cBhvr>
                                      <p:tavLst>
                                        <p:tav tm="0">
                                          <p:val>
                                            <p:strVal val="ppt_x"/>
                                          </p:val>
                                        </p:tav>
                                        <p:tav tm="100000">
                                          <p:val>
                                            <p:strVal val="1+ppt_w/2"/>
                                          </p:val>
                                        </p:tav>
                                      </p:tavLst>
                                    </p:anim>
                                    <p:anim calcmode="lin" valueType="num">
                                      <p:cBhvr additive="base">
                                        <p:cTn id="905" dur="4000"/>
                                        <p:tgtEl>
                                          <p:spTgt spid="272"/>
                                        </p:tgtEl>
                                        <p:attrNameLst>
                                          <p:attrName>ppt_y</p:attrName>
                                        </p:attrNameLst>
                                      </p:cBhvr>
                                      <p:tavLst>
                                        <p:tav tm="0">
                                          <p:val>
                                            <p:strVal val="ppt_y"/>
                                          </p:val>
                                        </p:tav>
                                        <p:tav tm="100000">
                                          <p:val>
                                            <p:strVal val="0-ppt_h/2"/>
                                          </p:val>
                                        </p:tav>
                                      </p:tavLst>
                                    </p:anim>
                                    <p:set>
                                      <p:cBhvr>
                                        <p:cTn id="906" dur="1" fill="hold">
                                          <p:stCondLst>
                                            <p:cond delay="3999"/>
                                          </p:stCondLst>
                                        </p:cTn>
                                        <p:tgtEl>
                                          <p:spTgt spid="272"/>
                                        </p:tgtEl>
                                        <p:attrNameLst>
                                          <p:attrName>style.visibility</p:attrName>
                                        </p:attrNameLst>
                                      </p:cBhvr>
                                      <p:to>
                                        <p:strVal val="hidden"/>
                                      </p:to>
                                    </p:set>
                                  </p:childTnLst>
                                </p:cTn>
                              </p:par>
                              <p:par>
                                <p:cTn id="907" presetID="19" presetClass="entr" presetSubtype="5" fill="hold" nodeType="withEffect">
                                  <p:stCondLst>
                                    <p:cond delay="0"/>
                                  </p:stCondLst>
                                  <p:childTnLst>
                                    <p:set>
                                      <p:cBhvr>
                                        <p:cTn id="908" dur="1" fill="hold">
                                          <p:stCondLst>
                                            <p:cond delay="0"/>
                                          </p:stCondLst>
                                        </p:cTn>
                                        <p:tgtEl>
                                          <p:spTgt spid="242"/>
                                        </p:tgtEl>
                                        <p:attrNameLst>
                                          <p:attrName>style.visibility</p:attrName>
                                        </p:attrNameLst>
                                      </p:cBhvr>
                                      <p:to>
                                        <p:strVal val="visible"/>
                                      </p:to>
                                    </p:set>
                                    <p:anim calcmode="lin" valueType="num">
                                      <p:cBhvr>
                                        <p:cTn id="909" dur="4000" fill="hold"/>
                                        <p:tgtEl>
                                          <p:spTgt spid="242"/>
                                        </p:tgtEl>
                                        <p:attrNameLst>
                                          <p:attrName>ppt_w</p:attrName>
                                        </p:attrNameLst>
                                      </p:cBhvr>
                                      <p:tavLst>
                                        <p:tav tm="0">
                                          <p:val>
                                            <p:strVal val="#ppt_w"/>
                                          </p:val>
                                        </p:tav>
                                        <p:tav tm="100000">
                                          <p:val>
                                            <p:strVal val="#ppt_w"/>
                                          </p:val>
                                        </p:tav>
                                      </p:tavLst>
                                    </p:anim>
                                    <p:anim calcmode="lin" valueType="num">
                                      <p:cBhvr>
                                        <p:cTn id="910" dur="4000" fill="hold"/>
                                        <p:tgtEl>
                                          <p:spTgt spid="242"/>
                                        </p:tgtEl>
                                        <p:attrNameLst>
                                          <p:attrName>ppt_h</p:attrName>
                                        </p:attrNameLst>
                                      </p:cBhvr>
                                      <p:tavLst>
                                        <p:tav tm="0" fmla="#ppt_h*sin(2.5*pi*$)">
                                          <p:val>
                                            <p:fltVal val="0"/>
                                          </p:val>
                                        </p:tav>
                                        <p:tav tm="100000">
                                          <p:val>
                                            <p:fltVal val="1"/>
                                          </p:val>
                                        </p:tav>
                                      </p:tavLst>
                                    </p:anim>
                                  </p:childTnLst>
                                </p:cTn>
                              </p:par>
                              <p:par>
                                <p:cTn id="911" presetID="8" presetClass="emph" presetSubtype="0" repeatCount="indefinite" fill="hold" nodeType="withEffect">
                                  <p:stCondLst>
                                    <p:cond delay="0"/>
                                  </p:stCondLst>
                                  <p:childTnLst>
                                    <p:animRot by="21600000">
                                      <p:cBhvr>
                                        <p:cTn id="912" dur="4000" fill="hold"/>
                                        <p:tgtEl>
                                          <p:spTgt spid="242"/>
                                        </p:tgtEl>
                                        <p:attrNameLst>
                                          <p:attrName>r</p:attrName>
                                        </p:attrNameLst>
                                      </p:cBhvr>
                                    </p:animRot>
                                  </p:childTnLst>
                                </p:cTn>
                              </p:par>
                              <p:par>
                                <p:cTn id="913" presetID="2" presetClass="exit" presetSubtype="9" fill="hold" nodeType="withEffect">
                                  <p:stCondLst>
                                    <p:cond delay="0"/>
                                  </p:stCondLst>
                                  <p:childTnLst>
                                    <p:anim calcmode="lin" valueType="num">
                                      <p:cBhvr additive="base">
                                        <p:cTn id="914" dur="4000"/>
                                        <p:tgtEl>
                                          <p:spTgt spid="242"/>
                                        </p:tgtEl>
                                        <p:attrNameLst>
                                          <p:attrName>ppt_x</p:attrName>
                                        </p:attrNameLst>
                                      </p:cBhvr>
                                      <p:tavLst>
                                        <p:tav tm="0">
                                          <p:val>
                                            <p:strVal val="ppt_x"/>
                                          </p:val>
                                        </p:tav>
                                        <p:tav tm="100000">
                                          <p:val>
                                            <p:strVal val="0-ppt_w/2"/>
                                          </p:val>
                                        </p:tav>
                                      </p:tavLst>
                                    </p:anim>
                                    <p:anim calcmode="lin" valueType="num">
                                      <p:cBhvr additive="base">
                                        <p:cTn id="915" dur="4000"/>
                                        <p:tgtEl>
                                          <p:spTgt spid="242"/>
                                        </p:tgtEl>
                                        <p:attrNameLst>
                                          <p:attrName>ppt_y</p:attrName>
                                        </p:attrNameLst>
                                      </p:cBhvr>
                                      <p:tavLst>
                                        <p:tav tm="0">
                                          <p:val>
                                            <p:strVal val="ppt_y"/>
                                          </p:val>
                                        </p:tav>
                                        <p:tav tm="100000">
                                          <p:val>
                                            <p:strVal val="0-ppt_h/2"/>
                                          </p:val>
                                        </p:tav>
                                      </p:tavLst>
                                    </p:anim>
                                    <p:set>
                                      <p:cBhvr>
                                        <p:cTn id="916" dur="1" fill="hold">
                                          <p:stCondLst>
                                            <p:cond delay="3999"/>
                                          </p:stCondLst>
                                        </p:cTn>
                                        <p:tgtEl>
                                          <p:spTgt spid="242"/>
                                        </p:tgtEl>
                                        <p:attrNameLst>
                                          <p:attrName>style.visibility</p:attrName>
                                        </p:attrNameLst>
                                      </p:cBhvr>
                                      <p:to>
                                        <p:strVal val="hidden"/>
                                      </p:to>
                                    </p:set>
                                  </p:childTnLst>
                                </p:cTn>
                              </p:par>
                              <p:par>
                                <p:cTn id="917" presetID="19" presetClass="entr" presetSubtype="5" fill="hold" nodeType="withEffect">
                                  <p:stCondLst>
                                    <p:cond delay="0"/>
                                  </p:stCondLst>
                                  <p:childTnLst>
                                    <p:set>
                                      <p:cBhvr>
                                        <p:cTn id="918" dur="1" fill="hold">
                                          <p:stCondLst>
                                            <p:cond delay="0"/>
                                          </p:stCondLst>
                                        </p:cTn>
                                        <p:tgtEl>
                                          <p:spTgt spid="212"/>
                                        </p:tgtEl>
                                        <p:attrNameLst>
                                          <p:attrName>style.visibility</p:attrName>
                                        </p:attrNameLst>
                                      </p:cBhvr>
                                      <p:to>
                                        <p:strVal val="visible"/>
                                      </p:to>
                                    </p:set>
                                    <p:anim calcmode="lin" valueType="num">
                                      <p:cBhvr>
                                        <p:cTn id="919" dur="4000" fill="hold"/>
                                        <p:tgtEl>
                                          <p:spTgt spid="212"/>
                                        </p:tgtEl>
                                        <p:attrNameLst>
                                          <p:attrName>ppt_w</p:attrName>
                                        </p:attrNameLst>
                                      </p:cBhvr>
                                      <p:tavLst>
                                        <p:tav tm="0">
                                          <p:val>
                                            <p:strVal val="#ppt_w"/>
                                          </p:val>
                                        </p:tav>
                                        <p:tav tm="100000">
                                          <p:val>
                                            <p:strVal val="#ppt_w"/>
                                          </p:val>
                                        </p:tav>
                                      </p:tavLst>
                                    </p:anim>
                                    <p:anim calcmode="lin" valueType="num">
                                      <p:cBhvr>
                                        <p:cTn id="920" dur="4000" fill="hold"/>
                                        <p:tgtEl>
                                          <p:spTgt spid="212"/>
                                        </p:tgtEl>
                                        <p:attrNameLst>
                                          <p:attrName>ppt_h</p:attrName>
                                        </p:attrNameLst>
                                      </p:cBhvr>
                                      <p:tavLst>
                                        <p:tav tm="0" fmla="#ppt_h*sin(2.5*pi*$)">
                                          <p:val>
                                            <p:fltVal val="0"/>
                                          </p:val>
                                        </p:tav>
                                        <p:tav tm="100000">
                                          <p:val>
                                            <p:fltVal val="1"/>
                                          </p:val>
                                        </p:tav>
                                      </p:tavLst>
                                    </p:anim>
                                  </p:childTnLst>
                                </p:cTn>
                              </p:par>
                              <p:par>
                                <p:cTn id="921" presetID="8" presetClass="emph" presetSubtype="0" repeatCount="indefinite" fill="hold" nodeType="withEffect">
                                  <p:stCondLst>
                                    <p:cond delay="0"/>
                                  </p:stCondLst>
                                  <p:childTnLst>
                                    <p:animRot by="21600000">
                                      <p:cBhvr>
                                        <p:cTn id="922" dur="4000" fill="hold"/>
                                        <p:tgtEl>
                                          <p:spTgt spid="212"/>
                                        </p:tgtEl>
                                        <p:attrNameLst>
                                          <p:attrName>r</p:attrName>
                                        </p:attrNameLst>
                                      </p:cBhvr>
                                    </p:animRot>
                                  </p:childTnLst>
                                </p:cTn>
                              </p:par>
                              <p:par>
                                <p:cTn id="923" presetID="2" presetClass="exit" presetSubtype="9" fill="hold" nodeType="withEffect">
                                  <p:stCondLst>
                                    <p:cond delay="0"/>
                                  </p:stCondLst>
                                  <p:childTnLst>
                                    <p:anim calcmode="lin" valueType="num">
                                      <p:cBhvr additive="base">
                                        <p:cTn id="924" dur="4000"/>
                                        <p:tgtEl>
                                          <p:spTgt spid="212"/>
                                        </p:tgtEl>
                                        <p:attrNameLst>
                                          <p:attrName>ppt_x</p:attrName>
                                        </p:attrNameLst>
                                      </p:cBhvr>
                                      <p:tavLst>
                                        <p:tav tm="0">
                                          <p:val>
                                            <p:strVal val="ppt_x"/>
                                          </p:val>
                                        </p:tav>
                                        <p:tav tm="100000">
                                          <p:val>
                                            <p:strVal val="0-ppt_w/2"/>
                                          </p:val>
                                        </p:tav>
                                      </p:tavLst>
                                    </p:anim>
                                    <p:anim calcmode="lin" valueType="num">
                                      <p:cBhvr additive="base">
                                        <p:cTn id="925" dur="4000"/>
                                        <p:tgtEl>
                                          <p:spTgt spid="212"/>
                                        </p:tgtEl>
                                        <p:attrNameLst>
                                          <p:attrName>ppt_y</p:attrName>
                                        </p:attrNameLst>
                                      </p:cBhvr>
                                      <p:tavLst>
                                        <p:tav tm="0">
                                          <p:val>
                                            <p:strVal val="ppt_y"/>
                                          </p:val>
                                        </p:tav>
                                        <p:tav tm="100000">
                                          <p:val>
                                            <p:strVal val="0-ppt_h/2"/>
                                          </p:val>
                                        </p:tav>
                                      </p:tavLst>
                                    </p:anim>
                                    <p:set>
                                      <p:cBhvr>
                                        <p:cTn id="926" dur="1" fill="hold">
                                          <p:stCondLst>
                                            <p:cond delay="3999"/>
                                          </p:stCondLst>
                                        </p:cTn>
                                        <p:tgtEl>
                                          <p:spTgt spid="212"/>
                                        </p:tgtEl>
                                        <p:attrNameLst>
                                          <p:attrName>style.visibility</p:attrName>
                                        </p:attrNameLst>
                                      </p:cBhvr>
                                      <p:to>
                                        <p:strVal val="hidden"/>
                                      </p:to>
                                    </p:set>
                                  </p:childTnLst>
                                </p:cTn>
                              </p:par>
                              <p:par>
                                <p:cTn id="927" presetID="19" presetClass="entr" presetSubtype="5" fill="hold" nodeType="withEffect">
                                  <p:stCondLst>
                                    <p:cond delay="0"/>
                                  </p:stCondLst>
                                  <p:childTnLst>
                                    <p:set>
                                      <p:cBhvr>
                                        <p:cTn id="928" dur="1" fill="hold">
                                          <p:stCondLst>
                                            <p:cond delay="0"/>
                                          </p:stCondLst>
                                        </p:cTn>
                                        <p:tgtEl>
                                          <p:spTgt spid="215"/>
                                        </p:tgtEl>
                                        <p:attrNameLst>
                                          <p:attrName>style.visibility</p:attrName>
                                        </p:attrNameLst>
                                      </p:cBhvr>
                                      <p:to>
                                        <p:strVal val="visible"/>
                                      </p:to>
                                    </p:set>
                                    <p:anim calcmode="lin" valueType="num">
                                      <p:cBhvr>
                                        <p:cTn id="929" dur="4000" fill="hold"/>
                                        <p:tgtEl>
                                          <p:spTgt spid="215"/>
                                        </p:tgtEl>
                                        <p:attrNameLst>
                                          <p:attrName>ppt_w</p:attrName>
                                        </p:attrNameLst>
                                      </p:cBhvr>
                                      <p:tavLst>
                                        <p:tav tm="0">
                                          <p:val>
                                            <p:strVal val="#ppt_w"/>
                                          </p:val>
                                        </p:tav>
                                        <p:tav tm="100000">
                                          <p:val>
                                            <p:strVal val="#ppt_w"/>
                                          </p:val>
                                        </p:tav>
                                      </p:tavLst>
                                    </p:anim>
                                    <p:anim calcmode="lin" valueType="num">
                                      <p:cBhvr>
                                        <p:cTn id="930" dur="4000" fill="hold"/>
                                        <p:tgtEl>
                                          <p:spTgt spid="215"/>
                                        </p:tgtEl>
                                        <p:attrNameLst>
                                          <p:attrName>ppt_h</p:attrName>
                                        </p:attrNameLst>
                                      </p:cBhvr>
                                      <p:tavLst>
                                        <p:tav tm="0" fmla="#ppt_h*sin(2.5*pi*$)">
                                          <p:val>
                                            <p:fltVal val="0"/>
                                          </p:val>
                                        </p:tav>
                                        <p:tav tm="100000">
                                          <p:val>
                                            <p:fltVal val="1"/>
                                          </p:val>
                                        </p:tav>
                                      </p:tavLst>
                                    </p:anim>
                                  </p:childTnLst>
                                </p:cTn>
                              </p:par>
                              <p:par>
                                <p:cTn id="931" presetID="8" presetClass="emph" presetSubtype="0" repeatCount="indefinite" fill="hold" nodeType="withEffect">
                                  <p:stCondLst>
                                    <p:cond delay="0"/>
                                  </p:stCondLst>
                                  <p:childTnLst>
                                    <p:animRot by="21600000">
                                      <p:cBhvr>
                                        <p:cTn id="932" dur="4000" fill="hold"/>
                                        <p:tgtEl>
                                          <p:spTgt spid="215"/>
                                        </p:tgtEl>
                                        <p:attrNameLst>
                                          <p:attrName>r</p:attrName>
                                        </p:attrNameLst>
                                      </p:cBhvr>
                                    </p:animRot>
                                  </p:childTnLst>
                                </p:cTn>
                              </p:par>
                              <p:par>
                                <p:cTn id="933" presetID="2" presetClass="exit" presetSubtype="9" fill="hold" nodeType="withEffect">
                                  <p:stCondLst>
                                    <p:cond delay="0"/>
                                  </p:stCondLst>
                                  <p:childTnLst>
                                    <p:anim calcmode="lin" valueType="num">
                                      <p:cBhvr additive="base">
                                        <p:cTn id="934" dur="4000"/>
                                        <p:tgtEl>
                                          <p:spTgt spid="215"/>
                                        </p:tgtEl>
                                        <p:attrNameLst>
                                          <p:attrName>ppt_x</p:attrName>
                                        </p:attrNameLst>
                                      </p:cBhvr>
                                      <p:tavLst>
                                        <p:tav tm="0">
                                          <p:val>
                                            <p:strVal val="ppt_x"/>
                                          </p:val>
                                        </p:tav>
                                        <p:tav tm="100000">
                                          <p:val>
                                            <p:strVal val="0-ppt_w/2"/>
                                          </p:val>
                                        </p:tav>
                                      </p:tavLst>
                                    </p:anim>
                                    <p:anim calcmode="lin" valueType="num">
                                      <p:cBhvr additive="base">
                                        <p:cTn id="935" dur="4000"/>
                                        <p:tgtEl>
                                          <p:spTgt spid="215"/>
                                        </p:tgtEl>
                                        <p:attrNameLst>
                                          <p:attrName>ppt_y</p:attrName>
                                        </p:attrNameLst>
                                      </p:cBhvr>
                                      <p:tavLst>
                                        <p:tav tm="0">
                                          <p:val>
                                            <p:strVal val="ppt_y"/>
                                          </p:val>
                                        </p:tav>
                                        <p:tav tm="100000">
                                          <p:val>
                                            <p:strVal val="0-ppt_h/2"/>
                                          </p:val>
                                        </p:tav>
                                      </p:tavLst>
                                    </p:anim>
                                    <p:set>
                                      <p:cBhvr>
                                        <p:cTn id="936" dur="1" fill="hold">
                                          <p:stCondLst>
                                            <p:cond delay="3999"/>
                                          </p:stCondLst>
                                        </p:cTn>
                                        <p:tgtEl>
                                          <p:spTgt spid="215"/>
                                        </p:tgtEl>
                                        <p:attrNameLst>
                                          <p:attrName>style.visibility</p:attrName>
                                        </p:attrNameLst>
                                      </p:cBhvr>
                                      <p:to>
                                        <p:strVal val="hidden"/>
                                      </p:to>
                                    </p:set>
                                  </p:childTnLst>
                                </p:cTn>
                              </p:par>
                              <p:par>
                                <p:cTn id="937" presetID="19" presetClass="entr" presetSubtype="5" fill="hold" nodeType="withEffect">
                                  <p:stCondLst>
                                    <p:cond delay="0"/>
                                  </p:stCondLst>
                                  <p:childTnLst>
                                    <p:set>
                                      <p:cBhvr>
                                        <p:cTn id="938" dur="1" fill="hold">
                                          <p:stCondLst>
                                            <p:cond delay="0"/>
                                          </p:stCondLst>
                                        </p:cTn>
                                        <p:tgtEl>
                                          <p:spTgt spid="218"/>
                                        </p:tgtEl>
                                        <p:attrNameLst>
                                          <p:attrName>style.visibility</p:attrName>
                                        </p:attrNameLst>
                                      </p:cBhvr>
                                      <p:to>
                                        <p:strVal val="visible"/>
                                      </p:to>
                                    </p:set>
                                    <p:anim calcmode="lin" valueType="num">
                                      <p:cBhvr>
                                        <p:cTn id="939" dur="4000" fill="hold"/>
                                        <p:tgtEl>
                                          <p:spTgt spid="218"/>
                                        </p:tgtEl>
                                        <p:attrNameLst>
                                          <p:attrName>ppt_w</p:attrName>
                                        </p:attrNameLst>
                                      </p:cBhvr>
                                      <p:tavLst>
                                        <p:tav tm="0">
                                          <p:val>
                                            <p:strVal val="#ppt_w"/>
                                          </p:val>
                                        </p:tav>
                                        <p:tav tm="100000">
                                          <p:val>
                                            <p:strVal val="#ppt_w"/>
                                          </p:val>
                                        </p:tav>
                                      </p:tavLst>
                                    </p:anim>
                                    <p:anim calcmode="lin" valueType="num">
                                      <p:cBhvr>
                                        <p:cTn id="940" dur="4000" fill="hold"/>
                                        <p:tgtEl>
                                          <p:spTgt spid="218"/>
                                        </p:tgtEl>
                                        <p:attrNameLst>
                                          <p:attrName>ppt_h</p:attrName>
                                        </p:attrNameLst>
                                      </p:cBhvr>
                                      <p:tavLst>
                                        <p:tav tm="0" fmla="#ppt_h*sin(2.5*pi*$)">
                                          <p:val>
                                            <p:fltVal val="0"/>
                                          </p:val>
                                        </p:tav>
                                        <p:tav tm="100000">
                                          <p:val>
                                            <p:fltVal val="1"/>
                                          </p:val>
                                        </p:tav>
                                      </p:tavLst>
                                    </p:anim>
                                  </p:childTnLst>
                                </p:cTn>
                              </p:par>
                              <p:par>
                                <p:cTn id="941" presetID="8" presetClass="emph" presetSubtype="0" repeatCount="indefinite" fill="hold" nodeType="withEffect">
                                  <p:stCondLst>
                                    <p:cond delay="0"/>
                                  </p:stCondLst>
                                  <p:childTnLst>
                                    <p:animRot by="21600000">
                                      <p:cBhvr>
                                        <p:cTn id="942" dur="4000" fill="hold"/>
                                        <p:tgtEl>
                                          <p:spTgt spid="218"/>
                                        </p:tgtEl>
                                        <p:attrNameLst>
                                          <p:attrName>r</p:attrName>
                                        </p:attrNameLst>
                                      </p:cBhvr>
                                    </p:animRot>
                                  </p:childTnLst>
                                </p:cTn>
                              </p:par>
                              <p:par>
                                <p:cTn id="943" presetID="2" presetClass="exit" presetSubtype="9" fill="hold" nodeType="withEffect">
                                  <p:stCondLst>
                                    <p:cond delay="0"/>
                                  </p:stCondLst>
                                  <p:childTnLst>
                                    <p:anim calcmode="lin" valueType="num">
                                      <p:cBhvr additive="base">
                                        <p:cTn id="944" dur="4000"/>
                                        <p:tgtEl>
                                          <p:spTgt spid="218"/>
                                        </p:tgtEl>
                                        <p:attrNameLst>
                                          <p:attrName>ppt_x</p:attrName>
                                        </p:attrNameLst>
                                      </p:cBhvr>
                                      <p:tavLst>
                                        <p:tav tm="0">
                                          <p:val>
                                            <p:strVal val="ppt_x"/>
                                          </p:val>
                                        </p:tav>
                                        <p:tav tm="100000">
                                          <p:val>
                                            <p:strVal val="0-ppt_w/2"/>
                                          </p:val>
                                        </p:tav>
                                      </p:tavLst>
                                    </p:anim>
                                    <p:anim calcmode="lin" valueType="num">
                                      <p:cBhvr additive="base">
                                        <p:cTn id="945" dur="4000"/>
                                        <p:tgtEl>
                                          <p:spTgt spid="218"/>
                                        </p:tgtEl>
                                        <p:attrNameLst>
                                          <p:attrName>ppt_y</p:attrName>
                                        </p:attrNameLst>
                                      </p:cBhvr>
                                      <p:tavLst>
                                        <p:tav tm="0">
                                          <p:val>
                                            <p:strVal val="ppt_y"/>
                                          </p:val>
                                        </p:tav>
                                        <p:tav tm="100000">
                                          <p:val>
                                            <p:strVal val="0-ppt_h/2"/>
                                          </p:val>
                                        </p:tav>
                                      </p:tavLst>
                                    </p:anim>
                                    <p:set>
                                      <p:cBhvr>
                                        <p:cTn id="946" dur="1" fill="hold">
                                          <p:stCondLst>
                                            <p:cond delay="3999"/>
                                          </p:stCondLst>
                                        </p:cTn>
                                        <p:tgtEl>
                                          <p:spTgt spid="218"/>
                                        </p:tgtEl>
                                        <p:attrNameLst>
                                          <p:attrName>style.visibility</p:attrName>
                                        </p:attrNameLst>
                                      </p:cBhvr>
                                      <p:to>
                                        <p:strVal val="hidden"/>
                                      </p:to>
                                    </p:set>
                                  </p:childTnLst>
                                </p:cTn>
                              </p:par>
                              <p:par>
                                <p:cTn id="947" presetID="19" presetClass="entr" presetSubtype="5" fill="hold" nodeType="withEffect">
                                  <p:stCondLst>
                                    <p:cond delay="0"/>
                                  </p:stCondLst>
                                  <p:childTnLst>
                                    <p:set>
                                      <p:cBhvr>
                                        <p:cTn id="948" dur="1" fill="hold">
                                          <p:stCondLst>
                                            <p:cond delay="0"/>
                                          </p:stCondLst>
                                        </p:cTn>
                                        <p:tgtEl>
                                          <p:spTgt spid="221"/>
                                        </p:tgtEl>
                                        <p:attrNameLst>
                                          <p:attrName>style.visibility</p:attrName>
                                        </p:attrNameLst>
                                      </p:cBhvr>
                                      <p:to>
                                        <p:strVal val="visible"/>
                                      </p:to>
                                    </p:set>
                                    <p:anim calcmode="lin" valueType="num">
                                      <p:cBhvr>
                                        <p:cTn id="949" dur="4000" fill="hold"/>
                                        <p:tgtEl>
                                          <p:spTgt spid="221"/>
                                        </p:tgtEl>
                                        <p:attrNameLst>
                                          <p:attrName>ppt_w</p:attrName>
                                        </p:attrNameLst>
                                      </p:cBhvr>
                                      <p:tavLst>
                                        <p:tav tm="0">
                                          <p:val>
                                            <p:strVal val="#ppt_w"/>
                                          </p:val>
                                        </p:tav>
                                        <p:tav tm="100000">
                                          <p:val>
                                            <p:strVal val="#ppt_w"/>
                                          </p:val>
                                        </p:tav>
                                      </p:tavLst>
                                    </p:anim>
                                    <p:anim calcmode="lin" valueType="num">
                                      <p:cBhvr>
                                        <p:cTn id="950" dur="4000" fill="hold"/>
                                        <p:tgtEl>
                                          <p:spTgt spid="221"/>
                                        </p:tgtEl>
                                        <p:attrNameLst>
                                          <p:attrName>ppt_h</p:attrName>
                                        </p:attrNameLst>
                                      </p:cBhvr>
                                      <p:tavLst>
                                        <p:tav tm="0" fmla="#ppt_h*sin(2.5*pi*$)">
                                          <p:val>
                                            <p:fltVal val="0"/>
                                          </p:val>
                                        </p:tav>
                                        <p:tav tm="100000">
                                          <p:val>
                                            <p:fltVal val="1"/>
                                          </p:val>
                                        </p:tav>
                                      </p:tavLst>
                                    </p:anim>
                                  </p:childTnLst>
                                </p:cTn>
                              </p:par>
                              <p:par>
                                <p:cTn id="951" presetID="8" presetClass="emph" presetSubtype="0" repeatCount="indefinite" fill="hold" nodeType="withEffect">
                                  <p:stCondLst>
                                    <p:cond delay="0"/>
                                  </p:stCondLst>
                                  <p:childTnLst>
                                    <p:animRot by="21600000">
                                      <p:cBhvr>
                                        <p:cTn id="952" dur="4000" fill="hold"/>
                                        <p:tgtEl>
                                          <p:spTgt spid="221"/>
                                        </p:tgtEl>
                                        <p:attrNameLst>
                                          <p:attrName>r</p:attrName>
                                        </p:attrNameLst>
                                      </p:cBhvr>
                                    </p:animRot>
                                  </p:childTnLst>
                                </p:cTn>
                              </p:par>
                              <p:par>
                                <p:cTn id="953" presetID="2" presetClass="exit" presetSubtype="9" fill="hold" nodeType="withEffect">
                                  <p:stCondLst>
                                    <p:cond delay="0"/>
                                  </p:stCondLst>
                                  <p:childTnLst>
                                    <p:anim calcmode="lin" valueType="num">
                                      <p:cBhvr additive="base">
                                        <p:cTn id="954" dur="4000"/>
                                        <p:tgtEl>
                                          <p:spTgt spid="221"/>
                                        </p:tgtEl>
                                        <p:attrNameLst>
                                          <p:attrName>ppt_x</p:attrName>
                                        </p:attrNameLst>
                                      </p:cBhvr>
                                      <p:tavLst>
                                        <p:tav tm="0">
                                          <p:val>
                                            <p:strVal val="ppt_x"/>
                                          </p:val>
                                        </p:tav>
                                        <p:tav tm="100000">
                                          <p:val>
                                            <p:strVal val="0-ppt_w/2"/>
                                          </p:val>
                                        </p:tav>
                                      </p:tavLst>
                                    </p:anim>
                                    <p:anim calcmode="lin" valueType="num">
                                      <p:cBhvr additive="base">
                                        <p:cTn id="955" dur="4000"/>
                                        <p:tgtEl>
                                          <p:spTgt spid="221"/>
                                        </p:tgtEl>
                                        <p:attrNameLst>
                                          <p:attrName>ppt_y</p:attrName>
                                        </p:attrNameLst>
                                      </p:cBhvr>
                                      <p:tavLst>
                                        <p:tav tm="0">
                                          <p:val>
                                            <p:strVal val="ppt_y"/>
                                          </p:val>
                                        </p:tav>
                                        <p:tav tm="100000">
                                          <p:val>
                                            <p:strVal val="0-ppt_h/2"/>
                                          </p:val>
                                        </p:tav>
                                      </p:tavLst>
                                    </p:anim>
                                    <p:set>
                                      <p:cBhvr>
                                        <p:cTn id="956" dur="1" fill="hold">
                                          <p:stCondLst>
                                            <p:cond delay="3999"/>
                                          </p:stCondLst>
                                        </p:cTn>
                                        <p:tgtEl>
                                          <p:spTgt spid="221"/>
                                        </p:tgtEl>
                                        <p:attrNameLst>
                                          <p:attrName>style.visibility</p:attrName>
                                        </p:attrNameLst>
                                      </p:cBhvr>
                                      <p:to>
                                        <p:strVal val="hidden"/>
                                      </p:to>
                                    </p:set>
                                  </p:childTnLst>
                                </p:cTn>
                              </p:par>
                              <p:par>
                                <p:cTn id="957" presetID="19" presetClass="entr" presetSubtype="5" fill="hold" nodeType="withEffect">
                                  <p:stCondLst>
                                    <p:cond delay="0"/>
                                  </p:stCondLst>
                                  <p:childTnLst>
                                    <p:set>
                                      <p:cBhvr>
                                        <p:cTn id="958" dur="1" fill="hold">
                                          <p:stCondLst>
                                            <p:cond delay="0"/>
                                          </p:stCondLst>
                                        </p:cTn>
                                        <p:tgtEl>
                                          <p:spTgt spid="224"/>
                                        </p:tgtEl>
                                        <p:attrNameLst>
                                          <p:attrName>style.visibility</p:attrName>
                                        </p:attrNameLst>
                                      </p:cBhvr>
                                      <p:to>
                                        <p:strVal val="visible"/>
                                      </p:to>
                                    </p:set>
                                    <p:anim calcmode="lin" valueType="num">
                                      <p:cBhvr>
                                        <p:cTn id="959" dur="4000" fill="hold"/>
                                        <p:tgtEl>
                                          <p:spTgt spid="224"/>
                                        </p:tgtEl>
                                        <p:attrNameLst>
                                          <p:attrName>ppt_w</p:attrName>
                                        </p:attrNameLst>
                                      </p:cBhvr>
                                      <p:tavLst>
                                        <p:tav tm="0">
                                          <p:val>
                                            <p:strVal val="#ppt_w"/>
                                          </p:val>
                                        </p:tav>
                                        <p:tav tm="100000">
                                          <p:val>
                                            <p:strVal val="#ppt_w"/>
                                          </p:val>
                                        </p:tav>
                                      </p:tavLst>
                                    </p:anim>
                                    <p:anim calcmode="lin" valueType="num">
                                      <p:cBhvr>
                                        <p:cTn id="960" dur="4000" fill="hold"/>
                                        <p:tgtEl>
                                          <p:spTgt spid="224"/>
                                        </p:tgtEl>
                                        <p:attrNameLst>
                                          <p:attrName>ppt_h</p:attrName>
                                        </p:attrNameLst>
                                      </p:cBhvr>
                                      <p:tavLst>
                                        <p:tav tm="0" fmla="#ppt_h*sin(2.5*pi*$)">
                                          <p:val>
                                            <p:fltVal val="0"/>
                                          </p:val>
                                        </p:tav>
                                        <p:tav tm="100000">
                                          <p:val>
                                            <p:fltVal val="1"/>
                                          </p:val>
                                        </p:tav>
                                      </p:tavLst>
                                    </p:anim>
                                  </p:childTnLst>
                                </p:cTn>
                              </p:par>
                              <p:par>
                                <p:cTn id="961" presetID="8" presetClass="emph" presetSubtype="0" repeatCount="indefinite" fill="hold" nodeType="withEffect">
                                  <p:stCondLst>
                                    <p:cond delay="0"/>
                                  </p:stCondLst>
                                  <p:childTnLst>
                                    <p:animRot by="21600000">
                                      <p:cBhvr>
                                        <p:cTn id="962" dur="4000" fill="hold"/>
                                        <p:tgtEl>
                                          <p:spTgt spid="224"/>
                                        </p:tgtEl>
                                        <p:attrNameLst>
                                          <p:attrName>r</p:attrName>
                                        </p:attrNameLst>
                                      </p:cBhvr>
                                    </p:animRot>
                                  </p:childTnLst>
                                </p:cTn>
                              </p:par>
                              <p:par>
                                <p:cTn id="963" presetID="2" presetClass="exit" presetSubtype="9" fill="hold" nodeType="withEffect">
                                  <p:stCondLst>
                                    <p:cond delay="0"/>
                                  </p:stCondLst>
                                  <p:childTnLst>
                                    <p:anim calcmode="lin" valueType="num">
                                      <p:cBhvr additive="base">
                                        <p:cTn id="964" dur="4000"/>
                                        <p:tgtEl>
                                          <p:spTgt spid="224"/>
                                        </p:tgtEl>
                                        <p:attrNameLst>
                                          <p:attrName>ppt_x</p:attrName>
                                        </p:attrNameLst>
                                      </p:cBhvr>
                                      <p:tavLst>
                                        <p:tav tm="0">
                                          <p:val>
                                            <p:strVal val="ppt_x"/>
                                          </p:val>
                                        </p:tav>
                                        <p:tav tm="100000">
                                          <p:val>
                                            <p:strVal val="0-ppt_w/2"/>
                                          </p:val>
                                        </p:tav>
                                      </p:tavLst>
                                    </p:anim>
                                    <p:anim calcmode="lin" valueType="num">
                                      <p:cBhvr additive="base">
                                        <p:cTn id="965" dur="4000"/>
                                        <p:tgtEl>
                                          <p:spTgt spid="224"/>
                                        </p:tgtEl>
                                        <p:attrNameLst>
                                          <p:attrName>ppt_y</p:attrName>
                                        </p:attrNameLst>
                                      </p:cBhvr>
                                      <p:tavLst>
                                        <p:tav tm="0">
                                          <p:val>
                                            <p:strVal val="ppt_y"/>
                                          </p:val>
                                        </p:tav>
                                        <p:tav tm="100000">
                                          <p:val>
                                            <p:strVal val="0-ppt_h/2"/>
                                          </p:val>
                                        </p:tav>
                                      </p:tavLst>
                                    </p:anim>
                                    <p:set>
                                      <p:cBhvr>
                                        <p:cTn id="966" dur="1" fill="hold">
                                          <p:stCondLst>
                                            <p:cond delay="3999"/>
                                          </p:stCondLst>
                                        </p:cTn>
                                        <p:tgtEl>
                                          <p:spTgt spid="224"/>
                                        </p:tgtEl>
                                        <p:attrNameLst>
                                          <p:attrName>style.visibility</p:attrName>
                                        </p:attrNameLst>
                                      </p:cBhvr>
                                      <p:to>
                                        <p:strVal val="hidden"/>
                                      </p:to>
                                    </p:set>
                                  </p:childTnLst>
                                </p:cTn>
                              </p:par>
                              <p:par>
                                <p:cTn id="967" presetID="19" presetClass="entr" presetSubtype="5" fill="hold" nodeType="withEffect">
                                  <p:stCondLst>
                                    <p:cond delay="0"/>
                                  </p:stCondLst>
                                  <p:childTnLst>
                                    <p:set>
                                      <p:cBhvr>
                                        <p:cTn id="968" dur="1" fill="hold">
                                          <p:stCondLst>
                                            <p:cond delay="0"/>
                                          </p:stCondLst>
                                        </p:cTn>
                                        <p:tgtEl>
                                          <p:spTgt spid="227"/>
                                        </p:tgtEl>
                                        <p:attrNameLst>
                                          <p:attrName>style.visibility</p:attrName>
                                        </p:attrNameLst>
                                      </p:cBhvr>
                                      <p:to>
                                        <p:strVal val="visible"/>
                                      </p:to>
                                    </p:set>
                                    <p:anim calcmode="lin" valueType="num">
                                      <p:cBhvr>
                                        <p:cTn id="969" dur="4000" fill="hold"/>
                                        <p:tgtEl>
                                          <p:spTgt spid="227"/>
                                        </p:tgtEl>
                                        <p:attrNameLst>
                                          <p:attrName>ppt_w</p:attrName>
                                        </p:attrNameLst>
                                      </p:cBhvr>
                                      <p:tavLst>
                                        <p:tav tm="0">
                                          <p:val>
                                            <p:strVal val="#ppt_w"/>
                                          </p:val>
                                        </p:tav>
                                        <p:tav tm="100000">
                                          <p:val>
                                            <p:strVal val="#ppt_w"/>
                                          </p:val>
                                        </p:tav>
                                      </p:tavLst>
                                    </p:anim>
                                    <p:anim calcmode="lin" valueType="num">
                                      <p:cBhvr>
                                        <p:cTn id="970" dur="4000" fill="hold"/>
                                        <p:tgtEl>
                                          <p:spTgt spid="227"/>
                                        </p:tgtEl>
                                        <p:attrNameLst>
                                          <p:attrName>ppt_h</p:attrName>
                                        </p:attrNameLst>
                                      </p:cBhvr>
                                      <p:tavLst>
                                        <p:tav tm="0" fmla="#ppt_h*sin(2.5*pi*$)">
                                          <p:val>
                                            <p:fltVal val="0"/>
                                          </p:val>
                                        </p:tav>
                                        <p:tav tm="100000">
                                          <p:val>
                                            <p:fltVal val="1"/>
                                          </p:val>
                                        </p:tav>
                                      </p:tavLst>
                                    </p:anim>
                                  </p:childTnLst>
                                </p:cTn>
                              </p:par>
                              <p:par>
                                <p:cTn id="971" presetID="8" presetClass="emph" presetSubtype="0" repeatCount="indefinite" fill="hold" nodeType="withEffect">
                                  <p:stCondLst>
                                    <p:cond delay="0"/>
                                  </p:stCondLst>
                                  <p:childTnLst>
                                    <p:animRot by="21600000">
                                      <p:cBhvr>
                                        <p:cTn id="972" dur="4000" fill="hold"/>
                                        <p:tgtEl>
                                          <p:spTgt spid="227"/>
                                        </p:tgtEl>
                                        <p:attrNameLst>
                                          <p:attrName>r</p:attrName>
                                        </p:attrNameLst>
                                      </p:cBhvr>
                                    </p:animRot>
                                  </p:childTnLst>
                                </p:cTn>
                              </p:par>
                              <p:par>
                                <p:cTn id="973" presetID="2" presetClass="exit" presetSubtype="9" fill="hold" nodeType="withEffect">
                                  <p:stCondLst>
                                    <p:cond delay="0"/>
                                  </p:stCondLst>
                                  <p:childTnLst>
                                    <p:anim calcmode="lin" valueType="num">
                                      <p:cBhvr additive="base">
                                        <p:cTn id="974" dur="4000"/>
                                        <p:tgtEl>
                                          <p:spTgt spid="227"/>
                                        </p:tgtEl>
                                        <p:attrNameLst>
                                          <p:attrName>ppt_x</p:attrName>
                                        </p:attrNameLst>
                                      </p:cBhvr>
                                      <p:tavLst>
                                        <p:tav tm="0">
                                          <p:val>
                                            <p:strVal val="ppt_x"/>
                                          </p:val>
                                        </p:tav>
                                        <p:tav tm="100000">
                                          <p:val>
                                            <p:strVal val="0-ppt_w/2"/>
                                          </p:val>
                                        </p:tav>
                                      </p:tavLst>
                                    </p:anim>
                                    <p:anim calcmode="lin" valueType="num">
                                      <p:cBhvr additive="base">
                                        <p:cTn id="975" dur="4000"/>
                                        <p:tgtEl>
                                          <p:spTgt spid="227"/>
                                        </p:tgtEl>
                                        <p:attrNameLst>
                                          <p:attrName>ppt_y</p:attrName>
                                        </p:attrNameLst>
                                      </p:cBhvr>
                                      <p:tavLst>
                                        <p:tav tm="0">
                                          <p:val>
                                            <p:strVal val="ppt_y"/>
                                          </p:val>
                                        </p:tav>
                                        <p:tav tm="100000">
                                          <p:val>
                                            <p:strVal val="0-ppt_h/2"/>
                                          </p:val>
                                        </p:tav>
                                      </p:tavLst>
                                    </p:anim>
                                    <p:set>
                                      <p:cBhvr>
                                        <p:cTn id="976" dur="1" fill="hold">
                                          <p:stCondLst>
                                            <p:cond delay="3999"/>
                                          </p:stCondLst>
                                        </p:cTn>
                                        <p:tgtEl>
                                          <p:spTgt spid="227"/>
                                        </p:tgtEl>
                                        <p:attrNameLst>
                                          <p:attrName>style.visibility</p:attrName>
                                        </p:attrNameLst>
                                      </p:cBhvr>
                                      <p:to>
                                        <p:strVal val="hidden"/>
                                      </p:to>
                                    </p:set>
                                  </p:childTnLst>
                                </p:cTn>
                              </p:par>
                              <p:par>
                                <p:cTn id="977" presetID="19" presetClass="entr" presetSubtype="5" fill="hold" nodeType="withEffect">
                                  <p:stCondLst>
                                    <p:cond delay="0"/>
                                  </p:stCondLst>
                                  <p:childTnLst>
                                    <p:set>
                                      <p:cBhvr>
                                        <p:cTn id="978" dur="1" fill="hold">
                                          <p:stCondLst>
                                            <p:cond delay="0"/>
                                          </p:stCondLst>
                                        </p:cTn>
                                        <p:tgtEl>
                                          <p:spTgt spid="230"/>
                                        </p:tgtEl>
                                        <p:attrNameLst>
                                          <p:attrName>style.visibility</p:attrName>
                                        </p:attrNameLst>
                                      </p:cBhvr>
                                      <p:to>
                                        <p:strVal val="visible"/>
                                      </p:to>
                                    </p:set>
                                    <p:anim calcmode="lin" valueType="num">
                                      <p:cBhvr>
                                        <p:cTn id="979" dur="4000" fill="hold"/>
                                        <p:tgtEl>
                                          <p:spTgt spid="230"/>
                                        </p:tgtEl>
                                        <p:attrNameLst>
                                          <p:attrName>ppt_w</p:attrName>
                                        </p:attrNameLst>
                                      </p:cBhvr>
                                      <p:tavLst>
                                        <p:tav tm="0">
                                          <p:val>
                                            <p:strVal val="#ppt_w"/>
                                          </p:val>
                                        </p:tav>
                                        <p:tav tm="100000">
                                          <p:val>
                                            <p:strVal val="#ppt_w"/>
                                          </p:val>
                                        </p:tav>
                                      </p:tavLst>
                                    </p:anim>
                                    <p:anim calcmode="lin" valueType="num">
                                      <p:cBhvr>
                                        <p:cTn id="980" dur="4000" fill="hold"/>
                                        <p:tgtEl>
                                          <p:spTgt spid="230"/>
                                        </p:tgtEl>
                                        <p:attrNameLst>
                                          <p:attrName>ppt_h</p:attrName>
                                        </p:attrNameLst>
                                      </p:cBhvr>
                                      <p:tavLst>
                                        <p:tav tm="0" fmla="#ppt_h*sin(2.5*pi*$)">
                                          <p:val>
                                            <p:fltVal val="0"/>
                                          </p:val>
                                        </p:tav>
                                        <p:tav tm="100000">
                                          <p:val>
                                            <p:fltVal val="1"/>
                                          </p:val>
                                        </p:tav>
                                      </p:tavLst>
                                    </p:anim>
                                  </p:childTnLst>
                                </p:cTn>
                              </p:par>
                              <p:par>
                                <p:cTn id="981" presetID="8" presetClass="emph" presetSubtype="0" repeatCount="indefinite" fill="hold" nodeType="withEffect">
                                  <p:stCondLst>
                                    <p:cond delay="0"/>
                                  </p:stCondLst>
                                  <p:childTnLst>
                                    <p:animRot by="21600000">
                                      <p:cBhvr>
                                        <p:cTn id="982" dur="4000" fill="hold"/>
                                        <p:tgtEl>
                                          <p:spTgt spid="230"/>
                                        </p:tgtEl>
                                        <p:attrNameLst>
                                          <p:attrName>r</p:attrName>
                                        </p:attrNameLst>
                                      </p:cBhvr>
                                    </p:animRot>
                                  </p:childTnLst>
                                </p:cTn>
                              </p:par>
                              <p:par>
                                <p:cTn id="983" presetID="2" presetClass="exit" presetSubtype="9" fill="hold" nodeType="withEffect">
                                  <p:stCondLst>
                                    <p:cond delay="0"/>
                                  </p:stCondLst>
                                  <p:childTnLst>
                                    <p:anim calcmode="lin" valueType="num">
                                      <p:cBhvr additive="base">
                                        <p:cTn id="984" dur="4000"/>
                                        <p:tgtEl>
                                          <p:spTgt spid="230"/>
                                        </p:tgtEl>
                                        <p:attrNameLst>
                                          <p:attrName>ppt_x</p:attrName>
                                        </p:attrNameLst>
                                      </p:cBhvr>
                                      <p:tavLst>
                                        <p:tav tm="0">
                                          <p:val>
                                            <p:strVal val="ppt_x"/>
                                          </p:val>
                                        </p:tav>
                                        <p:tav tm="100000">
                                          <p:val>
                                            <p:strVal val="0-ppt_w/2"/>
                                          </p:val>
                                        </p:tav>
                                      </p:tavLst>
                                    </p:anim>
                                    <p:anim calcmode="lin" valueType="num">
                                      <p:cBhvr additive="base">
                                        <p:cTn id="985" dur="4000"/>
                                        <p:tgtEl>
                                          <p:spTgt spid="230"/>
                                        </p:tgtEl>
                                        <p:attrNameLst>
                                          <p:attrName>ppt_y</p:attrName>
                                        </p:attrNameLst>
                                      </p:cBhvr>
                                      <p:tavLst>
                                        <p:tav tm="0">
                                          <p:val>
                                            <p:strVal val="ppt_y"/>
                                          </p:val>
                                        </p:tav>
                                        <p:tav tm="100000">
                                          <p:val>
                                            <p:strVal val="0-ppt_h/2"/>
                                          </p:val>
                                        </p:tav>
                                      </p:tavLst>
                                    </p:anim>
                                    <p:set>
                                      <p:cBhvr>
                                        <p:cTn id="986" dur="1" fill="hold">
                                          <p:stCondLst>
                                            <p:cond delay="3999"/>
                                          </p:stCondLst>
                                        </p:cTn>
                                        <p:tgtEl>
                                          <p:spTgt spid="230"/>
                                        </p:tgtEl>
                                        <p:attrNameLst>
                                          <p:attrName>style.visibility</p:attrName>
                                        </p:attrNameLst>
                                      </p:cBhvr>
                                      <p:to>
                                        <p:strVal val="hidden"/>
                                      </p:to>
                                    </p:set>
                                  </p:childTnLst>
                                </p:cTn>
                              </p:par>
                              <p:par>
                                <p:cTn id="987" presetID="19" presetClass="entr" presetSubtype="5" fill="hold" nodeType="withEffect">
                                  <p:stCondLst>
                                    <p:cond delay="0"/>
                                  </p:stCondLst>
                                  <p:childTnLst>
                                    <p:set>
                                      <p:cBhvr>
                                        <p:cTn id="988" dur="1" fill="hold">
                                          <p:stCondLst>
                                            <p:cond delay="0"/>
                                          </p:stCondLst>
                                        </p:cTn>
                                        <p:tgtEl>
                                          <p:spTgt spid="233"/>
                                        </p:tgtEl>
                                        <p:attrNameLst>
                                          <p:attrName>style.visibility</p:attrName>
                                        </p:attrNameLst>
                                      </p:cBhvr>
                                      <p:to>
                                        <p:strVal val="visible"/>
                                      </p:to>
                                    </p:set>
                                    <p:anim calcmode="lin" valueType="num">
                                      <p:cBhvr>
                                        <p:cTn id="989" dur="4000" fill="hold"/>
                                        <p:tgtEl>
                                          <p:spTgt spid="233"/>
                                        </p:tgtEl>
                                        <p:attrNameLst>
                                          <p:attrName>ppt_w</p:attrName>
                                        </p:attrNameLst>
                                      </p:cBhvr>
                                      <p:tavLst>
                                        <p:tav tm="0">
                                          <p:val>
                                            <p:strVal val="#ppt_w"/>
                                          </p:val>
                                        </p:tav>
                                        <p:tav tm="100000">
                                          <p:val>
                                            <p:strVal val="#ppt_w"/>
                                          </p:val>
                                        </p:tav>
                                      </p:tavLst>
                                    </p:anim>
                                    <p:anim calcmode="lin" valueType="num">
                                      <p:cBhvr>
                                        <p:cTn id="990" dur="4000" fill="hold"/>
                                        <p:tgtEl>
                                          <p:spTgt spid="233"/>
                                        </p:tgtEl>
                                        <p:attrNameLst>
                                          <p:attrName>ppt_h</p:attrName>
                                        </p:attrNameLst>
                                      </p:cBhvr>
                                      <p:tavLst>
                                        <p:tav tm="0" fmla="#ppt_h*sin(2.5*pi*$)">
                                          <p:val>
                                            <p:fltVal val="0"/>
                                          </p:val>
                                        </p:tav>
                                        <p:tav tm="100000">
                                          <p:val>
                                            <p:fltVal val="1"/>
                                          </p:val>
                                        </p:tav>
                                      </p:tavLst>
                                    </p:anim>
                                  </p:childTnLst>
                                </p:cTn>
                              </p:par>
                              <p:par>
                                <p:cTn id="991" presetID="8" presetClass="emph" presetSubtype="0" repeatCount="indefinite" fill="hold" nodeType="withEffect">
                                  <p:stCondLst>
                                    <p:cond delay="0"/>
                                  </p:stCondLst>
                                  <p:childTnLst>
                                    <p:animRot by="21600000">
                                      <p:cBhvr>
                                        <p:cTn id="992" dur="4000" fill="hold"/>
                                        <p:tgtEl>
                                          <p:spTgt spid="233"/>
                                        </p:tgtEl>
                                        <p:attrNameLst>
                                          <p:attrName>r</p:attrName>
                                        </p:attrNameLst>
                                      </p:cBhvr>
                                    </p:animRot>
                                  </p:childTnLst>
                                </p:cTn>
                              </p:par>
                              <p:par>
                                <p:cTn id="993" presetID="2" presetClass="exit" presetSubtype="9" fill="hold" nodeType="withEffect">
                                  <p:stCondLst>
                                    <p:cond delay="0"/>
                                  </p:stCondLst>
                                  <p:childTnLst>
                                    <p:anim calcmode="lin" valueType="num">
                                      <p:cBhvr additive="base">
                                        <p:cTn id="994" dur="4000"/>
                                        <p:tgtEl>
                                          <p:spTgt spid="233"/>
                                        </p:tgtEl>
                                        <p:attrNameLst>
                                          <p:attrName>ppt_x</p:attrName>
                                        </p:attrNameLst>
                                      </p:cBhvr>
                                      <p:tavLst>
                                        <p:tav tm="0">
                                          <p:val>
                                            <p:strVal val="ppt_x"/>
                                          </p:val>
                                        </p:tav>
                                        <p:tav tm="100000">
                                          <p:val>
                                            <p:strVal val="0-ppt_w/2"/>
                                          </p:val>
                                        </p:tav>
                                      </p:tavLst>
                                    </p:anim>
                                    <p:anim calcmode="lin" valueType="num">
                                      <p:cBhvr additive="base">
                                        <p:cTn id="995" dur="4000"/>
                                        <p:tgtEl>
                                          <p:spTgt spid="233"/>
                                        </p:tgtEl>
                                        <p:attrNameLst>
                                          <p:attrName>ppt_y</p:attrName>
                                        </p:attrNameLst>
                                      </p:cBhvr>
                                      <p:tavLst>
                                        <p:tav tm="0">
                                          <p:val>
                                            <p:strVal val="ppt_y"/>
                                          </p:val>
                                        </p:tav>
                                        <p:tav tm="100000">
                                          <p:val>
                                            <p:strVal val="0-ppt_h/2"/>
                                          </p:val>
                                        </p:tav>
                                      </p:tavLst>
                                    </p:anim>
                                    <p:set>
                                      <p:cBhvr>
                                        <p:cTn id="996" dur="1" fill="hold">
                                          <p:stCondLst>
                                            <p:cond delay="3999"/>
                                          </p:stCondLst>
                                        </p:cTn>
                                        <p:tgtEl>
                                          <p:spTgt spid="233"/>
                                        </p:tgtEl>
                                        <p:attrNameLst>
                                          <p:attrName>style.visibility</p:attrName>
                                        </p:attrNameLst>
                                      </p:cBhvr>
                                      <p:to>
                                        <p:strVal val="hidden"/>
                                      </p:to>
                                    </p:set>
                                  </p:childTnLst>
                                </p:cTn>
                              </p:par>
                              <p:par>
                                <p:cTn id="997" presetID="19" presetClass="entr" presetSubtype="5" fill="hold" nodeType="withEffect">
                                  <p:stCondLst>
                                    <p:cond delay="0"/>
                                  </p:stCondLst>
                                  <p:childTnLst>
                                    <p:set>
                                      <p:cBhvr>
                                        <p:cTn id="998" dur="1" fill="hold">
                                          <p:stCondLst>
                                            <p:cond delay="0"/>
                                          </p:stCondLst>
                                        </p:cTn>
                                        <p:tgtEl>
                                          <p:spTgt spid="236"/>
                                        </p:tgtEl>
                                        <p:attrNameLst>
                                          <p:attrName>style.visibility</p:attrName>
                                        </p:attrNameLst>
                                      </p:cBhvr>
                                      <p:to>
                                        <p:strVal val="visible"/>
                                      </p:to>
                                    </p:set>
                                    <p:anim calcmode="lin" valueType="num">
                                      <p:cBhvr>
                                        <p:cTn id="999" dur="4000" fill="hold"/>
                                        <p:tgtEl>
                                          <p:spTgt spid="236"/>
                                        </p:tgtEl>
                                        <p:attrNameLst>
                                          <p:attrName>ppt_w</p:attrName>
                                        </p:attrNameLst>
                                      </p:cBhvr>
                                      <p:tavLst>
                                        <p:tav tm="0">
                                          <p:val>
                                            <p:strVal val="#ppt_w"/>
                                          </p:val>
                                        </p:tav>
                                        <p:tav tm="100000">
                                          <p:val>
                                            <p:strVal val="#ppt_w"/>
                                          </p:val>
                                        </p:tav>
                                      </p:tavLst>
                                    </p:anim>
                                    <p:anim calcmode="lin" valueType="num">
                                      <p:cBhvr>
                                        <p:cTn id="1000" dur="4000" fill="hold"/>
                                        <p:tgtEl>
                                          <p:spTgt spid="236"/>
                                        </p:tgtEl>
                                        <p:attrNameLst>
                                          <p:attrName>ppt_h</p:attrName>
                                        </p:attrNameLst>
                                      </p:cBhvr>
                                      <p:tavLst>
                                        <p:tav tm="0" fmla="#ppt_h*sin(2.5*pi*$)">
                                          <p:val>
                                            <p:fltVal val="0"/>
                                          </p:val>
                                        </p:tav>
                                        <p:tav tm="100000">
                                          <p:val>
                                            <p:fltVal val="1"/>
                                          </p:val>
                                        </p:tav>
                                      </p:tavLst>
                                    </p:anim>
                                  </p:childTnLst>
                                </p:cTn>
                              </p:par>
                              <p:par>
                                <p:cTn id="1001" presetID="8" presetClass="emph" presetSubtype="0" repeatCount="indefinite" fill="hold" nodeType="withEffect">
                                  <p:stCondLst>
                                    <p:cond delay="0"/>
                                  </p:stCondLst>
                                  <p:childTnLst>
                                    <p:animRot by="21600000">
                                      <p:cBhvr>
                                        <p:cTn id="1002" dur="4000" fill="hold"/>
                                        <p:tgtEl>
                                          <p:spTgt spid="236"/>
                                        </p:tgtEl>
                                        <p:attrNameLst>
                                          <p:attrName>r</p:attrName>
                                        </p:attrNameLst>
                                      </p:cBhvr>
                                    </p:animRot>
                                  </p:childTnLst>
                                </p:cTn>
                              </p:par>
                              <p:par>
                                <p:cTn id="1003" presetID="2" presetClass="exit" presetSubtype="9" fill="hold" nodeType="withEffect">
                                  <p:stCondLst>
                                    <p:cond delay="0"/>
                                  </p:stCondLst>
                                  <p:childTnLst>
                                    <p:anim calcmode="lin" valueType="num">
                                      <p:cBhvr additive="base">
                                        <p:cTn id="1004" dur="4000"/>
                                        <p:tgtEl>
                                          <p:spTgt spid="236"/>
                                        </p:tgtEl>
                                        <p:attrNameLst>
                                          <p:attrName>ppt_x</p:attrName>
                                        </p:attrNameLst>
                                      </p:cBhvr>
                                      <p:tavLst>
                                        <p:tav tm="0">
                                          <p:val>
                                            <p:strVal val="ppt_x"/>
                                          </p:val>
                                        </p:tav>
                                        <p:tav tm="100000">
                                          <p:val>
                                            <p:strVal val="0-ppt_w/2"/>
                                          </p:val>
                                        </p:tav>
                                      </p:tavLst>
                                    </p:anim>
                                    <p:anim calcmode="lin" valueType="num">
                                      <p:cBhvr additive="base">
                                        <p:cTn id="1005" dur="4000"/>
                                        <p:tgtEl>
                                          <p:spTgt spid="236"/>
                                        </p:tgtEl>
                                        <p:attrNameLst>
                                          <p:attrName>ppt_y</p:attrName>
                                        </p:attrNameLst>
                                      </p:cBhvr>
                                      <p:tavLst>
                                        <p:tav tm="0">
                                          <p:val>
                                            <p:strVal val="ppt_y"/>
                                          </p:val>
                                        </p:tav>
                                        <p:tav tm="100000">
                                          <p:val>
                                            <p:strVal val="0-ppt_h/2"/>
                                          </p:val>
                                        </p:tav>
                                      </p:tavLst>
                                    </p:anim>
                                    <p:set>
                                      <p:cBhvr>
                                        <p:cTn id="1006" dur="1" fill="hold">
                                          <p:stCondLst>
                                            <p:cond delay="3999"/>
                                          </p:stCondLst>
                                        </p:cTn>
                                        <p:tgtEl>
                                          <p:spTgt spid="236"/>
                                        </p:tgtEl>
                                        <p:attrNameLst>
                                          <p:attrName>style.visibility</p:attrName>
                                        </p:attrNameLst>
                                      </p:cBhvr>
                                      <p:to>
                                        <p:strVal val="hidden"/>
                                      </p:to>
                                    </p:set>
                                  </p:childTnLst>
                                </p:cTn>
                              </p:par>
                              <p:par>
                                <p:cTn id="1007" presetID="19" presetClass="entr" presetSubtype="5" fill="hold" nodeType="withEffect">
                                  <p:stCondLst>
                                    <p:cond delay="0"/>
                                  </p:stCondLst>
                                  <p:childTnLst>
                                    <p:set>
                                      <p:cBhvr>
                                        <p:cTn id="1008" dur="1" fill="hold">
                                          <p:stCondLst>
                                            <p:cond delay="0"/>
                                          </p:stCondLst>
                                        </p:cTn>
                                        <p:tgtEl>
                                          <p:spTgt spid="239"/>
                                        </p:tgtEl>
                                        <p:attrNameLst>
                                          <p:attrName>style.visibility</p:attrName>
                                        </p:attrNameLst>
                                      </p:cBhvr>
                                      <p:to>
                                        <p:strVal val="visible"/>
                                      </p:to>
                                    </p:set>
                                    <p:anim calcmode="lin" valueType="num">
                                      <p:cBhvr>
                                        <p:cTn id="1009" dur="4000" fill="hold"/>
                                        <p:tgtEl>
                                          <p:spTgt spid="239"/>
                                        </p:tgtEl>
                                        <p:attrNameLst>
                                          <p:attrName>ppt_w</p:attrName>
                                        </p:attrNameLst>
                                      </p:cBhvr>
                                      <p:tavLst>
                                        <p:tav tm="0">
                                          <p:val>
                                            <p:strVal val="#ppt_w"/>
                                          </p:val>
                                        </p:tav>
                                        <p:tav tm="100000">
                                          <p:val>
                                            <p:strVal val="#ppt_w"/>
                                          </p:val>
                                        </p:tav>
                                      </p:tavLst>
                                    </p:anim>
                                    <p:anim calcmode="lin" valueType="num">
                                      <p:cBhvr>
                                        <p:cTn id="1010" dur="4000" fill="hold"/>
                                        <p:tgtEl>
                                          <p:spTgt spid="239"/>
                                        </p:tgtEl>
                                        <p:attrNameLst>
                                          <p:attrName>ppt_h</p:attrName>
                                        </p:attrNameLst>
                                      </p:cBhvr>
                                      <p:tavLst>
                                        <p:tav tm="0" fmla="#ppt_h*sin(2.5*pi*$)">
                                          <p:val>
                                            <p:fltVal val="0"/>
                                          </p:val>
                                        </p:tav>
                                        <p:tav tm="100000">
                                          <p:val>
                                            <p:fltVal val="1"/>
                                          </p:val>
                                        </p:tav>
                                      </p:tavLst>
                                    </p:anim>
                                  </p:childTnLst>
                                </p:cTn>
                              </p:par>
                              <p:par>
                                <p:cTn id="1011" presetID="8" presetClass="emph" presetSubtype="0" repeatCount="indefinite" fill="hold" nodeType="withEffect">
                                  <p:stCondLst>
                                    <p:cond delay="0"/>
                                  </p:stCondLst>
                                  <p:childTnLst>
                                    <p:animRot by="21600000">
                                      <p:cBhvr>
                                        <p:cTn id="1012" dur="4000" fill="hold"/>
                                        <p:tgtEl>
                                          <p:spTgt spid="239"/>
                                        </p:tgtEl>
                                        <p:attrNameLst>
                                          <p:attrName>r</p:attrName>
                                        </p:attrNameLst>
                                      </p:cBhvr>
                                    </p:animRot>
                                  </p:childTnLst>
                                </p:cTn>
                              </p:par>
                              <p:par>
                                <p:cTn id="1013" presetID="2" presetClass="exit" presetSubtype="9" fill="hold" nodeType="withEffect">
                                  <p:stCondLst>
                                    <p:cond delay="0"/>
                                  </p:stCondLst>
                                  <p:childTnLst>
                                    <p:anim calcmode="lin" valueType="num">
                                      <p:cBhvr additive="base">
                                        <p:cTn id="1014" dur="4000"/>
                                        <p:tgtEl>
                                          <p:spTgt spid="239"/>
                                        </p:tgtEl>
                                        <p:attrNameLst>
                                          <p:attrName>ppt_x</p:attrName>
                                        </p:attrNameLst>
                                      </p:cBhvr>
                                      <p:tavLst>
                                        <p:tav tm="0">
                                          <p:val>
                                            <p:strVal val="ppt_x"/>
                                          </p:val>
                                        </p:tav>
                                        <p:tav tm="100000">
                                          <p:val>
                                            <p:strVal val="0-ppt_w/2"/>
                                          </p:val>
                                        </p:tav>
                                      </p:tavLst>
                                    </p:anim>
                                    <p:anim calcmode="lin" valueType="num">
                                      <p:cBhvr additive="base">
                                        <p:cTn id="1015" dur="4000"/>
                                        <p:tgtEl>
                                          <p:spTgt spid="239"/>
                                        </p:tgtEl>
                                        <p:attrNameLst>
                                          <p:attrName>ppt_y</p:attrName>
                                        </p:attrNameLst>
                                      </p:cBhvr>
                                      <p:tavLst>
                                        <p:tav tm="0">
                                          <p:val>
                                            <p:strVal val="ppt_y"/>
                                          </p:val>
                                        </p:tav>
                                        <p:tav tm="100000">
                                          <p:val>
                                            <p:strVal val="0-ppt_h/2"/>
                                          </p:val>
                                        </p:tav>
                                      </p:tavLst>
                                    </p:anim>
                                    <p:set>
                                      <p:cBhvr>
                                        <p:cTn id="1016" dur="1" fill="hold">
                                          <p:stCondLst>
                                            <p:cond delay="3999"/>
                                          </p:stCondLst>
                                        </p:cTn>
                                        <p:tgtEl>
                                          <p:spTgt spid="239"/>
                                        </p:tgtEl>
                                        <p:attrNameLst>
                                          <p:attrName>style.visibility</p:attrName>
                                        </p:attrNameLst>
                                      </p:cBhvr>
                                      <p:to>
                                        <p:strVal val="hidden"/>
                                      </p:to>
                                    </p:set>
                                  </p:childTnLst>
                                </p:cTn>
                              </p:par>
                              <p:par>
                                <p:cTn id="1017" presetID="13" presetClass="entr" presetSubtype="16" fill="hold" nodeType="withEffect">
                                  <p:stCondLst>
                                    <p:cond delay="0"/>
                                  </p:stCondLst>
                                  <p:childTnLst>
                                    <p:set>
                                      <p:cBhvr>
                                        <p:cTn id="1018" dur="1" fill="hold">
                                          <p:stCondLst>
                                            <p:cond delay="0"/>
                                          </p:stCondLst>
                                        </p:cTn>
                                        <p:tgtEl>
                                          <p:spTgt spid="146"/>
                                        </p:tgtEl>
                                        <p:attrNameLst>
                                          <p:attrName>style.visibility</p:attrName>
                                        </p:attrNameLst>
                                      </p:cBhvr>
                                      <p:to>
                                        <p:strVal val="visible"/>
                                      </p:to>
                                    </p:set>
                                    <p:animEffect transition="in" filter="plus(in)">
                                      <p:cBhvr>
                                        <p:cTn id="1019" dur="6000"/>
                                        <p:tgtEl>
                                          <p:spTgt spid="146"/>
                                        </p:tgtEl>
                                      </p:cBhvr>
                                    </p:animEffect>
                                  </p:childTnLst>
                                </p:cTn>
                              </p:par>
                              <p:par>
                                <p:cTn id="1020" presetID="13" presetClass="entr" presetSubtype="16" fill="hold" nodeType="withEffect">
                                  <p:stCondLst>
                                    <p:cond delay="0"/>
                                  </p:stCondLst>
                                  <p:childTnLst>
                                    <p:set>
                                      <p:cBhvr>
                                        <p:cTn id="1021" dur="1" fill="hold">
                                          <p:stCondLst>
                                            <p:cond delay="0"/>
                                          </p:stCondLst>
                                        </p:cTn>
                                        <p:tgtEl>
                                          <p:spTgt spid="149"/>
                                        </p:tgtEl>
                                        <p:attrNameLst>
                                          <p:attrName>style.visibility</p:attrName>
                                        </p:attrNameLst>
                                      </p:cBhvr>
                                      <p:to>
                                        <p:strVal val="visible"/>
                                      </p:to>
                                    </p:set>
                                    <p:animEffect transition="in" filter="plus(in)">
                                      <p:cBhvr>
                                        <p:cTn id="1022" dur="6000"/>
                                        <p:tgtEl>
                                          <p:spTgt spid="149"/>
                                        </p:tgtEl>
                                      </p:cBhvr>
                                    </p:animEffect>
                                  </p:childTnLst>
                                </p:cTn>
                              </p:par>
                              <p:par>
                                <p:cTn id="1023" presetID="13" presetClass="entr" presetSubtype="16" fill="hold" nodeType="withEffect">
                                  <p:stCondLst>
                                    <p:cond delay="0"/>
                                  </p:stCondLst>
                                  <p:childTnLst>
                                    <p:set>
                                      <p:cBhvr>
                                        <p:cTn id="1024" dur="1" fill="hold">
                                          <p:stCondLst>
                                            <p:cond delay="0"/>
                                          </p:stCondLst>
                                        </p:cTn>
                                        <p:tgtEl>
                                          <p:spTgt spid="152"/>
                                        </p:tgtEl>
                                        <p:attrNameLst>
                                          <p:attrName>style.visibility</p:attrName>
                                        </p:attrNameLst>
                                      </p:cBhvr>
                                      <p:to>
                                        <p:strVal val="visible"/>
                                      </p:to>
                                    </p:set>
                                    <p:animEffect transition="in" filter="plus(in)">
                                      <p:cBhvr>
                                        <p:cTn id="1025" dur="6000"/>
                                        <p:tgtEl>
                                          <p:spTgt spid="152"/>
                                        </p:tgtEl>
                                      </p:cBhvr>
                                    </p:animEffect>
                                  </p:childTnLst>
                                </p:cTn>
                              </p:par>
                              <p:par>
                                <p:cTn id="1026" presetID="13" presetClass="entr" presetSubtype="16" fill="hold" nodeType="withEffect">
                                  <p:stCondLst>
                                    <p:cond delay="0"/>
                                  </p:stCondLst>
                                  <p:childTnLst>
                                    <p:set>
                                      <p:cBhvr>
                                        <p:cTn id="1027" dur="1" fill="hold">
                                          <p:stCondLst>
                                            <p:cond delay="0"/>
                                          </p:stCondLst>
                                        </p:cTn>
                                        <p:tgtEl>
                                          <p:spTgt spid="155"/>
                                        </p:tgtEl>
                                        <p:attrNameLst>
                                          <p:attrName>style.visibility</p:attrName>
                                        </p:attrNameLst>
                                      </p:cBhvr>
                                      <p:to>
                                        <p:strVal val="visible"/>
                                      </p:to>
                                    </p:set>
                                    <p:animEffect transition="in" filter="plus(in)">
                                      <p:cBhvr>
                                        <p:cTn id="1028" dur="6000"/>
                                        <p:tgtEl>
                                          <p:spTgt spid="155"/>
                                        </p:tgtEl>
                                      </p:cBhvr>
                                    </p:animEffect>
                                  </p:childTnLst>
                                </p:cTn>
                              </p:par>
                              <p:par>
                                <p:cTn id="1029" presetID="13" presetClass="entr" presetSubtype="16" fill="hold" nodeType="withEffect">
                                  <p:stCondLst>
                                    <p:cond delay="0"/>
                                  </p:stCondLst>
                                  <p:childTnLst>
                                    <p:set>
                                      <p:cBhvr>
                                        <p:cTn id="1030" dur="1" fill="hold">
                                          <p:stCondLst>
                                            <p:cond delay="0"/>
                                          </p:stCondLst>
                                        </p:cTn>
                                        <p:tgtEl>
                                          <p:spTgt spid="158"/>
                                        </p:tgtEl>
                                        <p:attrNameLst>
                                          <p:attrName>style.visibility</p:attrName>
                                        </p:attrNameLst>
                                      </p:cBhvr>
                                      <p:to>
                                        <p:strVal val="visible"/>
                                      </p:to>
                                    </p:set>
                                    <p:animEffect transition="in" filter="plus(in)">
                                      <p:cBhvr>
                                        <p:cTn id="1031" dur="6000"/>
                                        <p:tgtEl>
                                          <p:spTgt spid="158"/>
                                        </p:tgtEl>
                                      </p:cBhvr>
                                    </p:animEffect>
                                  </p:childTnLst>
                                </p:cTn>
                              </p:par>
                              <p:par>
                                <p:cTn id="1032" presetID="13" presetClass="entr" presetSubtype="16" fill="hold" nodeType="withEffect">
                                  <p:stCondLst>
                                    <p:cond delay="0"/>
                                  </p:stCondLst>
                                  <p:childTnLst>
                                    <p:set>
                                      <p:cBhvr>
                                        <p:cTn id="1033" dur="1" fill="hold">
                                          <p:stCondLst>
                                            <p:cond delay="0"/>
                                          </p:stCondLst>
                                        </p:cTn>
                                        <p:tgtEl>
                                          <p:spTgt spid="161"/>
                                        </p:tgtEl>
                                        <p:attrNameLst>
                                          <p:attrName>style.visibility</p:attrName>
                                        </p:attrNameLst>
                                      </p:cBhvr>
                                      <p:to>
                                        <p:strVal val="visible"/>
                                      </p:to>
                                    </p:set>
                                    <p:animEffect transition="in" filter="plus(in)">
                                      <p:cBhvr>
                                        <p:cTn id="1034" dur="6000"/>
                                        <p:tgtEl>
                                          <p:spTgt spid="161"/>
                                        </p:tgtEl>
                                      </p:cBhvr>
                                    </p:animEffect>
                                  </p:childTnLst>
                                </p:cTn>
                              </p:par>
                              <p:par>
                                <p:cTn id="1035" presetID="13" presetClass="entr" presetSubtype="16" fill="hold" nodeType="withEffect">
                                  <p:stCondLst>
                                    <p:cond delay="0"/>
                                  </p:stCondLst>
                                  <p:childTnLst>
                                    <p:set>
                                      <p:cBhvr>
                                        <p:cTn id="1036" dur="1" fill="hold">
                                          <p:stCondLst>
                                            <p:cond delay="0"/>
                                          </p:stCondLst>
                                        </p:cTn>
                                        <p:tgtEl>
                                          <p:spTgt spid="164"/>
                                        </p:tgtEl>
                                        <p:attrNameLst>
                                          <p:attrName>style.visibility</p:attrName>
                                        </p:attrNameLst>
                                      </p:cBhvr>
                                      <p:to>
                                        <p:strVal val="visible"/>
                                      </p:to>
                                    </p:set>
                                    <p:animEffect transition="in" filter="plus(in)">
                                      <p:cBhvr>
                                        <p:cTn id="1037" dur="6000"/>
                                        <p:tgtEl>
                                          <p:spTgt spid="164"/>
                                        </p:tgtEl>
                                      </p:cBhvr>
                                    </p:animEffect>
                                  </p:childTnLst>
                                </p:cTn>
                              </p:par>
                              <p:par>
                                <p:cTn id="1038" presetID="13" presetClass="entr" presetSubtype="16" fill="hold" nodeType="withEffect">
                                  <p:stCondLst>
                                    <p:cond delay="0"/>
                                  </p:stCondLst>
                                  <p:childTnLst>
                                    <p:set>
                                      <p:cBhvr>
                                        <p:cTn id="1039" dur="1" fill="hold">
                                          <p:stCondLst>
                                            <p:cond delay="0"/>
                                          </p:stCondLst>
                                        </p:cTn>
                                        <p:tgtEl>
                                          <p:spTgt spid="167"/>
                                        </p:tgtEl>
                                        <p:attrNameLst>
                                          <p:attrName>style.visibility</p:attrName>
                                        </p:attrNameLst>
                                      </p:cBhvr>
                                      <p:to>
                                        <p:strVal val="visible"/>
                                      </p:to>
                                    </p:set>
                                    <p:animEffect transition="in" filter="plus(in)">
                                      <p:cBhvr>
                                        <p:cTn id="1040" dur="6000"/>
                                        <p:tgtEl>
                                          <p:spTgt spid="167"/>
                                        </p:tgtEl>
                                      </p:cBhvr>
                                    </p:animEffect>
                                  </p:childTnLst>
                                </p:cTn>
                              </p:par>
                              <p:par>
                                <p:cTn id="1041" presetID="13" presetClass="entr" presetSubtype="16" fill="hold" nodeType="withEffect">
                                  <p:stCondLst>
                                    <p:cond delay="0"/>
                                  </p:stCondLst>
                                  <p:childTnLst>
                                    <p:set>
                                      <p:cBhvr>
                                        <p:cTn id="1042" dur="1" fill="hold">
                                          <p:stCondLst>
                                            <p:cond delay="0"/>
                                          </p:stCondLst>
                                        </p:cTn>
                                        <p:tgtEl>
                                          <p:spTgt spid="170"/>
                                        </p:tgtEl>
                                        <p:attrNameLst>
                                          <p:attrName>style.visibility</p:attrName>
                                        </p:attrNameLst>
                                      </p:cBhvr>
                                      <p:to>
                                        <p:strVal val="visible"/>
                                      </p:to>
                                    </p:set>
                                    <p:animEffect transition="in" filter="plus(in)">
                                      <p:cBhvr>
                                        <p:cTn id="1043" dur="6000"/>
                                        <p:tgtEl>
                                          <p:spTgt spid="170"/>
                                        </p:tgtEl>
                                      </p:cBhvr>
                                    </p:animEffect>
                                  </p:childTnLst>
                                </p:cTn>
                              </p:par>
                              <p:par>
                                <p:cTn id="1044" presetID="13" presetClass="entr" presetSubtype="16" fill="hold" nodeType="withEffect">
                                  <p:stCondLst>
                                    <p:cond delay="0"/>
                                  </p:stCondLst>
                                  <p:childTnLst>
                                    <p:set>
                                      <p:cBhvr>
                                        <p:cTn id="1045" dur="1" fill="hold">
                                          <p:stCondLst>
                                            <p:cond delay="0"/>
                                          </p:stCondLst>
                                        </p:cTn>
                                        <p:tgtEl>
                                          <p:spTgt spid="173"/>
                                        </p:tgtEl>
                                        <p:attrNameLst>
                                          <p:attrName>style.visibility</p:attrName>
                                        </p:attrNameLst>
                                      </p:cBhvr>
                                      <p:to>
                                        <p:strVal val="visible"/>
                                      </p:to>
                                    </p:set>
                                    <p:animEffect transition="in" filter="plus(in)">
                                      <p:cBhvr>
                                        <p:cTn id="1046" dur="6000"/>
                                        <p:tgtEl>
                                          <p:spTgt spid="173"/>
                                        </p:tgtEl>
                                      </p:cBhvr>
                                    </p:animEffect>
                                  </p:childTnLst>
                                </p:cTn>
                              </p:par>
                              <p:par>
                                <p:cTn id="1047" presetID="13" presetClass="entr" presetSubtype="16" fill="hold" nodeType="withEffect">
                                  <p:stCondLst>
                                    <p:cond delay="0"/>
                                  </p:stCondLst>
                                  <p:childTnLst>
                                    <p:set>
                                      <p:cBhvr>
                                        <p:cTn id="1048" dur="1" fill="hold">
                                          <p:stCondLst>
                                            <p:cond delay="0"/>
                                          </p:stCondLst>
                                        </p:cTn>
                                        <p:tgtEl>
                                          <p:spTgt spid="176"/>
                                        </p:tgtEl>
                                        <p:attrNameLst>
                                          <p:attrName>style.visibility</p:attrName>
                                        </p:attrNameLst>
                                      </p:cBhvr>
                                      <p:to>
                                        <p:strVal val="visible"/>
                                      </p:to>
                                    </p:set>
                                    <p:animEffect transition="in" filter="plus(in)">
                                      <p:cBhvr>
                                        <p:cTn id="1049" dur="6000"/>
                                        <p:tgtEl>
                                          <p:spTgt spid="176"/>
                                        </p:tgtEl>
                                      </p:cBhvr>
                                    </p:animEffect>
                                  </p:childTnLst>
                                </p:cTn>
                              </p:par>
                              <p:par>
                                <p:cTn id="1050" presetID="13" presetClass="entr" presetSubtype="16" fill="hold" nodeType="withEffect">
                                  <p:stCondLst>
                                    <p:cond delay="0"/>
                                  </p:stCondLst>
                                  <p:childTnLst>
                                    <p:set>
                                      <p:cBhvr>
                                        <p:cTn id="1051" dur="1" fill="hold">
                                          <p:stCondLst>
                                            <p:cond delay="0"/>
                                          </p:stCondLst>
                                        </p:cTn>
                                        <p:tgtEl>
                                          <p:spTgt spid="209"/>
                                        </p:tgtEl>
                                        <p:attrNameLst>
                                          <p:attrName>style.visibility</p:attrName>
                                        </p:attrNameLst>
                                      </p:cBhvr>
                                      <p:to>
                                        <p:strVal val="visible"/>
                                      </p:to>
                                    </p:set>
                                    <p:animEffect transition="in" filter="plus(in)">
                                      <p:cBhvr>
                                        <p:cTn id="1052" dur="6000"/>
                                        <p:tgtEl>
                                          <p:spTgt spid="209"/>
                                        </p:tgtEl>
                                      </p:cBhvr>
                                    </p:animEffect>
                                  </p:childTnLst>
                                </p:cTn>
                              </p:par>
                              <p:par>
                                <p:cTn id="1053" presetID="13" presetClass="entr" presetSubtype="16" fill="hold" nodeType="withEffect">
                                  <p:stCondLst>
                                    <p:cond delay="0"/>
                                  </p:stCondLst>
                                  <p:childTnLst>
                                    <p:set>
                                      <p:cBhvr>
                                        <p:cTn id="1054" dur="1" fill="hold">
                                          <p:stCondLst>
                                            <p:cond delay="0"/>
                                          </p:stCondLst>
                                        </p:cTn>
                                        <p:tgtEl>
                                          <p:spTgt spid="206"/>
                                        </p:tgtEl>
                                        <p:attrNameLst>
                                          <p:attrName>style.visibility</p:attrName>
                                        </p:attrNameLst>
                                      </p:cBhvr>
                                      <p:to>
                                        <p:strVal val="visible"/>
                                      </p:to>
                                    </p:set>
                                    <p:animEffect transition="in" filter="plus(in)">
                                      <p:cBhvr>
                                        <p:cTn id="1055" dur="6000"/>
                                        <p:tgtEl>
                                          <p:spTgt spid="206"/>
                                        </p:tgtEl>
                                      </p:cBhvr>
                                    </p:animEffect>
                                  </p:childTnLst>
                                </p:cTn>
                              </p:par>
                              <p:par>
                                <p:cTn id="1056" presetID="13" presetClass="entr" presetSubtype="16" fill="hold" nodeType="withEffect">
                                  <p:stCondLst>
                                    <p:cond delay="0"/>
                                  </p:stCondLst>
                                  <p:childTnLst>
                                    <p:set>
                                      <p:cBhvr>
                                        <p:cTn id="1057" dur="1" fill="hold">
                                          <p:stCondLst>
                                            <p:cond delay="0"/>
                                          </p:stCondLst>
                                        </p:cTn>
                                        <p:tgtEl>
                                          <p:spTgt spid="203"/>
                                        </p:tgtEl>
                                        <p:attrNameLst>
                                          <p:attrName>style.visibility</p:attrName>
                                        </p:attrNameLst>
                                      </p:cBhvr>
                                      <p:to>
                                        <p:strVal val="visible"/>
                                      </p:to>
                                    </p:set>
                                    <p:animEffect transition="in" filter="plus(in)">
                                      <p:cBhvr>
                                        <p:cTn id="1058" dur="6000"/>
                                        <p:tgtEl>
                                          <p:spTgt spid="203"/>
                                        </p:tgtEl>
                                      </p:cBhvr>
                                    </p:animEffect>
                                  </p:childTnLst>
                                </p:cTn>
                              </p:par>
                              <p:par>
                                <p:cTn id="1059" presetID="13" presetClass="entr" presetSubtype="16" fill="hold" nodeType="withEffect">
                                  <p:stCondLst>
                                    <p:cond delay="0"/>
                                  </p:stCondLst>
                                  <p:childTnLst>
                                    <p:set>
                                      <p:cBhvr>
                                        <p:cTn id="1060" dur="1" fill="hold">
                                          <p:stCondLst>
                                            <p:cond delay="0"/>
                                          </p:stCondLst>
                                        </p:cTn>
                                        <p:tgtEl>
                                          <p:spTgt spid="200"/>
                                        </p:tgtEl>
                                        <p:attrNameLst>
                                          <p:attrName>style.visibility</p:attrName>
                                        </p:attrNameLst>
                                      </p:cBhvr>
                                      <p:to>
                                        <p:strVal val="visible"/>
                                      </p:to>
                                    </p:set>
                                    <p:animEffect transition="in" filter="plus(in)">
                                      <p:cBhvr>
                                        <p:cTn id="1061" dur="6000"/>
                                        <p:tgtEl>
                                          <p:spTgt spid="200"/>
                                        </p:tgtEl>
                                      </p:cBhvr>
                                    </p:animEffect>
                                  </p:childTnLst>
                                </p:cTn>
                              </p:par>
                              <p:par>
                                <p:cTn id="1062" presetID="13" presetClass="entr" presetSubtype="16" fill="hold" nodeType="withEffect">
                                  <p:stCondLst>
                                    <p:cond delay="0"/>
                                  </p:stCondLst>
                                  <p:childTnLst>
                                    <p:set>
                                      <p:cBhvr>
                                        <p:cTn id="1063" dur="1" fill="hold">
                                          <p:stCondLst>
                                            <p:cond delay="0"/>
                                          </p:stCondLst>
                                        </p:cTn>
                                        <p:tgtEl>
                                          <p:spTgt spid="197"/>
                                        </p:tgtEl>
                                        <p:attrNameLst>
                                          <p:attrName>style.visibility</p:attrName>
                                        </p:attrNameLst>
                                      </p:cBhvr>
                                      <p:to>
                                        <p:strVal val="visible"/>
                                      </p:to>
                                    </p:set>
                                    <p:animEffect transition="in" filter="plus(in)">
                                      <p:cBhvr>
                                        <p:cTn id="1064" dur="6000"/>
                                        <p:tgtEl>
                                          <p:spTgt spid="197"/>
                                        </p:tgtEl>
                                      </p:cBhvr>
                                    </p:animEffect>
                                  </p:childTnLst>
                                </p:cTn>
                              </p:par>
                              <p:par>
                                <p:cTn id="1065" presetID="13" presetClass="entr" presetSubtype="16" fill="hold" nodeType="withEffect">
                                  <p:stCondLst>
                                    <p:cond delay="0"/>
                                  </p:stCondLst>
                                  <p:childTnLst>
                                    <p:set>
                                      <p:cBhvr>
                                        <p:cTn id="1066" dur="1" fill="hold">
                                          <p:stCondLst>
                                            <p:cond delay="0"/>
                                          </p:stCondLst>
                                        </p:cTn>
                                        <p:tgtEl>
                                          <p:spTgt spid="194"/>
                                        </p:tgtEl>
                                        <p:attrNameLst>
                                          <p:attrName>style.visibility</p:attrName>
                                        </p:attrNameLst>
                                      </p:cBhvr>
                                      <p:to>
                                        <p:strVal val="visible"/>
                                      </p:to>
                                    </p:set>
                                    <p:animEffect transition="in" filter="plus(in)">
                                      <p:cBhvr>
                                        <p:cTn id="1067" dur="6000"/>
                                        <p:tgtEl>
                                          <p:spTgt spid="194"/>
                                        </p:tgtEl>
                                      </p:cBhvr>
                                    </p:animEffect>
                                  </p:childTnLst>
                                </p:cTn>
                              </p:par>
                              <p:par>
                                <p:cTn id="1068" presetID="13" presetClass="entr" presetSubtype="16" fill="hold" nodeType="withEffect">
                                  <p:stCondLst>
                                    <p:cond delay="0"/>
                                  </p:stCondLst>
                                  <p:childTnLst>
                                    <p:set>
                                      <p:cBhvr>
                                        <p:cTn id="1069" dur="1" fill="hold">
                                          <p:stCondLst>
                                            <p:cond delay="0"/>
                                          </p:stCondLst>
                                        </p:cTn>
                                        <p:tgtEl>
                                          <p:spTgt spid="191"/>
                                        </p:tgtEl>
                                        <p:attrNameLst>
                                          <p:attrName>style.visibility</p:attrName>
                                        </p:attrNameLst>
                                      </p:cBhvr>
                                      <p:to>
                                        <p:strVal val="visible"/>
                                      </p:to>
                                    </p:set>
                                    <p:animEffect transition="in" filter="plus(in)">
                                      <p:cBhvr>
                                        <p:cTn id="1070" dur="6000"/>
                                        <p:tgtEl>
                                          <p:spTgt spid="191"/>
                                        </p:tgtEl>
                                      </p:cBhvr>
                                    </p:animEffect>
                                  </p:childTnLst>
                                </p:cTn>
                              </p:par>
                              <p:par>
                                <p:cTn id="1071" presetID="13" presetClass="entr" presetSubtype="16" fill="hold" nodeType="withEffect">
                                  <p:stCondLst>
                                    <p:cond delay="0"/>
                                  </p:stCondLst>
                                  <p:childTnLst>
                                    <p:set>
                                      <p:cBhvr>
                                        <p:cTn id="1072" dur="1" fill="hold">
                                          <p:stCondLst>
                                            <p:cond delay="0"/>
                                          </p:stCondLst>
                                        </p:cTn>
                                        <p:tgtEl>
                                          <p:spTgt spid="188"/>
                                        </p:tgtEl>
                                        <p:attrNameLst>
                                          <p:attrName>style.visibility</p:attrName>
                                        </p:attrNameLst>
                                      </p:cBhvr>
                                      <p:to>
                                        <p:strVal val="visible"/>
                                      </p:to>
                                    </p:set>
                                    <p:animEffect transition="in" filter="plus(in)">
                                      <p:cBhvr>
                                        <p:cTn id="1073" dur="6000"/>
                                        <p:tgtEl>
                                          <p:spTgt spid="188"/>
                                        </p:tgtEl>
                                      </p:cBhvr>
                                    </p:animEffect>
                                  </p:childTnLst>
                                </p:cTn>
                              </p:par>
                              <p:par>
                                <p:cTn id="1074" presetID="13" presetClass="entr" presetSubtype="16" fill="hold" nodeType="withEffect">
                                  <p:stCondLst>
                                    <p:cond delay="0"/>
                                  </p:stCondLst>
                                  <p:childTnLst>
                                    <p:set>
                                      <p:cBhvr>
                                        <p:cTn id="1075" dur="1" fill="hold">
                                          <p:stCondLst>
                                            <p:cond delay="0"/>
                                          </p:stCondLst>
                                        </p:cTn>
                                        <p:tgtEl>
                                          <p:spTgt spid="185"/>
                                        </p:tgtEl>
                                        <p:attrNameLst>
                                          <p:attrName>style.visibility</p:attrName>
                                        </p:attrNameLst>
                                      </p:cBhvr>
                                      <p:to>
                                        <p:strVal val="visible"/>
                                      </p:to>
                                    </p:set>
                                    <p:animEffect transition="in" filter="plus(in)">
                                      <p:cBhvr>
                                        <p:cTn id="1076" dur="6000"/>
                                        <p:tgtEl>
                                          <p:spTgt spid="185"/>
                                        </p:tgtEl>
                                      </p:cBhvr>
                                    </p:animEffect>
                                  </p:childTnLst>
                                </p:cTn>
                              </p:par>
                              <p:par>
                                <p:cTn id="1077" presetID="13" presetClass="entr" presetSubtype="16" fill="hold" nodeType="withEffect">
                                  <p:stCondLst>
                                    <p:cond delay="0"/>
                                  </p:stCondLst>
                                  <p:childTnLst>
                                    <p:set>
                                      <p:cBhvr>
                                        <p:cTn id="1078" dur="1" fill="hold">
                                          <p:stCondLst>
                                            <p:cond delay="0"/>
                                          </p:stCondLst>
                                        </p:cTn>
                                        <p:tgtEl>
                                          <p:spTgt spid="182"/>
                                        </p:tgtEl>
                                        <p:attrNameLst>
                                          <p:attrName>style.visibility</p:attrName>
                                        </p:attrNameLst>
                                      </p:cBhvr>
                                      <p:to>
                                        <p:strVal val="visible"/>
                                      </p:to>
                                    </p:set>
                                    <p:animEffect transition="in" filter="plus(in)">
                                      <p:cBhvr>
                                        <p:cTn id="1079" dur="6000"/>
                                        <p:tgtEl>
                                          <p:spTgt spid="182"/>
                                        </p:tgtEl>
                                      </p:cBhvr>
                                    </p:animEffect>
                                  </p:childTnLst>
                                </p:cTn>
                              </p:par>
                              <p:par>
                                <p:cTn id="1080" presetID="13" presetClass="entr" presetSubtype="16" fill="hold" nodeType="withEffect">
                                  <p:stCondLst>
                                    <p:cond delay="0"/>
                                  </p:stCondLst>
                                  <p:childTnLst>
                                    <p:set>
                                      <p:cBhvr>
                                        <p:cTn id="1081" dur="1" fill="hold">
                                          <p:stCondLst>
                                            <p:cond delay="0"/>
                                          </p:stCondLst>
                                        </p:cTn>
                                        <p:tgtEl>
                                          <p:spTgt spid="179"/>
                                        </p:tgtEl>
                                        <p:attrNameLst>
                                          <p:attrName>style.visibility</p:attrName>
                                        </p:attrNameLst>
                                      </p:cBhvr>
                                      <p:to>
                                        <p:strVal val="visible"/>
                                      </p:to>
                                    </p:set>
                                    <p:animEffect transition="in" filter="plus(in)">
                                      <p:cBhvr>
                                        <p:cTn id="1082" dur="6000"/>
                                        <p:tgtEl>
                                          <p:spTgt spid="179"/>
                                        </p:tgtEl>
                                      </p:cBhvr>
                                    </p:animEffect>
                                  </p:childTnLst>
                                </p:cTn>
                              </p:par>
                              <p:par>
                                <p:cTn id="1083" presetID="13" presetClass="entr" presetSubtype="16" fill="hold" nodeType="withEffect">
                                  <p:stCondLst>
                                    <p:cond delay="0"/>
                                  </p:stCondLst>
                                  <p:childTnLst>
                                    <p:set>
                                      <p:cBhvr>
                                        <p:cTn id="1084" dur="1" fill="hold">
                                          <p:stCondLst>
                                            <p:cond delay="0"/>
                                          </p:stCondLst>
                                        </p:cTn>
                                        <p:tgtEl>
                                          <p:spTgt spid="275"/>
                                        </p:tgtEl>
                                        <p:attrNameLst>
                                          <p:attrName>style.visibility</p:attrName>
                                        </p:attrNameLst>
                                      </p:cBhvr>
                                      <p:to>
                                        <p:strVal val="visible"/>
                                      </p:to>
                                    </p:set>
                                    <p:animEffect transition="in" filter="plus(in)">
                                      <p:cBhvr>
                                        <p:cTn id="1085" dur="6000"/>
                                        <p:tgtEl>
                                          <p:spTgt spid="275"/>
                                        </p:tgtEl>
                                      </p:cBhvr>
                                    </p:animEffect>
                                  </p:childTnLst>
                                </p:cTn>
                              </p:par>
                              <p:par>
                                <p:cTn id="1086" presetID="13" presetClass="entr" presetSubtype="16" fill="hold" nodeType="withEffect">
                                  <p:stCondLst>
                                    <p:cond delay="0"/>
                                  </p:stCondLst>
                                  <p:childTnLst>
                                    <p:set>
                                      <p:cBhvr>
                                        <p:cTn id="1087" dur="1" fill="hold">
                                          <p:stCondLst>
                                            <p:cond delay="0"/>
                                          </p:stCondLst>
                                        </p:cTn>
                                        <p:tgtEl>
                                          <p:spTgt spid="245"/>
                                        </p:tgtEl>
                                        <p:attrNameLst>
                                          <p:attrName>style.visibility</p:attrName>
                                        </p:attrNameLst>
                                      </p:cBhvr>
                                      <p:to>
                                        <p:strVal val="visible"/>
                                      </p:to>
                                    </p:set>
                                    <p:animEffect transition="in" filter="plus(in)">
                                      <p:cBhvr>
                                        <p:cTn id="1088" dur="6000"/>
                                        <p:tgtEl>
                                          <p:spTgt spid="245"/>
                                        </p:tgtEl>
                                      </p:cBhvr>
                                    </p:animEffect>
                                  </p:childTnLst>
                                </p:cTn>
                              </p:par>
                              <p:par>
                                <p:cTn id="1089" presetID="13" presetClass="entr" presetSubtype="16" fill="hold" nodeType="withEffect">
                                  <p:stCondLst>
                                    <p:cond delay="0"/>
                                  </p:stCondLst>
                                  <p:childTnLst>
                                    <p:set>
                                      <p:cBhvr>
                                        <p:cTn id="1090" dur="1" fill="hold">
                                          <p:stCondLst>
                                            <p:cond delay="0"/>
                                          </p:stCondLst>
                                        </p:cTn>
                                        <p:tgtEl>
                                          <p:spTgt spid="248"/>
                                        </p:tgtEl>
                                        <p:attrNameLst>
                                          <p:attrName>style.visibility</p:attrName>
                                        </p:attrNameLst>
                                      </p:cBhvr>
                                      <p:to>
                                        <p:strVal val="visible"/>
                                      </p:to>
                                    </p:set>
                                    <p:animEffect transition="in" filter="plus(in)">
                                      <p:cBhvr>
                                        <p:cTn id="1091" dur="6000"/>
                                        <p:tgtEl>
                                          <p:spTgt spid="248"/>
                                        </p:tgtEl>
                                      </p:cBhvr>
                                    </p:animEffect>
                                  </p:childTnLst>
                                </p:cTn>
                              </p:par>
                              <p:par>
                                <p:cTn id="1092" presetID="13" presetClass="entr" presetSubtype="16" fill="hold" nodeType="withEffect">
                                  <p:stCondLst>
                                    <p:cond delay="0"/>
                                  </p:stCondLst>
                                  <p:childTnLst>
                                    <p:set>
                                      <p:cBhvr>
                                        <p:cTn id="1093" dur="1" fill="hold">
                                          <p:stCondLst>
                                            <p:cond delay="0"/>
                                          </p:stCondLst>
                                        </p:cTn>
                                        <p:tgtEl>
                                          <p:spTgt spid="251"/>
                                        </p:tgtEl>
                                        <p:attrNameLst>
                                          <p:attrName>style.visibility</p:attrName>
                                        </p:attrNameLst>
                                      </p:cBhvr>
                                      <p:to>
                                        <p:strVal val="visible"/>
                                      </p:to>
                                    </p:set>
                                    <p:animEffect transition="in" filter="plus(in)">
                                      <p:cBhvr>
                                        <p:cTn id="1094" dur="6000"/>
                                        <p:tgtEl>
                                          <p:spTgt spid="251"/>
                                        </p:tgtEl>
                                      </p:cBhvr>
                                    </p:animEffect>
                                  </p:childTnLst>
                                </p:cTn>
                              </p:par>
                              <p:par>
                                <p:cTn id="1095" presetID="13" presetClass="entr" presetSubtype="16" fill="hold" nodeType="withEffect">
                                  <p:stCondLst>
                                    <p:cond delay="0"/>
                                  </p:stCondLst>
                                  <p:childTnLst>
                                    <p:set>
                                      <p:cBhvr>
                                        <p:cTn id="1096" dur="1" fill="hold">
                                          <p:stCondLst>
                                            <p:cond delay="0"/>
                                          </p:stCondLst>
                                        </p:cTn>
                                        <p:tgtEl>
                                          <p:spTgt spid="254"/>
                                        </p:tgtEl>
                                        <p:attrNameLst>
                                          <p:attrName>style.visibility</p:attrName>
                                        </p:attrNameLst>
                                      </p:cBhvr>
                                      <p:to>
                                        <p:strVal val="visible"/>
                                      </p:to>
                                    </p:set>
                                    <p:animEffect transition="in" filter="plus(in)">
                                      <p:cBhvr>
                                        <p:cTn id="1097" dur="6000"/>
                                        <p:tgtEl>
                                          <p:spTgt spid="254"/>
                                        </p:tgtEl>
                                      </p:cBhvr>
                                    </p:animEffect>
                                  </p:childTnLst>
                                </p:cTn>
                              </p:par>
                              <p:par>
                                <p:cTn id="1098" presetID="13" presetClass="entr" presetSubtype="16" fill="hold" nodeType="withEffect">
                                  <p:stCondLst>
                                    <p:cond delay="0"/>
                                  </p:stCondLst>
                                  <p:childTnLst>
                                    <p:set>
                                      <p:cBhvr>
                                        <p:cTn id="1099" dur="1" fill="hold">
                                          <p:stCondLst>
                                            <p:cond delay="0"/>
                                          </p:stCondLst>
                                        </p:cTn>
                                        <p:tgtEl>
                                          <p:spTgt spid="257"/>
                                        </p:tgtEl>
                                        <p:attrNameLst>
                                          <p:attrName>style.visibility</p:attrName>
                                        </p:attrNameLst>
                                      </p:cBhvr>
                                      <p:to>
                                        <p:strVal val="visible"/>
                                      </p:to>
                                    </p:set>
                                    <p:animEffect transition="in" filter="plus(in)">
                                      <p:cBhvr>
                                        <p:cTn id="1100" dur="6000"/>
                                        <p:tgtEl>
                                          <p:spTgt spid="257"/>
                                        </p:tgtEl>
                                      </p:cBhvr>
                                    </p:animEffect>
                                  </p:childTnLst>
                                </p:cTn>
                              </p:par>
                              <p:par>
                                <p:cTn id="1101" presetID="13" presetClass="entr" presetSubtype="16" fill="hold" nodeType="withEffect">
                                  <p:stCondLst>
                                    <p:cond delay="0"/>
                                  </p:stCondLst>
                                  <p:childTnLst>
                                    <p:set>
                                      <p:cBhvr>
                                        <p:cTn id="1102" dur="1" fill="hold">
                                          <p:stCondLst>
                                            <p:cond delay="0"/>
                                          </p:stCondLst>
                                        </p:cTn>
                                        <p:tgtEl>
                                          <p:spTgt spid="260"/>
                                        </p:tgtEl>
                                        <p:attrNameLst>
                                          <p:attrName>style.visibility</p:attrName>
                                        </p:attrNameLst>
                                      </p:cBhvr>
                                      <p:to>
                                        <p:strVal val="visible"/>
                                      </p:to>
                                    </p:set>
                                    <p:animEffect transition="in" filter="plus(in)">
                                      <p:cBhvr>
                                        <p:cTn id="1103" dur="6000"/>
                                        <p:tgtEl>
                                          <p:spTgt spid="260"/>
                                        </p:tgtEl>
                                      </p:cBhvr>
                                    </p:animEffect>
                                  </p:childTnLst>
                                </p:cTn>
                              </p:par>
                              <p:par>
                                <p:cTn id="1104" presetID="13" presetClass="entr" presetSubtype="16" fill="hold" nodeType="withEffect">
                                  <p:stCondLst>
                                    <p:cond delay="0"/>
                                  </p:stCondLst>
                                  <p:childTnLst>
                                    <p:set>
                                      <p:cBhvr>
                                        <p:cTn id="1105" dur="1" fill="hold">
                                          <p:stCondLst>
                                            <p:cond delay="0"/>
                                          </p:stCondLst>
                                        </p:cTn>
                                        <p:tgtEl>
                                          <p:spTgt spid="263"/>
                                        </p:tgtEl>
                                        <p:attrNameLst>
                                          <p:attrName>style.visibility</p:attrName>
                                        </p:attrNameLst>
                                      </p:cBhvr>
                                      <p:to>
                                        <p:strVal val="visible"/>
                                      </p:to>
                                    </p:set>
                                    <p:animEffect transition="in" filter="plus(in)">
                                      <p:cBhvr>
                                        <p:cTn id="1106" dur="6000"/>
                                        <p:tgtEl>
                                          <p:spTgt spid="263"/>
                                        </p:tgtEl>
                                      </p:cBhvr>
                                    </p:animEffect>
                                  </p:childTnLst>
                                </p:cTn>
                              </p:par>
                              <p:par>
                                <p:cTn id="1107" presetID="13" presetClass="entr" presetSubtype="16" fill="hold" nodeType="withEffect">
                                  <p:stCondLst>
                                    <p:cond delay="0"/>
                                  </p:stCondLst>
                                  <p:childTnLst>
                                    <p:set>
                                      <p:cBhvr>
                                        <p:cTn id="1108" dur="1" fill="hold">
                                          <p:stCondLst>
                                            <p:cond delay="0"/>
                                          </p:stCondLst>
                                        </p:cTn>
                                        <p:tgtEl>
                                          <p:spTgt spid="266"/>
                                        </p:tgtEl>
                                        <p:attrNameLst>
                                          <p:attrName>style.visibility</p:attrName>
                                        </p:attrNameLst>
                                      </p:cBhvr>
                                      <p:to>
                                        <p:strVal val="visible"/>
                                      </p:to>
                                    </p:set>
                                    <p:animEffect transition="in" filter="plus(in)">
                                      <p:cBhvr>
                                        <p:cTn id="1109" dur="6000"/>
                                        <p:tgtEl>
                                          <p:spTgt spid="266"/>
                                        </p:tgtEl>
                                      </p:cBhvr>
                                    </p:animEffect>
                                  </p:childTnLst>
                                </p:cTn>
                              </p:par>
                              <p:par>
                                <p:cTn id="1110" presetID="13" presetClass="entr" presetSubtype="16" fill="hold" nodeType="withEffect">
                                  <p:stCondLst>
                                    <p:cond delay="0"/>
                                  </p:stCondLst>
                                  <p:childTnLst>
                                    <p:set>
                                      <p:cBhvr>
                                        <p:cTn id="1111" dur="1" fill="hold">
                                          <p:stCondLst>
                                            <p:cond delay="0"/>
                                          </p:stCondLst>
                                        </p:cTn>
                                        <p:tgtEl>
                                          <p:spTgt spid="269"/>
                                        </p:tgtEl>
                                        <p:attrNameLst>
                                          <p:attrName>style.visibility</p:attrName>
                                        </p:attrNameLst>
                                      </p:cBhvr>
                                      <p:to>
                                        <p:strVal val="visible"/>
                                      </p:to>
                                    </p:set>
                                    <p:animEffect transition="in" filter="plus(in)">
                                      <p:cBhvr>
                                        <p:cTn id="1112" dur="6000"/>
                                        <p:tgtEl>
                                          <p:spTgt spid="269"/>
                                        </p:tgtEl>
                                      </p:cBhvr>
                                    </p:animEffect>
                                  </p:childTnLst>
                                </p:cTn>
                              </p:par>
                              <p:par>
                                <p:cTn id="1113" presetID="13" presetClass="entr" presetSubtype="16" fill="hold" nodeType="withEffect">
                                  <p:stCondLst>
                                    <p:cond delay="0"/>
                                  </p:stCondLst>
                                  <p:childTnLst>
                                    <p:set>
                                      <p:cBhvr>
                                        <p:cTn id="1114" dur="1" fill="hold">
                                          <p:stCondLst>
                                            <p:cond delay="0"/>
                                          </p:stCondLst>
                                        </p:cTn>
                                        <p:tgtEl>
                                          <p:spTgt spid="272"/>
                                        </p:tgtEl>
                                        <p:attrNameLst>
                                          <p:attrName>style.visibility</p:attrName>
                                        </p:attrNameLst>
                                      </p:cBhvr>
                                      <p:to>
                                        <p:strVal val="visible"/>
                                      </p:to>
                                    </p:set>
                                    <p:animEffect transition="in" filter="plus(in)">
                                      <p:cBhvr>
                                        <p:cTn id="1115" dur="6000"/>
                                        <p:tgtEl>
                                          <p:spTgt spid="272"/>
                                        </p:tgtEl>
                                      </p:cBhvr>
                                    </p:animEffect>
                                  </p:childTnLst>
                                </p:cTn>
                              </p:par>
                              <p:par>
                                <p:cTn id="1116" presetID="13" presetClass="entr" presetSubtype="16" fill="hold" nodeType="withEffect">
                                  <p:stCondLst>
                                    <p:cond delay="0"/>
                                  </p:stCondLst>
                                  <p:childTnLst>
                                    <p:set>
                                      <p:cBhvr>
                                        <p:cTn id="1117" dur="1" fill="hold">
                                          <p:stCondLst>
                                            <p:cond delay="0"/>
                                          </p:stCondLst>
                                        </p:cTn>
                                        <p:tgtEl>
                                          <p:spTgt spid="242"/>
                                        </p:tgtEl>
                                        <p:attrNameLst>
                                          <p:attrName>style.visibility</p:attrName>
                                        </p:attrNameLst>
                                      </p:cBhvr>
                                      <p:to>
                                        <p:strVal val="visible"/>
                                      </p:to>
                                    </p:set>
                                    <p:animEffect transition="in" filter="plus(in)">
                                      <p:cBhvr>
                                        <p:cTn id="1118" dur="6000"/>
                                        <p:tgtEl>
                                          <p:spTgt spid="242"/>
                                        </p:tgtEl>
                                      </p:cBhvr>
                                    </p:animEffect>
                                  </p:childTnLst>
                                </p:cTn>
                              </p:par>
                              <p:par>
                                <p:cTn id="1119" presetID="13" presetClass="entr" presetSubtype="16" fill="hold" nodeType="withEffect">
                                  <p:stCondLst>
                                    <p:cond delay="0"/>
                                  </p:stCondLst>
                                  <p:childTnLst>
                                    <p:set>
                                      <p:cBhvr>
                                        <p:cTn id="1120" dur="1" fill="hold">
                                          <p:stCondLst>
                                            <p:cond delay="0"/>
                                          </p:stCondLst>
                                        </p:cTn>
                                        <p:tgtEl>
                                          <p:spTgt spid="212"/>
                                        </p:tgtEl>
                                        <p:attrNameLst>
                                          <p:attrName>style.visibility</p:attrName>
                                        </p:attrNameLst>
                                      </p:cBhvr>
                                      <p:to>
                                        <p:strVal val="visible"/>
                                      </p:to>
                                    </p:set>
                                    <p:animEffect transition="in" filter="plus(in)">
                                      <p:cBhvr>
                                        <p:cTn id="1121" dur="6000"/>
                                        <p:tgtEl>
                                          <p:spTgt spid="212"/>
                                        </p:tgtEl>
                                      </p:cBhvr>
                                    </p:animEffect>
                                  </p:childTnLst>
                                </p:cTn>
                              </p:par>
                              <p:par>
                                <p:cTn id="1122" presetID="13" presetClass="entr" presetSubtype="16" fill="hold" nodeType="withEffect">
                                  <p:stCondLst>
                                    <p:cond delay="0"/>
                                  </p:stCondLst>
                                  <p:childTnLst>
                                    <p:set>
                                      <p:cBhvr>
                                        <p:cTn id="1123" dur="1" fill="hold">
                                          <p:stCondLst>
                                            <p:cond delay="0"/>
                                          </p:stCondLst>
                                        </p:cTn>
                                        <p:tgtEl>
                                          <p:spTgt spid="215"/>
                                        </p:tgtEl>
                                        <p:attrNameLst>
                                          <p:attrName>style.visibility</p:attrName>
                                        </p:attrNameLst>
                                      </p:cBhvr>
                                      <p:to>
                                        <p:strVal val="visible"/>
                                      </p:to>
                                    </p:set>
                                    <p:animEffect transition="in" filter="plus(in)">
                                      <p:cBhvr>
                                        <p:cTn id="1124" dur="6000"/>
                                        <p:tgtEl>
                                          <p:spTgt spid="215"/>
                                        </p:tgtEl>
                                      </p:cBhvr>
                                    </p:animEffect>
                                  </p:childTnLst>
                                </p:cTn>
                              </p:par>
                              <p:par>
                                <p:cTn id="1125" presetID="13" presetClass="entr" presetSubtype="16" fill="hold" nodeType="withEffect">
                                  <p:stCondLst>
                                    <p:cond delay="0"/>
                                  </p:stCondLst>
                                  <p:childTnLst>
                                    <p:set>
                                      <p:cBhvr>
                                        <p:cTn id="1126" dur="1" fill="hold">
                                          <p:stCondLst>
                                            <p:cond delay="0"/>
                                          </p:stCondLst>
                                        </p:cTn>
                                        <p:tgtEl>
                                          <p:spTgt spid="218"/>
                                        </p:tgtEl>
                                        <p:attrNameLst>
                                          <p:attrName>style.visibility</p:attrName>
                                        </p:attrNameLst>
                                      </p:cBhvr>
                                      <p:to>
                                        <p:strVal val="visible"/>
                                      </p:to>
                                    </p:set>
                                    <p:animEffect transition="in" filter="plus(in)">
                                      <p:cBhvr>
                                        <p:cTn id="1127" dur="6000"/>
                                        <p:tgtEl>
                                          <p:spTgt spid="218"/>
                                        </p:tgtEl>
                                      </p:cBhvr>
                                    </p:animEffect>
                                  </p:childTnLst>
                                </p:cTn>
                              </p:par>
                              <p:par>
                                <p:cTn id="1128" presetID="13" presetClass="entr" presetSubtype="16" fill="hold" nodeType="withEffect">
                                  <p:stCondLst>
                                    <p:cond delay="0"/>
                                  </p:stCondLst>
                                  <p:childTnLst>
                                    <p:set>
                                      <p:cBhvr>
                                        <p:cTn id="1129" dur="1" fill="hold">
                                          <p:stCondLst>
                                            <p:cond delay="0"/>
                                          </p:stCondLst>
                                        </p:cTn>
                                        <p:tgtEl>
                                          <p:spTgt spid="221"/>
                                        </p:tgtEl>
                                        <p:attrNameLst>
                                          <p:attrName>style.visibility</p:attrName>
                                        </p:attrNameLst>
                                      </p:cBhvr>
                                      <p:to>
                                        <p:strVal val="visible"/>
                                      </p:to>
                                    </p:set>
                                    <p:animEffect transition="in" filter="plus(in)">
                                      <p:cBhvr>
                                        <p:cTn id="1130" dur="6000"/>
                                        <p:tgtEl>
                                          <p:spTgt spid="221"/>
                                        </p:tgtEl>
                                      </p:cBhvr>
                                    </p:animEffect>
                                  </p:childTnLst>
                                </p:cTn>
                              </p:par>
                              <p:par>
                                <p:cTn id="1131" presetID="13" presetClass="entr" presetSubtype="16" fill="hold" nodeType="withEffect">
                                  <p:stCondLst>
                                    <p:cond delay="0"/>
                                  </p:stCondLst>
                                  <p:childTnLst>
                                    <p:set>
                                      <p:cBhvr>
                                        <p:cTn id="1132" dur="1" fill="hold">
                                          <p:stCondLst>
                                            <p:cond delay="0"/>
                                          </p:stCondLst>
                                        </p:cTn>
                                        <p:tgtEl>
                                          <p:spTgt spid="224"/>
                                        </p:tgtEl>
                                        <p:attrNameLst>
                                          <p:attrName>style.visibility</p:attrName>
                                        </p:attrNameLst>
                                      </p:cBhvr>
                                      <p:to>
                                        <p:strVal val="visible"/>
                                      </p:to>
                                    </p:set>
                                    <p:animEffect transition="in" filter="plus(in)">
                                      <p:cBhvr>
                                        <p:cTn id="1133" dur="6000"/>
                                        <p:tgtEl>
                                          <p:spTgt spid="224"/>
                                        </p:tgtEl>
                                      </p:cBhvr>
                                    </p:animEffect>
                                  </p:childTnLst>
                                </p:cTn>
                              </p:par>
                              <p:par>
                                <p:cTn id="1134" presetID="13" presetClass="entr" presetSubtype="16" fill="hold" nodeType="withEffect">
                                  <p:stCondLst>
                                    <p:cond delay="0"/>
                                  </p:stCondLst>
                                  <p:childTnLst>
                                    <p:set>
                                      <p:cBhvr>
                                        <p:cTn id="1135" dur="1" fill="hold">
                                          <p:stCondLst>
                                            <p:cond delay="0"/>
                                          </p:stCondLst>
                                        </p:cTn>
                                        <p:tgtEl>
                                          <p:spTgt spid="227"/>
                                        </p:tgtEl>
                                        <p:attrNameLst>
                                          <p:attrName>style.visibility</p:attrName>
                                        </p:attrNameLst>
                                      </p:cBhvr>
                                      <p:to>
                                        <p:strVal val="visible"/>
                                      </p:to>
                                    </p:set>
                                    <p:animEffect transition="in" filter="plus(in)">
                                      <p:cBhvr>
                                        <p:cTn id="1136" dur="6000"/>
                                        <p:tgtEl>
                                          <p:spTgt spid="227"/>
                                        </p:tgtEl>
                                      </p:cBhvr>
                                    </p:animEffect>
                                  </p:childTnLst>
                                </p:cTn>
                              </p:par>
                              <p:par>
                                <p:cTn id="1137" presetID="13" presetClass="entr" presetSubtype="16" fill="hold" nodeType="withEffect">
                                  <p:stCondLst>
                                    <p:cond delay="0"/>
                                  </p:stCondLst>
                                  <p:childTnLst>
                                    <p:set>
                                      <p:cBhvr>
                                        <p:cTn id="1138" dur="1" fill="hold">
                                          <p:stCondLst>
                                            <p:cond delay="0"/>
                                          </p:stCondLst>
                                        </p:cTn>
                                        <p:tgtEl>
                                          <p:spTgt spid="230"/>
                                        </p:tgtEl>
                                        <p:attrNameLst>
                                          <p:attrName>style.visibility</p:attrName>
                                        </p:attrNameLst>
                                      </p:cBhvr>
                                      <p:to>
                                        <p:strVal val="visible"/>
                                      </p:to>
                                    </p:set>
                                    <p:animEffect transition="in" filter="plus(in)">
                                      <p:cBhvr>
                                        <p:cTn id="1139" dur="6000"/>
                                        <p:tgtEl>
                                          <p:spTgt spid="230"/>
                                        </p:tgtEl>
                                      </p:cBhvr>
                                    </p:animEffect>
                                  </p:childTnLst>
                                </p:cTn>
                              </p:par>
                              <p:par>
                                <p:cTn id="1140" presetID="13" presetClass="entr" presetSubtype="16" fill="hold" nodeType="withEffect">
                                  <p:stCondLst>
                                    <p:cond delay="0"/>
                                  </p:stCondLst>
                                  <p:childTnLst>
                                    <p:set>
                                      <p:cBhvr>
                                        <p:cTn id="1141" dur="1" fill="hold">
                                          <p:stCondLst>
                                            <p:cond delay="0"/>
                                          </p:stCondLst>
                                        </p:cTn>
                                        <p:tgtEl>
                                          <p:spTgt spid="233"/>
                                        </p:tgtEl>
                                        <p:attrNameLst>
                                          <p:attrName>style.visibility</p:attrName>
                                        </p:attrNameLst>
                                      </p:cBhvr>
                                      <p:to>
                                        <p:strVal val="visible"/>
                                      </p:to>
                                    </p:set>
                                    <p:animEffect transition="in" filter="plus(in)">
                                      <p:cBhvr>
                                        <p:cTn id="1142" dur="6000"/>
                                        <p:tgtEl>
                                          <p:spTgt spid="233"/>
                                        </p:tgtEl>
                                      </p:cBhvr>
                                    </p:animEffect>
                                  </p:childTnLst>
                                </p:cTn>
                              </p:par>
                              <p:par>
                                <p:cTn id="1143" presetID="13" presetClass="entr" presetSubtype="16" fill="hold" nodeType="withEffect">
                                  <p:stCondLst>
                                    <p:cond delay="0"/>
                                  </p:stCondLst>
                                  <p:childTnLst>
                                    <p:set>
                                      <p:cBhvr>
                                        <p:cTn id="1144" dur="1" fill="hold">
                                          <p:stCondLst>
                                            <p:cond delay="0"/>
                                          </p:stCondLst>
                                        </p:cTn>
                                        <p:tgtEl>
                                          <p:spTgt spid="236"/>
                                        </p:tgtEl>
                                        <p:attrNameLst>
                                          <p:attrName>style.visibility</p:attrName>
                                        </p:attrNameLst>
                                      </p:cBhvr>
                                      <p:to>
                                        <p:strVal val="visible"/>
                                      </p:to>
                                    </p:set>
                                    <p:animEffect transition="in" filter="plus(in)">
                                      <p:cBhvr>
                                        <p:cTn id="1145" dur="6000"/>
                                        <p:tgtEl>
                                          <p:spTgt spid="236"/>
                                        </p:tgtEl>
                                      </p:cBhvr>
                                    </p:animEffect>
                                  </p:childTnLst>
                                </p:cTn>
                              </p:par>
                              <p:par>
                                <p:cTn id="1146" presetID="13" presetClass="entr" presetSubtype="16" fill="hold" nodeType="withEffect">
                                  <p:stCondLst>
                                    <p:cond delay="0"/>
                                  </p:stCondLst>
                                  <p:childTnLst>
                                    <p:set>
                                      <p:cBhvr>
                                        <p:cTn id="1147" dur="1" fill="hold">
                                          <p:stCondLst>
                                            <p:cond delay="0"/>
                                          </p:stCondLst>
                                        </p:cTn>
                                        <p:tgtEl>
                                          <p:spTgt spid="239"/>
                                        </p:tgtEl>
                                        <p:attrNameLst>
                                          <p:attrName>style.visibility</p:attrName>
                                        </p:attrNameLst>
                                      </p:cBhvr>
                                      <p:to>
                                        <p:strVal val="visible"/>
                                      </p:to>
                                    </p:set>
                                    <p:animEffect transition="in" filter="plus(in)">
                                      <p:cBhvr>
                                        <p:cTn id="1148" dur="6000"/>
                                        <p:tgtEl>
                                          <p:spTgt spid="239"/>
                                        </p:tgtEl>
                                      </p:cBhvr>
                                    </p:animEffect>
                                  </p:childTnLst>
                                </p:cTn>
                              </p:par>
                              <p:par>
                                <p:cTn id="1149" presetID="23" presetClass="entr" presetSubtype="288" fill="hold" nodeType="withEffect">
                                  <p:stCondLst>
                                    <p:cond delay="750"/>
                                  </p:stCondLst>
                                  <p:childTnLst>
                                    <p:set>
                                      <p:cBhvr>
                                        <p:cTn id="1150" dur="1" fill="hold">
                                          <p:stCondLst>
                                            <p:cond delay="0"/>
                                          </p:stCondLst>
                                        </p:cTn>
                                        <p:tgtEl>
                                          <p:spTgt spid="7"/>
                                        </p:tgtEl>
                                        <p:attrNameLst>
                                          <p:attrName>style.visibility</p:attrName>
                                        </p:attrNameLst>
                                      </p:cBhvr>
                                      <p:to>
                                        <p:strVal val="visible"/>
                                      </p:to>
                                    </p:set>
                                    <p:anim calcmode="lin" valueType="num">
                                      <p:cBhvr>
                                        <p:cTn id="1151" dur="3250" fill="hold"/>
                                        <p:tgtEl>
                                          <p:spTgt spid="7"/>
                                        </p:tgtEl>
                                        <p:attrNameLst>
                                          <p:attrName>ppt_w</p:attrName>
                                        </p:attrNameLst>
                                      </p:cBhvr>
                                      <p:tavLst>
                                        <p:tav tm="0">
                                          <p:val>
                                            <p:strVal val="4/3*#ppt_w"/>
                                          </p:val>
                                        </p:tav>
                                        <p:tav tm="100000">
                                          <p:val>
                                            <p:strVal val="#ppt_w"/>
                                          </p:val>
                                        </p:tav>
                                      </p:tavLst>
                                    </p:anim>
                                    <p:anim calcmode="lin" valueType="num">
                                      <p:cBhvr>
                                        <p:cTn id="1152" dur="3250" fill="hold"/>
                                        <p:tgtEl>
                                          <p:spTgt spid="7"/>
                                        </p:tgtEl>
                                        <p:attrNameLst>
                                          <p:attrName>ppt_h</p:attrName>
                                        </p:attrNameLst>
                                      </p:cBhvr>
                                      <p:tavLst>
                                        <p:tav tm="0">
                                          <p:val>
                                            <p:strVal val="4/3*#ppt_h"/>
                                          </p:val>
                                        </p:tav>
                                        <p:tav tm="100000">
                                          <p:val>
                                            <p:strVal val="#ppt_h"/>
                                          </p:val>
                                        </p:tav>
                                      </p:tavLst>
                                    </p:anim>
                                  </p:childTnLst>
                                </p:cTn>
                              </p:par>
                              <p:par>
                                <p:cTn id="1153" presetID="8" presetClass="entr" presetSubtype="32" fill="hold" nodeType="withEffect">
                                  <p:stCondLst>
                                    <p:cond delay="750"/>
                                  </p:stCondLst>
                                  <p:childTnLst>
                                    <p:set>
                                      <p:cBhvr>
                                        <p:cTn id="1154" dur="1" fill="hold">
                                          <p:stCondLst>
                                            <p:cond delay="0"/>
                                          </p:stCondLst>
                                        </p:cTn>
                                        <p:tgtEl>
                                          <p:spTgt spid="7"/>
                                        </p:tgtEl>
                                        <p:attrNameLst>
                                          <p:attrName>style.visibility</p:attrName>
                                        </p:attrNameLst>
                                      </p:cBhvr>
                                      <p:to>
                                        <p:strVal val="visible"/>
                                      </p:to>
                                    </p:set>
                                    <p:animEffect transition="in" filter="diamond(out)">
                                      <p:cBhvr>
                                        <p:cTn id="1155" dur="3250"/>
                                        <p:tgtEl>
                                          <p:spTgt spid="7"/>
                                        </p:tgtEl>
                                      </p:cBhvr>
                                    </p:animEffect>
                                  </p:childTnLst>
                                </p:cTn>
                              </p:par>
                              <p:par>
                                <p:cTn id="1156" presetID="23" presetClass="entr" presetSubtype="528" fill="hold" nodeType="withEffect">
                                  <p:stCondLst>
                                    <p:cond delay="750"/>
                                  </p:stCondLst>
                                  <p:childTnLst>
                                    <p:set>
                                      <p:cBhvr>
                                        <p:cTn id="1157" dur="1" fill="hold">
                                          <p:stCondLst>
                                            <p:cond delay="0"/>
                                          </p:stCondLst>
                                        </p:cTn>
                                        <p:tgtEl>
                                          <p:spTgt spid="285"/>
                                        </p:tgtEl>
                                        <p:attrNameLst>
                                          <p:attrName>style.visibility</p:attrName>
                                        </p:attrNameLst>
                                      </p:cBhvr>
                                      <p:to>
                                        <p:strVal val="visible"/>
                                      </p:to>
                                    </p:set>
                                    <p:anim calcmode="lin" valueType="num">
                                      <p:cBhvr>
                                        <p:cTn id="1158" dur="3250" fill="hold"/>
                                        <p:tgtEl>
                                          <p:spTgt spid="285"/>
                                        </p:tgtEl>
                                        <p:attrNameLst>
                                          <p:attrName>ppt_w</p:attrName>
                                        </p:attrNameLst>
                                      </p:cBhvr>
                                      <p:tavLst>
                                        <p:tav tm="0">
                                          <p:val>
                                            <p:fltVal val="0"/>
                                          </p:val>
                                        </p:tav>
                                        <p:tav tm="100000">
                                          <p:val>
                                            <p:strVal val="#ppt_w"/>
                                          </p:val>
                                        </p:tav>
                                      </p:tavLst>
                                    </p:anim>
                                    <p:anim calcmode="lin" valueType="num">
                                      <p:cBhvr>
                                        <p:cTn id="1159" dur="3250" fill="hold"/>
                                        <p:tgtEl>
                                          <p:spTgt spid="285"/>
                                        </p:tgtEl>
                                        <p:attrNameLst>
                                          <p:attrName>ppt_h</p:attrName>
                                        </p:attrNameLst>
                                      </p:cBhvr>
                                      <p:tavLst>
                                        <p:tav tm="0">
                                          <p:val>
                                            <p:fltVal val="0"/>
                                          </p:val>
                                        </p:tav>
                                        <p:tav tm="100000">
                                          <p:val>
                                            <p:strVal val="#ppt_h"/>
                                          </p:val>
                                        </p:tav>
                                      </p:tavLst>
                                    </p:anim>
                                    <p:anim calcmode="lin" valueType="num">
                                      <p:cBhvr>
                                        <p:cTn id="1160" dur="3250" fill="hold"/>
                                        <p:tgtEl>
                                          <p:spTgt spid="285"/>
                                        </p:tgtEl>
                                        <p:attrNameLst>
                                          <p:attrName>ppt_x</p:attrName>
                                        </p:attrNameLst>
                                      </p:cBhvr>
                                      <p:tavLst>
                                        <p:tav tm="0">
                                          <p:val>
                                            <p:fltVal val="0.5"/>
                                          </p:val>
                                        </p:tav>
                                        <p:tav tm="100000">
                                          <p:val>
                                            <p:strVal val="#ppt_x"/>
                                          </p:val>
                                        </p:tav>
                                      </p:tavLst>
                                    </p:anim>
                                    <p:anim calcmode="lin" valueType="num">
                                      <p:cBhvr>
                                        <p:cTn id="1161" dur="3250" fill="hold"/>
                                        <p:tgtEl>
                                          <p:spTgt spid="285"/>
                                        </p:tgtEl>
                                        <p:attrNameLst>
                                          <p:attrName>ppt_y</p:attrName>
                                        </p:attrNameLst>
                                      </p:cBhvr>
                                      <p:tavLst>
                                        <p:tav tm="0">
                                          <p:val>
                                            <p:fltVal val="0.5"/>
                                          </p:val>
                                        </p:tav>
                                        <p:tav tm="100000">
                                          <p:val>
                                            <p:strVal val="#ppt_y"/>
                                          </p:val>
                                        </p:tav>
                                      </p:tavLst>
                                    </p:anim>
                                  </p:childTnLst>
                                </p:cTn>
                              </p:par>
                              <p:par>
                                <p:cTn id="1162" presetID="14" presetClass="entr" presetSubtype="10" fill="hold" nodeType="withEffect">
                                  <p:stCondLst>
                                    <p:cond delay="750"/>
                                  </p:stCondLst>
                                  <p:childTnLst>
                                    <p:set>
                                      <p:cBhvr>
                                        <p:cTn id="1163" dur="1" fill="hold">
                                          <p:stCondLst>
                                            <p:cond delay="0"/>
                                          </p:stCondLst>
                                        </p:cTn>
                                        <p:tgtEl>
                                          <p:spTgt spid="285"/>
                                        </p:tgtEl>
                                        <p:attrNameLst>
                                          <p:attrName>style.visibility</p:attrName>
                                        </p:attrNameLst>
                                      </p:cBhvr>
                                      <p:to>
                                        <p:strVal val="visible"/>
                                      </p:to>
                                    </p:set>
                                    <p:animEffect transition="in" filter="randombar(horizontal)">
                                      <p:cBhvr>
                                        <p:cTn id="1164" dur="3250"/>
                                        <p:tgtEl>
                                          <p:spTgt spid="285"/>
                                        </p:tgtEl>
                                      </p:cBhvr>
                                    </p:animEffect>
                                  </p:childTnLst>
                                </p:cTn>
                              </p:par>
                              <p:par>
                                <p:cTn id="1165" presetID="9" presetClass="emph" presetSubtype="0" nodeType="withEffect">
                                  <p:stCondLst>
                                    <p:cond delay="0"/>
                                  </p:stCondLst>
                                  <p:childTnLst>
                                    <p:set>
                                      <p:cBhvr rctx="PPT">
                                        <p:cTn id="1166" dur="indefinite"/>
                                        <p:tgtEl>
                                          <p:spTgt spid="278"/>
                                        </p:tgtEl>
                                        <p:attrNameLst>
                                          <p:attrName>style.opacity</p:attrName>
                                        </p:attrNameLst>
                                      </p:cBhvr>
                                      <p:to>
                                        <p:strVal val="0"/>
                                      </p:to>
                                    </p:set>
                                    <p:animEffect filter="image" prLst="opacity: 0">
                                      <p:cBhvr rctx="IE">
                                        <p:cTn id="1167" dur="indefinite"/>
                                        <p:tgtEl>
                                          <p:spTgt spid="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10749" y="0"/>
            <a:ext cx="9144000" cy="5143500"/>
          </a:xfrm>
          <a:prstGeom prst="rect">
            <a:avLst/>
          </a:prstGeom>
        </p:spPr>
      </p:pic>
      <p:sp>
        <p:nvSpPr>
          <p:cNvPr id="3" name="2 Rectángulo"/>
          <p:cNvSpPr/>
          <p:nvPr/>
        </p:nvSpPr>
        <p:spPr>
          <a:xfrm>
            <a:off x="2627784" y="483518"/>
            <a:ext cx="5688632" cy="3046988"/>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r>
              <a:rPr lang="es-ES" sz="1400" b="1" dirty="0" smtClean="0">
                <a:solidFill>
                  <a:schemeClr val="tx2">
                    <a:lumMod val="25000"/>
                  </a:schemeClr>
                </a:solidFill>
                <a:latin typeface="Hobo Std" pitchFamily="34" charset="0"/>
              </a:rPr>
              <a:t>Por </a:t>
            </a:r>
            <a:r>
              <a:rPr lang="es-ES" sz="1400" b="1" dirty="0">
                <a:solidFill>
                  <a:schemeClr val="tx2">
                    <a:lumMod val="25000"/>
                  </a:schemeClr>
                </a:solidFill>
                <a:latin typeface="Hobo Std" pitchFamily="34" charset="0"/>
              </a:rPr>
              <a:t>lo que respecta a los minerales, el jengibre posee calcio, cromo, cobre, fósforo, hierro, manganeso, aluminio y zinc, sumándose a ellos las proteínas y compuestos ricos en antioxidantes como los </a:t>
            </a:r>
            <a:r>
              <a:rPr lang="es-ES" sz="1400" b="1" dirty="0" err="1">
                <a:solidFill>
                  <a:schemeClr val="tx2">
                    <a:lumMod val="25000"/>
                  </a:schemeClr>
                </a:solidFill>
                <a:latin typeface="Hobo Std" pitchFamily="34" charset="0"/>
              </a:rPr>
              <a:t>polifenoles</a:t>
            </a:r>
            <a:r>
              <a:rPr lang="es-ES" sz="1400" b="1" dirty="0">
                <a:solidFill>
                  <a:schemeClr val="tx2">
                    <a:lumMod val="25000"/>
                  </a:schemeClr>
                </a:solidFill>
                <a:latin typeface="Hobo Std" pitchFamily="34" charset="0"/>
              </a:rPr>
              <a:t>, los taninos y los flavonoides.</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Sus aceites esenciales son también muy apreciados, pudiendo encontrar en su composición </a:t>
            </a:r>
            <a:r>
              <a:rPr lang="es-ES" sz="1400" b="1" dirty="0" err="1">
                <a:solidFill>
                  <a:schemeClr val="tx2">
                    <a:lumMod val="25000"/>
                  </a:schemeClr>
                </a:solidFill>
                <a:latin typeface="Hobo Std" pitchFamily="34" charset="0"/>
              </a:rPr>
              <a:t>citronelal</a:t>
            </a:r>
            <a:r>
              <a:rPr lang="es-ES" sz="1400" b="1" dirty="0">
                <a:solidFill>
                  <a:schemeClr val="tx2">
                    <a:lumMod val="25000"/>
                  </a:schemeClr>
                </a:solidFill>
                <a:latin typeface="Hobo Std" pitchFamily="34" charset="0"/>
              </a:rPr>
              <a:t>, </a:t>
            </a:r>
            <a:r>
              <a:rPr lang="es-ES" sz="1400" b="1" dirty="0" err="1">
                <a:solidFill>
                  <a:schemeClr val="tx2">
                    <a:lumMod val="25000"/>
                  </a:schemeClr>
                </a:solidFill>
                <a:latin typeface="Hobo Std" pitchFamily="34" charset="0"/>
              </a:rPr>
              <a:t>limonelo</a:t>
            </a:r>
            <a:r>
              <a:rPr lang="es-ES" sz="1400" b="1" dirty="0">
                <a:solidFill>
                  <a:schemeClr val="tx2">
                    <a:lumMod val="25000"/>
                  </a:schemeClr>
                </a:solidFill>
                <a:latin typeface="Hobo Std" pitchFamily="34" charset="0"/>
              </a:rPr>
              <a:t>, canfeno y </a:t>
            </a:r>
            <a:r>
              <a:rPr lang="es-ES" sz="1400" b="1" dirty="0" err="1">
                <a:solidFill>
                  <a:schemeClr val="tx2">
                    <a:lumMod val="25000"/>
                  </a:schemeClr>
                </a:solidFill>
                <a:latin typeface="Hobo Std" pitchFamily="34" charset="0"/>
              </a:rPr>
              <a:t>gingerol</a:t>
            </a:r>
            <a:r>
              <a:rPr lang="es-ES" sz="1400" b="1" dirty="0">
                <a:solidFill>
                  <a:schemeClr val="tx2">
                    <a:lumMod val="25000"/>
                  </a:schemeClr>
                </a:solidFill>
                <a:latin typeface="Hobo Std" pitchFamily="34" charset="0"/>
              </a:rPr>
              <a:t>, este último responsable del sabor picante tan característico del jengibre.</a:t>
            </a:r>
          </a:p>
          <a:p>
            <a:pPr algn="ctr">
              <a:defRPr/>
            </a:pPr>
            <a:r>
              <a:rPr lang="es-ES" sz="1400" b="1" dirty="0" smtClean="0">
                <a:solidFill>
                  <a:schemeClr val="tx2">
                    <a:lumMod val="25000"/>
                  </a:schemeClr>
                </a:solidFill>
                <a:latin typeface="Hobo Std" pitchFamily="34" charset="0"/>
              </a:rPr>
              <a:t>Conoce a continuación los grandes </a:t>
            </a:r>
            <a:r>
              <a:rPr lang="es-ES" sz="1400" b="1" dirty="0">
                <a:solidFill>
                  <a:schemeClr val="tx2">
                    <a:lumMod val="25000"/>
                  </a:schemeClr>
                </a:solidFill>
                <a:latin typeface="Hobo Std" pitchFamily="34" charset="0"/>
              </a:rPr>
              <a:t>b</a:t>
            </a:r>
            <a:r>
              <a:rPr lang="es-ES" sz="1400" b="1" dirty="0" smtClean="0">
                <a:solidFill>
                  <a:schemeClr val="tx2">
                    <a:lumMod val="25000"/>
                  </a:schemeClr>
                </a:solidFill>
                <a:latin typeface="Hobo Std" pitchFamily="34" charset="0"/>
              </a:rPr>
              <a:t>eneficios </a:t>
            </a:r>
            <a:r>
              <a:rPr lang="es-ES" sz="1400" b="1" dirty="0">
                <a:solidFill>
                  <a:schemeClr val="tx2">
                    <a:lumMod val="25000"/>
                  </a:schemeClr>
                </a:solidFill>
                <a:latin typeface="Hobo Std" pitchFamily="34" charset="0"/>
              </a:rPr>
              <a:t>del </a:t>
            </a:r>
            <a:r>
              <a:rPr lang="es-ES" sz="1400" b="1" dirty="0" smtClean="0">
                <a:solidFill>
                  <a:schemeClr val="tx2">
                    <a:lumMod val="25000"/>
                  </a:schemeClr>
                </a:solidFill>
                <a:latin typeface="Hobo Std" pitchFamily="34" charset="0"/>
              </a:rPr>
              <a:t>jengibre</a:t>
            </a:r>
          </a:p>
          <a:p>
            <a:pPr algn="ctr">
              <a:defRPr/>
            </a:pPr>
            <a:r>
              <a:rPr lang="es-ES" sz="1400" b="1" dirty="0">
                <a:solidFill>
                  <a:schemeClr val="tx2">
                    <a:lumMod val="25000"/>
                  </a:schemeClr>
                </a:solidFill>
                <a:latin typeface="Hobo Std" pitchFamily="34" charset="0"/>
              </a:rPr>
              <a:t>p</a:t>
            </a:r>
            <a:r>
              <a:rPr lang="es-ES" sz="1400" b="1" dirty="0" smtClean="0">
                <a:solidFill>
                  <a:schemeClr val="tx2">
                    <a:lumMod val="25000"/>
                  </a:schemeClr>
                </a:solidFill>
                <a:latin typeface="Hobo Std" pitchFamily="34" charset="0"/>
              </a:rPr>
              <a:t>ara tu </a:t>
            </a:r>
            <a:r>
              <a:rPr lang="es-ES" sz="1400" b="1" dirty="0">
                <a:solidFill>
                  <a:schemeClr val="tx2">
                    <a:lumMod val="25000"/>
                  </a:schemeClr>
                </a:solidFill>
                <a:latin typeface="Hobo Std" pitchFamily="34" charset="0"/>
              </a:rPr>
              <a:t>c</a:t>
            </a:r>
            <a:r>
              <a:rPr lang="es-ES" sz="1400" b="1" dirty="0" smtClean="0">
                <a:solidFill>
                  <a:schemeClr val="tx2">
                    <a:lumMod val="25000"/>
                  </a:schemeClr>
                </a:solidFill>
                <a:latin typeface="Hobo Std" pitchFamily="34" charset="0"/>
              </a:rPr>
              <a:t>uerpo:</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2190643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7" name="176 Grupo"/>
          <p:cNvGrpSpPr/>
          <p:nvPr/>
        </p:nvGrpSpPr>
        <p:grpSpPr>
          <a:xfrm>
            <a:off x="17105" y="-25272"/>
            <a:ext cx="9144000" cy="5143500"/>
            <a:chOff x="0" y="0"/>
            <a:chExt cx="9144000" cy="5143500"/>
          </a:xfrm>
          <a:effectLst/>
        </p:grpSpPr>
        <p:sp>
          <p:nvSpPr>
            <p:cNvPr id="178" name="177 Rectángulo"/>
            <p:cNvSpPr/>
            <p:nvPr/>
          </p:nvSpPr>
          <p:spPr>
            <a:xfrm rot="10800000">
              <a:off x="0" y="0"/>
              <a:ext cx="4572000" cy="2571750"/>
            </a:xfrm>
            <a:prstGeom prst="rect">
              <a:avLst/>
            </a:prstGeom>
            <a:gradFill flip="none" rotWithShape="1">
              <a:gsLst>
                <a:gs pos="0">
                  <a:srgbClr val="FF0000"/>
                </a:gs>
                <a:gs pos="24000">
                  <a:srgbClr val="1A1245">
                    <a:lumMod val="24000"/>
                  </a:srgbClr>
                </a:gs>
                <a:gs pos="100000">
                  <a:srgbClr val="C00000">
                    <a:lumMod val="4000"/>
                  </a:srgbClr>
                </a:gs>
                <a:gs pos="60000">
                  <a:srgbClr val="5454D4">
                    <a:alpha val="97000"/>
                    <a:lumMod val="7000"/>
                  </a:srgbClr>
                </a:gs>
                <a:gs pos="79000">
                  <a:srgbClr val="66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Rectángulo"/>
            <p:cNvSpPr/>
            <p:nvPr/>
          </p:nvSpPr>
          <p:spPr>
            <a:xfrm>
              <a:off x="4572000" y="2571750"/>
              <a:ext cx="4572000" cy="2571750"/>
            </a:xfrm>
            <a:prstGeom prst="rect">
              <a:avLst/>
            </a:prstGeom>
            <a:gradFill flip="none" rotWithShape="1">
              <a:gsLst>
                <a:gs pos="0">
                  <a:srgbClr val="FF0000"/>
                </a:gs>
                <a:gs pos="24000">
                  <a:srgbClr val="1A1245">
                    <a:lumMod val="24000"/>
                  </a:srgbClr>
                </a:gs>
                <a:gs pos="100000">
                  <a:srgbClr val="C00000">
                    <a:lumMod val="4000"/>
                  </a:srgbClr>
                </a:gs>
                <a:gs pos="60000">
                  <a:srgbClr val="5454D4">
                    <a:alpha val="97000"/>
                    <a:lumMod val="7000"/>
                  </a:srgbClr>
                </a:gs>
                <a:gs pos="79000">
                  <a:srgbClr val="66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Rectángulo"/>
            <p:cNvSpPr/>
            <p:nvPr/>
          </p:nvSpPr>
          <p:spPr>
            <a:xfrm rot="10800000" flipH="1">
              <a:off x="4572000" y="0"/>
              <a:ext cx="4572000" cy="2571750"/>
            </a:xfrm>
            <a:prstGeom prst="rect">
              <a:avLst/>
            </a:prstGeom>
            <a:gradFill flip="none" rotWithShape="1">
              <a:gsLst>
                <a:gs pos="0">
                  <a:srgbClr val="FF0000"/>
                </a:gs>
                <a:gs pos="24000">
                  <a:srgbClr val="1A1245">
                    <a:lumMod val="24000"/>
                  </a:srgbClr>
                </a:gs>
                <a:gs pos="100000">
                  <a:srgbClr val="C00000">
                    <a:lumMod val="4000"/>
                  </a:srgbClr>
                </a:gs>
                <a:gs pos="60000">
                  <a:srgbClr val="5454D4">
                    <a:alpha val="97000"/>
                    <a:lumMod val="7000"/>
                  </a:srgbClr>
                </a:gs>
                <a:gs pos="79000">
                  <a:srgbClr val="99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Rectángulo"/>
            <p:cNvSpPr/>
            <p:nvPr/>
          </p:nvSpPr>
          <p:spPr>
            <a:xfrm flipH="1">
              <a:off x="0" y="2571750"/>
              <a:ext cx="4572000" cy="2571750"/>
            </a:xfrm>
            <a:prstGeom prst="rect">
              <a:avLst/>
            </a:prstGeom>
            <a:gradFill flip="none" rotWithShape="1">
              <a:gsLst>
                <a:gs pos="0">
                  <a:srgbClr val="FF0000"/>
                </a:gs>
                <a:gs pos="24000">
                  <a:srgbClr val="1A1245">
                    <a:lumMod val="24000"/>
                  </a:srgbClr>
                </a:gs>
                <a:gs pos="100000">
                  <a:srgbClr val="C00000">
                    <a:lumMod val="4000"/>
                  </a:srgbClr>
                </a:gs>
                <a:gs pos="60000">
                  <a:srgbClr val="5454D4">
                    <a:alpha val="97000"/>
                    <a:lumMod val="7000"/>
                  </a:srgbClr>
                </a:gs>
                <a:gs pos="79000">
                  <a:srgbClr val="66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70" name="169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72" name="71 Grupo"/>
          <p:cNvGrpSpPr/>
          <p:nvPr/>
        </p:nvGrpSpPr>
        <p:grpSpPr>
          <a:xfrm>
            <a:off x="2555776" y="540001"/>
            <a:ext cx="3960440" cy="3960440"/>
            <a:chOff x="1891112" y="-133852"/>
            <a:chExt cx="5320153" cy="5356153"/>
          </a:xfrm>
          <a:gradFill>
            <a:gsLst>
              <a:gs pos="62000">
                <a:srgbClr val="31A907"/>
              </a:gs>
              <a:gs pos="46000">
                <a:srgbClr val="C00000"/>
              </a:gs>
              <a:gs pos="25000">
                <a:srgbClr val="FFC000"/>
              </a:gs>
            </a:gsLst>
            <a:path path="circle">
              <a:fillToRect l="50000" t="50000" r="50000" b="50000"/>
            </a:path>
          </a:gradFill>
          <a:scene3d>
            <a:camera prst="orthographicFront"/>
            <a:lightRig rig="glow" dir="t">
              <a:rot lat="0" lon="0" rev="12000000"/>
            </a:lightRig>
          </a:scene3d>
        </p:grpSpPr>
        <p:grpSp>
          <p:nvGrpSpPr>
            <p:cNvPr id="82" name="81 Grupo"/>
            <p:cNvGrpSpPr/>
            <p:nvPr/>
          </p:nvGrpSpPr>
          <p:grpSpPr>
            <a:xfrm rot="3540827">
              <a:off x="1872000" y="0"/>
              <a:ext cx="5320153" cy="5124450"/>
              <a:chOff x="2043512" y="152400"/>
              <a:chExt cx="5320153" cy="5124450"/>
            </a:xfrm>
            <a:grpFill/>
          </p:grpSpPr>
          <p:sp>
            <p:nvSpPr>
              <p:cNvPr id="78" name="77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7" name="86 Grupo"/>
            <p:cNvGrpSpPr/>
            <p:nvPr/>
          </p:nvGrpSpPr>
          <p:grpSpPr>
            <a:xfrm rot="7214984">
              <a:off x="1872000" y="-36000"/>
              <a:ext cx="5320153" cy="5124450"/>
              <a:chOff x="2043512" y="152400"/>
              <a:chExt cx="5320153" cy="5124450"/>
            </a:xfrm>
            <a:grpFill/>
          </p:grpSpPr>
          <p:sp>
            <p:nvSpPr>
              <p:cNvPr id="88" name="87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2" name="121 Grupo"/>
            <p:cNvGrpSpPr/>
            <p:nvPr/>
          </p:nvGrpSpPr>
          <p:grpSpPr>
            <a:xfrm>
              <a:off x="1891112" y="0"/>
              <a:ext cx="5320153" cy="5124450"/>
              <a:chOff x="1891112" y="0"/>
              <a:chExt cx="5320153" cy="5124450"/>
            </a:xfrm>
            <a:grpFill/>
          </p:grpSpPr>
          <p:sp>
            <p:nvSpPr>
              <p:cNvPr id="67" name="66 Rectángulo"/>
              <p:cNvSpPr/>
              <p:nvPr/>
            </p:nvSpPr>
            <p:spPr>
              <a:xfrm>
                <a:off x="4283968" y="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5400000">
                <a:off x="6732000" y="23557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16200000">
                <a:off x="1872000" y="23557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0800000">
                <a:off x="4320000" y="46642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06" name="105 Grupo"/>
              <p:cNvGrpSpPr/>
              <p:nvPr/>
            </p:nvGrpSpPr>
            <p:grpSpPr>
              <a:xfrm>
                <a:off x="2664000" y="627534"/>
                <a:ext cx="3816424" cy="3816424"/>
                <a:chOff x="2043512" y="18548"/>
                <a:chExt cx="5320153" cy="5356153"/>
              </a:xfrm>
              <a:grpFill/>
            </p:grpSpPr>
            <p:sp>
              <p:nvSpPr>
                <p:cNvPr id="92" name="91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96" name="95 Grupo"/>
                <p:cNvGrpSpPr/>
                <p:nvPr/>
              </p:nvGrpSpPr>
              <p:grpSpPr>
                <a:xfrm rot="3540827">
                  <a:off x="2024400" y="152400"/>
                  <a:ext cx="5320153" cy="5124450"/>
                  <a:chOff x="2043512" y="152400"/>
                  <a:chExt cx="5320153" cy="5124450"/>
                </a:xfrm>
                <a:grpFill/>
              </p:grpSpPr>
              <p:sp>
                <p:nvSpPr>
                  <p:cNvPr id="97" name="96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1" name="100 Grupo"/>
                <p:cNvGrpSpPr/>
                <p:nvPr/>
              </p:nvGrpSpPr>
              <p:grpSpPr>
                <a:xfrm rot="7214984">
                  <a:off x="2024400" y="116400"/>
                  <a:ext cx="5320153" cy="5124450"/>
                  <a:chOff x="2043512" y="152400"/>
                  <a:chExt cx="5320153" cy="5124450"/>
                </a:xfrm>
                <a:grpFill/>
              </p:grpSpPr>
              <p:sp>
                <p:nvSpPr>
                  <p:cNvPr id="102" name="101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7" name="106 Grupo"/>
              <p:cNvGrpSpPr/>
              <p:nvPr/>
            </p:nvGrpSpPr>
            <p:grpSpPr>
              <a:xfrm>
                <a:off x="3275856" y="1275606"/>
                <a:ext cx="2664296" cy="2520280"/>
                <a:chOff x="2043512" y="18548"/>
                <a:chExt cx="5320153" cy="5356153"/>
              </a:xfrm>
              <a:grpFill/>
            </p:grpSpPr>
            <p:sp>
              <p:nvSpPr>
                <p:cNvPr id="108" name="107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12" name="111 Grupo"/>
                <p:cNvGrpSpPr/>
                <p:nvPr/>
              </p:nvGrpSpPr>
              <p:grpSpPr>
                <a:xfrm rot="3540827">
                  <a:off x="2024400" y="152400"/>
                  <a:ext cx="5320153" cy="5124450"/>
                  <a:chOff x="2043512" y="152400"/>
                  <a:chExt cx="5320153" cy="5124450"/>
                </a:xfrm>
                <a:grpFill/>
              </p:grpSpPr>
              <p:sp>
                <p:nvSpPr>
                  <p:cNvPr id="118" name="117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3" name="112 Grupo"/>
                <p:cNvGrpSpPr/>
                <p:nvPr/>
              </p:nvGrpSpPr>
              <p:grpSpPr>
                <a:xfrm rot="7214984">
                  <a:off x="2024400" y="116400"/>
                  <a:ext cx="5320153" cy="5124450"/>
                  <a:chOff x="2043512" y="152400"/>
                  <a:chExt cx="5320153" cy="5124450"/>
                </a:xfrm>
                <a:grpFill/>
              </p:grpSpPr>
              <p:sp>
                <p:nvSpPr>
                  <p:cNvPr id="114" name="113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grpSp>
        <p:nvGrpSpPr>
          <p:cNvPr id="68" name="67 Grupo"/>
          <p:cNvGrpSpPr/>
          <p:nvPr/>
        </p:nvGrpSpPr>
        <p:grpSpPr>
          <a:xfrm rot="1019156">
            <a:off x="1908002" y="-143999"/>
            <a:ext cx="5320153" cy="5356153"/>
            <a:chOff x="2043512" y="18548"/>
            <a:chExt cx="5320153" cy="5356153"/>
          </a:xfrm>
          <a:gradFill>
            <a:gsLst>
              <a:gs pos="62000">
                <a:srgbClr val="31A907"/>
              </a:gs>
              <a:gs pos="46000">
                <a:srgbClr val="C00000"/>
              </a:gs>
              <a:gs pos="25000">
                <a:srgbClr val="FFC000"/>
              </a:gs>
            </a:gsLst>
            <a:path path="circle">
              <a:fillToRect l="50000" t="50000" r="50000" b="50000"/>
            </a:path>
          </a:gradFill>
          <a:scene3d>
            <a:camera prst="orthographicFront"/>
            <a:lightRig rig="glow" dir="t">
              <a:rot lat="0" lon="0" rev="12000000"/>
            </a:lightRig>
          </a:scene3d>
        </p:grpSpPr>
        <p:grpSp>
          <p:nvGrpSpPr>
            <p:cNvPr id="123" name="122 Grupo"/>
            <p:cNvGrpSpPr/>
            <p:nvPr/>
          </p:nvGrpSpPr>
          <p:grpSpPr>
            <a:xfrm rot="3540827">
              <a:off x="2024400" y="152400"/>
              <a:ext cx="5320153" cy="5124450"/>
              <a:chOff x="2043512" y="152400"/>
              <a:chExt cx="5320153" cy="5124450"/>
            </a:xfrm>
            <a:grpFill/>
          </p:grpSpPr>
          <p:sp>
            <p:nvSpPr>
              <p:cNvPr id="124" name="123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8" name="127 Grupo"/>
            <p:cNvGrpSpPr/>
            <p:nvPr/>
          </p:nvGrpSpPr>
          <p:grpSpPr>
            <a:xfrm rot="7214984">
              <a:off x="2024400" y="116400"/>
              <a:ext cx="5320153" cy="5124450"/>
              <a:chOff x="2043512" y="152400"/>
              <a:chExt cx="5320153" cy="5124450"/>
            </a:xfrm>
            <a:grpFill/>
          </p:grpSpPr>
          <p:sp>
            <p:nvSpPr>
              <p:cNvPr id="129" name="128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3" name="132 Grupo"/>
            <p:cNvGrpSpPr/>
            <p:nvPr/>
          </p:nvGrpSpPr>
          <p:grpSpPr>
            <a:xfrm>
              <a:off x="2043512" y="152400"/>
              <a:ext cx="5320153" cy="5124450"/>
              <a:chOff x="1891112" y="0"/>
              <a:chExt cx="5320153" cy="5124450"/>
            </a:xfrm>
            <a:grpFill/>
          </p:grpSpPr>
          <p:sp>
            <p:nvSpPr>
              <p:cNvPr id="134" name="133 Rectángulo"/>
              <p:cNvSpPr/>
              <p:nvPr/>
            </p:nvSpPr>
            <p:spPr>
              <a:xfrm>
                <a:off x="4283968" y="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Rectángulo"/>
              <p:cNvSpPr/>
              <p:nvPr/>
            </p:nvSpPr>
            <p:spPr>
              <a:xfrm rot="5400000">
                <a:off x="6732000" y="23557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ectángulo"/>
              <p:cNvSpPr/>
              <p:nvPr/>
            </p:nvSpPr>
            <p:spPr>
              <a:xfrm rot="16200000">
                <a:off x="1872000" y="23557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ectángulo"/>
              <p:cNvSpPr/>
              <p:nvPr/>
            </p:nvSpPr>
            <p:spPr>
              <a:xfrm rot="10800000">
                <a:off x="4320000" y="46642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38" name="137 Grupo"/>
              <p:cNvGrpSpPr/>
              <p:nvPr/>
            </p:nvGrpSpPr>
            <p:grpSpPr>
              <a:xfrm>
                <a:off x="2664000" y="627534"/>
                <a:ext cx="3816424" cy="3816424"/>
                <a:chOff x="2043512" y="18548"/>
                <a:chExt cx="5320153" cy="5356153"/>
              </a:xfrm>
              <a:grpFill/>
            </p:grpSpPr>
            <p:sp>
              <p:nvSpPr>
                <p:cNvPr id="154" name="153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58" name="157 Grupo"/>
                <p:cNvGrpSpPr/>
                <p:nvPr/>
              </p:nvGrpSpPr>
              <p:grpSpPr>
                <a:xfrm rot="3540827">
                  <a:off x="2024400" y="152400"/>
                  <a:ext cx="5320153" cy="5124450"/>
                  <a:chOff x="2043512" y="152400"/>
                  <a:chExt cx="5320153" cy="5124450"/>
                </a:xfrm>
                <a:grpFill/>
              </p:grpSpPr>
              <p:sp>
                <p:nvSpPr>
                  <p:cNvPr id="164" name="163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9" name="158 Grupo"/>
                <p:cNvGrpSpPr/>
                <p:nvPr/>
              </p:nvGrpSpPr>
              <p:grpSpPr>
                <a:xfrm rot="7214984">
                  <a:off x="2024400" y="116400"/>
                  <a:ext cx="5320153" cy="5124450"/>
                  <a:chOff x="2043512" y="152400"/>
                  <a:chExt cx="5320153" cy="5124450"/>
                </a:xfrm>
                <a:grpFill/>
              </p:grpSpPr>
              <p:sp>
                <p:nvSpPr>
                  <p:cNvPr id="160" name="159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39" name="138 Grupo"/>
              <p:cNvGrpSpPr/>
              <p:nvPr/>
            </p:nvGrpSpPr>
            <p:grpSpPr>
              <a:xfrm>
                <a:off x="3275856" y="1275606"/>
                <a:ext cx="2664296" cy="2520280"/>
                <a:chOff x="2043512" y="18548"/>
                <a:chExt cx="5320153" cy="5356153"/>
              </a:xfrm>
              <a:grpFill/>
            </p:grpSpPr>
            <p:sp>
              <p:nvSpPr>
                <p:cNvPr id="140" name="139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44" name="143 Grupo"/>
                <p:cNvGrpSpPr/>
                <p:nvPr/>
              </p:nvGrpSpPr>
              <p:grpSpPr>
                <a:xfrm rot="3540827">
                  <a:off x="2024400" y="152400"/>
                  <a:ext cx="5320153" cy="5124450"/>
                  <a:chOff x="2043512" y="152400"/>
                  <a:chExt cx="5320153" cy="5124450"/>
                </a:xfrm>
                <a:grpFill/>
              </p:grpSpPr>
              <p:sp>
                <p:nvSpPr>
                  <p:cNvPr id="150" name="149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5" name="144 Grupo"/>
                <p:cNvGrpSpPr/>
                <p:nvPr/>
              </p:nvGrpSpPr>
              <p:grpSpPr>
                <a:xfrm rot="7214984">
                  <a:off x="2024400" y="116400"/>
                  <a:ext cx="5320153" cy="5124450"/>
                  <a:chOff x="2043512" y="152400"/>
                  <a:chExt cx="5320153" cy="5124450"/>
                </a:xfrm>
                <a:grpFill/>
              </p:grpSpPr>
              <p:sp>
                <p:nvSpPr>
                  <p:cNvPr id="146" name="145 Rectángulo"/>
                  <p:cNvSpPr/>
                  <p:nvPr/>
                </p:nvSpPr>
                <p:spPr>
                  <a:xfrm>
                    <a:off x="4436368" y="152400"/>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ectángulo"/>
                  <p:cNvSpPr/>
                  <p:nvPr/>
                </p:nvSpPr>
                <p:spPr>
                  <a:xfrm rot="5400000">
                    <a:off x="688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ectángulo"/>
                  <p:cNvSpPr/>
                  <p:nvPr/>
                </p:nvSpPr>
                <p:spPr>
                  <a:xfrm rot="16200000">
                    <a:off x="2024400" y="2508126"/>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ectángulo"/>
                  <p:cNvSpPr/>
                  <p:nvPr/>
                </p:nvSpPr>
                <p:spPr>
                  <a:xfrm rot="10800000">
                    <a:off x="4472400" y="4816697"/>
                    <a:ext cx="498377" cy="460153"/>
                  </a:xfrm>
                  <a:prstGeom prst="rect">
                    <a:avLst/>
                  </a:prstGeom>
                  <a:grpFill/>
                  <a:ln>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pic>
        <p:nvPicPr>
          <p:cNvPr id="169" name="16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1" y="4681"/>
            <a:ext cx="9135679" cy="5138819"/>
          </a:xfrm>
          <a:prstGeom prst="rect">
            <a:avLst/>
          </a:prstGeom>
        </p:spPr>
      </p:pic>
    </p:spTree>
    <p:extLst>
      <p:ext uri="{BB962C8B-B14F-4D97-AF65-F5344CB8AC3E}">
        <p14:creationId xmlns:p14="http://schemas.microsoft.com/office/powerpoint/2010/main" val="226068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3000" fill="hold"/>
                                        <p:tgtEl>
                                          <p:spTgt spid="72"/>
                                        </p:tgtEl>
                                        <p:attrNameLst>
                                          <p:attrName>ppt_w</p:attrName>
                                        </p:attrNameLst>
                                      </p:cBhvr>
                                      <p:tavLst>
                                        <p:tav tm="0">
                                          <p:val>
                                            <p:fltVal val="0"/>
                                          </p:val>
                                        </p:tav>
                                        <p:tav tm="100000">
                                          <p:val>
                                            <p:strVal val="#ppt_w"/>
                                          </p:val>
                                        </p:tav>
                                      </p:tavLst>
                                    </p:anim>
                                    <p:anim calcmode="lin" valueType="num">
                                      <p:cBhvr>
                                        <p:cTn id="8" dur="3000" fill="hold"/>
                                        <p:tgtEl>
                                          <p:spTgt spid="72"/>
                                        </p:tgtEl>
                                        <p:attrNameLst>
                                          <p:attrName>ppt_h</p:attrName>
                                        </p:attrNameLst>
                                      </p:cBhvr>
                                      <p:tavLst>
                                        <p:tav tm="0">
                                          <p:val>
                                            <p:fltVal val="0"/>
                                          </p:val>
                                        </p:tav>
                                        <p:tav tm="100000">
                                          <p:val>
                                            <p:strVal val="#ppt_h"/>
                                          </p:val>
                                        </p:tav>
                                      </p:tavLst>
                                    </p:anim>
                                    <p:anim calcmode="lin" valueType="num">
                                      <p:cBhvr>
                                        <p:cTn id="9" dur="3000" fill="hold"/>
                                        <p:tgtEl>
                                          <p:spTgt spid="72"/>
                                        </p:tgtEl>
                                        <p:attrNameLst>
                                          <p:attrName>ppt_x</p:attrName>
                                        </p:attrNameLst>
                                      </p:cBhvr>
                                      <p:tavLst>
                                        <p:tav tm="0">
                                          <p:val>
                                            <p:fltVal val="0.5"/>
                                          </p:val>
                                        </p:tav>
                                        <p:tav tm="100000">
                                          <p:val>
                                            <p:strVal val="#ppt_x"/>
                                          </p:val>
                                        </p:tav>
                                      </p:tavLst>
                                    </p:anim>
                                    <p:anim calcmode="lin" valueType="num">
                                      <p:cBhvr>
                                        <p:cTn id="10" dur="3000" fill="hold"/>
                                        <p:tgtEl>
                                          <p:spTgt spid="72"/>
                                        </p:tgtEl>
                                        <p:attrNameLst>
                                          <p:attrName>ppt_y</p:attrName>
                                        </p:attrNameLst>
                                      </p:cBhvr>
                                      <p:tavLst>
                                        <p:tav tm="0">
                                          <p:val>
                                            <p:fltVal val="0.5"/>
                                          </p:val>
                                        </p:tav>
                                        <p:tav tm="100000">
                                          <p:val>
                                            <p:strVal val="#ppt_y"/>
                                          </p:val>
                                        </p:tav>
                                      </p:tavLst>
                                    </p:anim>
                                  </p:childTnLst>
                                </p:cTn>
                              </p:par>
                              <p:par>
                                <p:cTn id="11" presetID="23" presetClass="exit" presetSubtype="16" fill="hold" nodeType="withEffect">
                                  <p:stCondLst>
                                    <p:cond delay="0"/>
                                  </p:stCondLst>
                                  <p:childTnLst>
                                    <p:anim calcmode="lin" valueType="num">
                                      <p:cBhvr>
                                        <p:cTn id="12" dur="3000"/>
                                        <p:tgtEl>
                                          <p:spTgt spid="72"/>
                                        </p:tgtEl>
                                        <p:attrNameLst>
                                          <p:attrName>ppt_w</p:attrName>
                                        </p:attrNameLst>
                                      </p:cBhvr>
                                      <p:tavLst>
                                        <p:tav tm="0">
                                          <p:val>
                                            <p:strVal val="ppt_w"/>
                                          </p:val>
                                        </p:tav>
                                        <p:tav tm="100000">
                                          <p:val>
                                            <p:strVal val="4*ppt_w"/>
                                          </p:val>
                                        </p:tav>
                                      </p:tavLst>
                                    </p:anim>
                                    <p:anim calcmode="lin" valueType="num">
                                      <p:cBhvr>
                                        <p:cTn id="13" dur="3000"/>
                                        <p:tgtEl>
                                          <p:spTgt spid="72"/>
                                        </p:tgtEl>
                                        <p:attrNameLst>
                                          <p:attrName>ppt_h</p:attrName>
                                        </p:attrNameLst>
                                      </p:cBhvr>
                                      <p:tavLst>
                                        <p:tav tm="0">
                                          <p:val>
                                            <p:strVal val="ppt_h"/>
                                          </p:val>
                                        </p:tav>
                                        <p:tav tm="100000">
                                          <p:val>
                                            <p:strVal val="4*ppt_h"/>
                                          </p:val>
                                        </p:tav>
                                      </p:tavLst>
                                    </p:anim>
                                    <p:set>
                                      <p:cBhvr>
                                        <p:cTn id="14" dur="1" fill="hold">
                                          <p:stCondLst>
                                            <p:cond delay="2999"/>
                                          </p:stCondLst>
                                        </p:cTn>
                                        <p:tgtEl>
                                          <p:spTgt spid="72"/>
                                        </p:tgtEl>
                                        <p:attrNameLst>
                                          <p:attrName>style.visibility</p:attrName>
                                        </p:attrNameLst>
                                      </p:cBhvr>
                                      <p:to>
                                        <p:strVal val="hidden"/>
                                      </p:to>
                                    </p:set>
                                  </p:childTnLst>
                                </p:cTn>
                              </p:par>
                              <p:par>
                                <p:cTn id="15" presetID="23" presetClass="entr" presetSubtype="32"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p:cTn id="17" dur="3000" fill="hold"/>
                                        <p:tgtEl>
                                          <p:spTgt spid="68"/>
                                        </p:tgtEl>
                                        <p:attrNameLst>
                                          <p:attrName>ppt_w</p:attrName>
                                        </p:attrNameLst>
                                      </p:cBhvr>
                                      <p:tavLst>
                                        <p:tav tm="0">
                                          <p:val>
                                            <p:strVal val="4*#ppt_w"/>
                                          </p:val>
                                        </p:tav>
                                        <p:tav tm="100000">
                                          <p:val>
                                            <p:strVal val="#ppt_w"/>
                                          </p:val>
                                        </p:tav>
                                      </p:tavLst>
                                    </p:anim>
                                    <p:anim calcmode="lin" valueType="num">
                                      <p:cBhvr>
                                        <p:cTn id="18" dur="3000" fill="hold"/>
                                        <p:tgtEl>
                                          <p:spTgt spid="68"/>
                                        </p:tgtEl>
                                        <p:attrNameLst>
                                          <p:attrName>ppt_h</p:attrName>
                                        </p:attrNameLst>
                                      </p:cBhvr>
                                      <p:tavLst>
                                        <p:tav tm="0">
                                          <p:val>
                                            <p:strVal val="4*#ppt_h"/>
                                          </p:val>
                                        </p:tav>
                                        <p:tav tm="100000">
                                          <p:val>
                                            <p:strVal val="#ppt_h"/>
                                          </p:val>
                                        </p:tav>
                                      </p:tavLst>
                                    </p:anim>
                                  </p:childTnLst>
                                </p:cTn>
                              </p:par>
                              <p:par>
                                <p:cTn id="19" presetID="23" presetClass="exit" presetSubtype="32" fill="hold" nodeType="withEffect">
                                  <p:stCondLst>
                                    <p:cond delay="0"/>
                                  </p:stCondLst>
                                  <p:childTnLst>
                                    <p:anim calcmode="lin" valueType="num">
                                      <p:cBhvr>
                                        <p:cTn id="20" dur="3000"/>
                                        <p:tgtEl>
                                          <p:spTgt spid="68"/>
                                        </p:tgtEl>
                                        <p:attrNameLst>
                                          <p:attrName>ppt_w</p:attrName>
                                        </p:attrNameLst>
                                      </p:cBhvr>
                                      <p:tavLst>
                                        <p:tav tm="0">
                                          <p:val>
                                            <p:strVal val="ppt_w"/>
                                          </p:val>
                                        </p:tav>
                                        <p:tav tm="100000">
                                          <p:val>
                                            <p:fltVal val="0"/>
                                          </p:val>
                                        </p:tav>
                                      </p:tavLst>
                                    </p:anim>
                                    <p:anim calcmode="lin" valueType="num">
                                      <p:cBhvr>
                                        <p:cTn id="21" dur="3000"/>
                                        <p:tgtEl>
                                          <p:spTgt spid="68"/>
                                        </p:tgtEl>
                                        <p:attrNameLst>
                                          <p:attrName>ppt_h</p:attrName>
                                        </p:attrNameLst>
                                      </p:cBhvr>
                                      <p:tavLst>
                                        <p:tav tm="0">
                                          <p:val>
                                            <p:strVal val="ppt_h"/>
                                          </p:val>
                                        </p:tav>
                                        <p:tav tm="100000">
                                          <p:val>
                                            <p:fltVal val="0"/>
                                          </p:val>
                                        </p:tav>
                                      </p:tavLst>
                                    </p:anim>
                                    <p:set>
                                      <p:cBhvr>
                                        <p:cTn id="22" dur="1" fill="hold">
                                          <p:stCondLst>
                                            <p:cond delay="2999"/>
                                          </p:stCondLst>
                                        </p:cTn>
                                        <p:tgtEl>
                                          <p:spTgt spid="68"/>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5000" fill="hold"/>
                                        <p:tgtEl>
                                          <p:spTgt spid="72"/>
                                        </p:tgtEl>
                                        <p:attrNameLst>
                                          <p:attrName>r</p:attrName>
                                        </p:attrNameLst>
                                      </p:cBhvr>
                                    </p:animRot>
                                  </p:childTnLst>
                                </p:cTn>
                              </p:par>
                              <p:par>
                                <p:cTn id="25" presetID="8" presetClass="emph" presetSubtype="0" fill="hold" nodeType="withEffect">
                                  <p:stCondLst>
                                    <p:cond delay="0"/>
                                  </p:stCondLst>
                                  <p:childTnLst>
                                    <p:animRot by="21600000">
                                      <p:cBhvr>
                                        <p:cTn id="26" dur="5000" fill="hold"/>
                                        <p:tgtEl>
                                          <p:spTgt spid="68"/>
                                        </p:tgtEl>
                                        <p:attrNameLst>
                                          <p:attrName>r</p:attrName>
                                        </p:attrNameLst>
                                      </p:cBhvr>
                                    </p:animRot>
                                  </p:childTnLst>
                                </p:cTn>
                              </p:par>
                              <p:par>
                                <p:cTn id="27" presetID="23" presetClass="entr" presetSubtype="288" fill="hold" nodeType="withEffect">
                                  <p:stCondLst>
                                    <p:cond delay="0"/>
                                  </p:stCondLst>
                                  <p:childTnLst>
                                    <p:set>
                                      <p:cBhvr>
                                        <p:cTn id="28" dur="1" fill="hold">
                                          <p:stCondLst>
                                            <p:cond delay="0"/>
                                          </p:stCondLst>
                                        </p:cTn>
                                        <p:tgtEl>
                                          <p:spTgt spid="170"/>
                                        </p:tgtEl>
                                        <p:attrNameLst>
                                          <p:attrName>style.visibility</p:attrName>
                                        </p:attrNameLst>
                                      </p:cBhvr>
                                      <p:to>
                                        <p:strVal val="visible"/>
                                      </p:to>
                                    </p:set>
                                    <p:anim calcmode="lin" valueType="num">
                                      <p:cBhvr>
                                        <p:cTn id="29" dur="3000" fill="hold"/>
                                        <p:tgtEl>
                                          <p:spTgt spid="170"/>
                                        </p:tgtEl>
                                        <p:attrNameLst>
                                          <p:attrName>ppt_w</p:attrName>
                                        </p:attrNameLst>
                                      </p:cBhvr>
                                      <p:tavLst>
                                        <p:tav tm="0">
                                          <p:val>
                                            <p:strVal val="4/3*#ppt_w"/>
                                          </p:val>
                                        </p:tav>
                                        <p:tav tm="100000">
                                          <p:val>
                                            <p:strVal val="#ppt_w"/>
                                          </p:val>
                                        </p:tav>
                                      </p:tavLst>
                                    </p:anim>
                                    <p:anim calcmode="lin" valueType="num">
                                      <p:cBhvr>
                                        <p:cTn id="30" dur="3000" fill="hold"/>
                                        <p:tgtEl>
                                          <p:spTgt spid="170"/>
                                        </p:tgtEl>
                                        <p:attrNameLst>
                                          <p:attrName>ppt_h</p:attrName>
                                        </p:attrNameLst>
                                      </p:cBhvr>
                                      <p:tavLst>
                                        <p:tav tm="0">
                                          <p:val>
                                            <p:strVal val="4/3*#ppt_h"/>
                                          </p:val>
                                        </p:tav>
                                        <p:tav tm="100000">
                                          <p:val>
                                            <p:strVal val="#ppt_h"/>
                                          </p:val>
                                        </p:tav>
                                      </p:tavLst>
                                    </p:anim>
                                  </p:childTnLst>
                                </p:cTn>
                              </p:par>
                              <p:par>
                                <p:cTn id="31" presetID="21" presetClass="entr" presetSubtype="8" fill="hold" nodeType="withEffect">
                                  <p:stCondLst>
                                    <p:cond delay="0"/>
                                  </p:stCondLst>
                                  <p:childTnLst>
                                    <p:set>
                                      <p:cBhvr>
                                        <p:cTn id="32" dur="1" fill="hold">
                                          <p:stCondLst>
                                            <p:cond delay="0"/>
                                          </p:stCondLst>
                                        </p:cTn>
                                        <p:tgtEl>
                                          <p:spTgt spid="170"/>
                                        </p:tgtEl>
                                        <p:attrNameLst>
                                          <p:attrName>style.visibility</p:attrName>
                                        </p:attrNameLst>
                                      </p:cBhvr>
                                      <p:to>
                                        <p:strVal val="visible"/>
                                      </p:to>
                                    </p:set>
                                    <p:animEffect transition="in" filter="wheel(8)">
                                      <p:cBhvr>
                                        <p:cTn id="33" dur="3000"/>
                                        <p:tgtEl>
                                          <p:spTgt spid="170"/>
                                        </p:tgtEl>
                                      </p:cBhvr>
                                    </p:animEffect>
                                  </p:childTnLst>
                                </p:cTn>
                              </p:par>
                              <p:par>
                                <p:cTn id="34" presetID="9" presetClass="emph" presetSubtype="0" nodeType="withEffect">
                                  <p:stCondLst>
                                    <p:cond delay="0"/>
                                  </p:stCondLst>
                                  <p:childTnLst>
                                    <p:set>
                                      <p:cBhvr rctx="PPT">
                                        <p:cTn id="35" dur="indefinite"/>
                                        <p:tgtEl>
                                          <p:spTgt spid="169"/>
                                        </p:tgtEl>
                                        <p:attrNameLst>
                                          <p:attrName>style.opacity</p:attrName>
                                        </p:attrNameLst>
                                      </p:cBhvr>
                                      <p:to>
                                        <p:strVal val="0"/>
                                      </p:to>
                                    </p:set>
                                    <p:animEffect filter="image" prLst="opacity: 0">
                                      <p:cBhvr rctx="IE">
                                        <p:cTn id="36" dur="indefinite"/>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89 Rectángulo"/>
          <p:cNvSpPr/>
          <p:nvPr/>
        </p:nvSpPr>
        <p:spPr>
          <a:xfrm>
            <a:off x="0" y="42220"/>
            <a:ext cx="9144000" cy="5101280"/>
          </a:xfrm>
          <a:prstGeom prst="rect">
            <a:avLst/>
          </a:prstGeom>
          <a:gradFill flip="none" rotWithShape="1">
            <a:gsLst>
              <a:gs pos="0">
                <a:srgbClr val="FFFF00"/>
              </a:gs>
              <a:gs pos="10000">
                <a:schemeClr val="bg1">
                  <a:lumMod val="85000"/>
                  <a:lumOff val="15000"/>
                </a:schemeClr>
              </a:gs>
              <a:gs pos="42526">
                <a:schemeClr val="bg1">
                  <a:lumMod val="85000"/>
                  <a:lumOff val="15000"/>
                </a:schemeClr>
              </a:gs>
              <a:gs pos="88000">
                <a:schemeClr val="bg1">
                  <a:lumMod val="85000"/>
                  <a:lumOff val="15000"/>
                </a:schemeClr>
              </a:gs>
              <a:gs pos="100000">
                <a:srgbClr val="FFFF00"/>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1" name="90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7 Paralelogramo"/>
          <p:cNvSpPr/>
          <p:nvPr/>
        </p:nvSpPr>
        <p:spPr>
          <a:xfrm>
            <a:off x="2447" y="0"/>
            <a:ext cx="2742004" cy="2863264"/>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31630" y="318963"/>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7621" y="823019"/>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43098" y="1327076"/>
            <a:ext cx="2742006"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62975" y="483515"/>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0800000" flipH="1">
            <a:off x="-97052" y="967032"/>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103043" y="1471088"/>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0800000" flipH="1">
            <a:off x="-108520" y="1975144"/>
            <a:ext cx="2742005"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4064" y="-1"/>
            <a:ext cx="2524219" cy="27652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0800000" flipH="1">
            <a:off x="38141" y="274830"/>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0800000" flipH="1">
            <a:off x="44132" y="835088"/>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0800000" flipH="1">
            <a:off x="49608" y="1395347"/>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69487" y="457736"/>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103564" y="995165"/>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109555" y="1555424"/>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115031" y="2115682"/>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3206295" y="-92546"/>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172218" y="390971"/>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3166227" y="895027"/>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3160750" y="1399084"/>
            <a:ext cx="2742006"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10800000" flipH="1">
            <a:off x="3140873" y="555523"/>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10800000" flipH="1">
            <a:off x="3106796" y="1039040"/>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rot="10800000" flipH="1">
            <a:off x="3100805" y="1543096"/>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rot="10800000" flipH="1">
            <a:off x="3095328" y="2047152"/>
            <a:ext cx="2742005"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rot="10800000" flipH="1">
            <a:off x="3207912" y="-1"/>
            <a:ext cx="2524219" cy="2837226"/>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rot="10800000" flipH="1">
            <a:off x="3241989" y="346838"/>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rot="10800000" flipH="1">
            <a:off x="3247980" y="907096"/>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rot="10800000" flipH="1">
            <a:off x="3253456" y="1467355"/>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a:off x="3273335" y="529744"/>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3307412" y="1067173"/>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a:off x="3313403" y="1627432"/>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3318879" y="2187690"/>
            <a:ext cx="2524219" cy="2955810"/>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a:off x="6518663" y="-92546"/>
            <a:ext cx="2742004" cy="2955810"/>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6484586" y="318963"/>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a:off x="6478595" y="823019"/>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6473118" y="1327076"/>
            <a:ext cx="2742006"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rot="10800000" flipH="1">
            <a:off x="6453241" y="483515"/>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rot="10800000" flipH="1">
            <a:off x="6419164" y="967032"/>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rot="10800000" flipH="1">
            <a:off x="6413173" y="1471088"/>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rot="10800000" flipH="1">
            <a:off x="6407696" y="1975144"/>
            <a:ext cx="2742005"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rot="10800000" flipH="1">
            <a:off x="6588224" y="-92547"/>
            <a:ext cx="2456275" cy="2857765"/>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rot="10800000" flipH="1">
            <a:off x="6554357" y="274830"/>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rot="10800000" flipH="1">
            <a:off x="6560348" y="835088"/>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Paralelogramo"/>
          <p:cNvSpPr/>
          <p:nvPr/>
        </p:nvSpPr>
        <p:spPr>
          <a:xfrm rot="10800000" flipH="1">
            <a:off x="6565824" y="1395347"/>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Paralelogramo"/>
          <p:cNvSpPr/>
          <p:nvPr/>
        </p:nvSpPr>
        <p:spPr>
          <a:xfrm>
            <a:off x="6585703" y="457736"/>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Paralelogramo"/>
          <p:cNvSpPr/>
          <p:nvPr/>
        </p:nvSpPr>
        <p:spPr>
          <a:xfrm>
            <a:off x="6619780" y="995165"/>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Paralelogramo"/>
          <p:cNvSpPr/>
          <p:nvPr/>
        </p:nvSpPr>
        <p:spPr>
          <a:xfrm>
            <a:off x="6625771" y="1555424"/>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Paralelogramo"/>
          <p:cNvSpPr/>
          <p:nvPr/>
        </p:nvSpPr>
        <p:spPr>
          <a:xfrm>
            <a:off x="6631247" y="2115682"/>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Paralelogramo"/>
          <p:cNvSpPr/>
          <p:nvPr/>
        </p:nvSpPr>
        <p:spPr>
          <a:xfrm>
            <a:off x="1604072" y="11073"/>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Paralelogramo"/>
          <p:cNvSpPr/>
          <p:nvPr/>
        </p:nvSpPr>
        <p:spPr>
          <a:xfrm>
            <a:off x="1569995" y="494590"/>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Paralelogramo"/>
          <p:cNvSpPr/>
          <p:nvPr/>
        </p:nvSpPr>
        <p:spPr>
          <a:xfrm>
            <a:off x="1564004" y="998646"/>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Paralelogramo"/>
          <p:cNvSpPr/>
          <p:nvPr/>
        </p:nvSpPr>
        <p:spPr>
          <a:xfrm>
            <a:off x="1558527" y="1502703"/>
            <a:ext cx="2742006"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Paralelogramo"/>
          <p:cNvSpPr/>
          <p:nvPr/>
        </p:nvSpPr>
        <p:spPr>
          <a:xfrm rot="10800000" flipH="1">
            <a:off x="1538650" y="659142"/>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Paralelogramo"/>
          <p:cNvSpPr/>
          <p:nvPr/>
        </p:nvSpPr>
        <p:spPr>
          <a:xfrm rot="10800000" flipH="1">
            <a:off x="1504573" y="1142659"/>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Paralelogramo"/>
          <p:cNvSpPr/>
          <p:nvPr/>
        </p:nvSpPr>
        <p:spPr>
          <a:xfrm rot="10800000" flipH="1">
            <a:off x="1498582" y="1646715"/>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Paralelogramo"/>
          <p:cNvSpPr/>
          <p:nvPr/>
        </p:nvSpPr>
        <p:spPr>
          <a:xfrm rot="10800000" flipH="1">
            <a:off x="1493105" y="2150771"/>
            <a:ext cx="2742005" cy="2992729"/>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Paralelogramo"/>
          <p:cNvSpPr/>
          <p:nvPr/>
        </p:nvSpPr>
        <p:spPr>
          <a:xfrm rot="10800000" flipH="1">
            <a:off x="1605689" y="0"/>
            <a:ext cx="2524219" cy="2940846"/>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Paralelogramo"/>
          <p:cNvSpPr/>
          <p:nvPr/>
        </p:nvSpPr>
        <p:spPr>
          <a:xfrm rot="10800000" flipH="1">
            <a:off x="1639766" y="450457"/>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Paralelogramo"/>
          <p:cNvSpPr/>
          <p:nvPr/>
        </p:nvSpPr>
        <p:spPr>
          <a:xfrm rot="10800000" flipH="1">
            <a:off x="4860032" y="1275606"/>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Paralelogramo"/>
          <p:cNvSpPr/>
          <p:nvPr/>
        </p:nvSpPr>
        <p:spPr>
          <a:xfrm rot="10800000" flipH="1">
            <a:off x="1645757" y="1010715"/>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Paralelogramo"/>
          <p:cNvSpPr/>
          <p:nvPr/>
        </p:nvSpPr>
        <p:spPr>
          <a:xfrm rot="10800000" flipH="1">
            <a:off x="1651233" y="1570974"/>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Paralelogramo"/>
          <p:cNvSpPr/>
          <p:nvPr/>
        </p:nvSpPr>
        <p:spPr>
          <a:xfrm>
            <a:off x="1671112" y="633363"/>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Paralelogramo"/>
          <p:cNvSpPr/>
          <p:nvPr/>
        </p:nvSpPr>
        <p:spPr>
          <a:xfrm>
            <a:off x="1705189" y="1170792"/>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Paralelogramo"/>
          <p:cNvSpPr/>
          <p:nvPr/>
        </p:nvSpPr>
        <p:spPr>
          <a:xfrm>
            <a:off x="1711180" y="1731051"/>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Paralelogramo"/>
          <p:cNvSpPr/>
          <p:nvPr/>
        </p:nvSpPr>
        <p:spPr>
          <a:xfrm>
            <a:off x="1716656" y="2291309"/>
            <a:ext cx="2524219" cy="2852191"/>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Paralelogramo"/>
          <p:cNvSpPr/>
          <p:nvPr/>
        </p:nvSpPr>
        <p:spPr>
          <a:xfrm>
            <a:off x="4916440" y="11073"/>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Paralelogramo"/>
          <p:cNvSpPr/>
          <p:nvPr/>
        </p:nvSpPr>
        <p:spPr>
          <a:xfrm>
            <a:off x="4882363" y="494590"/>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Paralelogramo"/>
          <p:cNvSpPr/>
          <p:nvPr/>
        </p:nvSpPr>
        <p:spPr>
          <a:xfrm>
            <a:off x="4876372" y="998646"/>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Paralelogramo"/>
          <p:cNvSpPr/>
          <p:nvPr/>
        </p:nvSpPr>
        <p:spPr>
          <a:xfrm>
            <a:off x="4870895" y="1502703"/>
            <a:ext cx="2742006"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Paralelogramo"/>
          <p:cNvSpPr/>
          <p:nvPr/>
        </p:nvSpPr>
        <p:spPr>
          <a:xfrm rot="10800000" flipH="1">
            <a:off x="4851018" y="659142"/>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Paralelogramo"/>
          <p:cNvSpPr/>
          <p:nvPr/>
        </p:nvSpPr>
        <p:spPr>
          <a:xfrm rot="10800000" flipH="1">
            <a:off x="4810950" y="1646715"/>
            <a:ext cx="2742004"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Paralelogramo"/>
          <p:cNvSpPr/>
          <p:nvPr/>
        </p:nvSpPr>
        <p:spPr>
          <a:xfrm rot="10800000" flipH="1">
            <a:off x="4805473" y="2150771"/>
            <a:ext cx="2742005"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Paralelogramo"/>
          <p:cNvSpPr/>
          <p:nvPr/>
        </p:nvSpPr>
        <p:spPr>
          <a:xfrm rot="10800000" flipH="1">
            <a:off x="4918057" y="-86972"/>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Paralelogramo"/>
          <p:cNvSpPr/>
          <p:nvPr/>
        </p:nvSpPr>
        <p:spPr>
          <a:xfrm rot="10800000" flipH="1">
            <a:off x="4952134" y="450457"/>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Paralelogramo"/>
          <p:cNvSpPr/>
          <p:nvPr/>
        </p:nvSpPr>
        <p:spPr>
          <a:xfrm rot="10800000" flipH="1">
            <a:off x="4958125" y="1010715"/>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Paralelogramo"/>
          <p:cNvSpPr/>
          <p:nvPr/>
        </p:nvSpPr>
        <p:spPr>
          <a:xfrm rot="10800000" flipH="1">
            <a:off x="4963601" y="1570974"/>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Paralelogramo"/>
          <p:cNvSpPr/>
          <p:nvPr/>
        </p:nvSpPr>
        <p:spPr>
          <a:xfrm>
            <a:off x="4983480" y="633363"/>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Paralelogramo"/>
          <p:cNvSpPr/>
          <p:nvPr/>
        </p:nvSpPr>
        <p:spPr>
          <a:xfrm>
            <a:off x="5017557" y="1170792"/>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Paralelogramo"/>
          <p:cNvSpPr/>
          <p:nvPr/>
        </p:nvSpPr>
        <p:spPr>
          <a:xfrm>
            <a:off x="5023548" y="1731051"/>
            <a:ext cx="2524219" cy="3027818"/>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Paralelogramo"/>
          <p:cNvSpPr/>
          <p:nvPr/>
        </p:nvSpPr>
        <p:spPr>
          <a:xfrm>
            <a:off x="5029024" y="2291309"/>
            <a:ext cx="2524219" cy="2852191"/>
          </a:xfrm>
          <a:prstGeom prst="parallelogram">
            <a:avLst>
              <a:gd name="adj" fmla="val 93205"/>
            </a:avLst>
          </a:prstGeom>
          <a:gradFill>
            <a:gsLst>
              <a:gs pos="47000">
                <a:srgbClr val="00B050"/>
              </a:gs>
              <a:gs pos="42000">
                <a:srgbClr val="66FF33"/>
              </a:gs>
              <a:gs pos="69000">
                <a:srgbClr val="FFFF00">
                  <a:alpha val="41000"/>
                </a:srgbClr>
              </a:gs>
              <a:gs pos="22000">
                <a:srgbClr val="FFC000">
                  <a:alpha val="30000"/>
                </a:srgbClr>
              </a:gs>
              <a:gs pos="35414">
                <a:srgbClr val="65A040">
                  <a:alpha val="0"/>
                </a:srgbClr>
              </a:gs>
              <a:gs pos="27000">
                <a:srgbClr val="FFFF00">
                  <a:alpha val="61000"/>
                </a:srgbClr>
              </a:gs>
              <a:gs pos="50840">
                <a:srgbClr val="3CA646">
                  <a:alpha val="0"/>
                </a:srgbClr>
              </a:gs>
              <a:gs pos="63000">
                <a:srgbClr val="FFFF00">
                  <a:alpha val="67000"/>
                </a:srgbClr>
              </a:gs>
            </a:gsLst>
            <a:path path="circle">
              <a:fillToRect l="50000" t="50000" r="50000" b="50000"/>
            </a:path>
          </a:gradFill>
          <a:ln w="3175">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2" name="9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1" y="0"/>
            <a:ext cx="9135679" cy="5138819"/>
          </a:xfrm>
          <a:prstGeom prst="rect">
            <a:avLst/>
          </a:prstGeom>
        </p:spPr>
      </p:pic>
    </p:spTree>
    <p:extLst>
      <p:ext uri="{BB962C8B-B14F-4D97-AF65-F5344CB8AC3E}">
        <p14:creationId xmlns:p14="http://schemas.microsoft.com/office/powerpoint/2010/main" val="38089760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4"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1000"/>
                                        <p:tgtEl>
                                          <p:spTgt spid="8"/>
                                        </p:tgtEl>
                                      </p:cBhvr>
                                    </p:animEffect>
                                  </p:childTnLst>
                                </p:cTn>
                              </p:par>
                              <p:par>
                                <p:cTn id="8" presetID="3" presetClass="entr" presetSubtype="10"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1000"/>
                                        <p:tgtEl>
                                          <p:spTgt spid="6"/>
                                        </p:tgtEl>
                                      </p:cBhvr>
                                    </p:animEffect>
                                  </p:childTnLst>
                                </p:cTn>
                              </p:par>
                              <p:par>
                                <p:cTn id="11" presetID="3" presetClass="entr" presetSubtype="10" fill="hold" grpId="4"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1000"/>
                                        <p:tgtEl>
                                          <p:spTgt spid="7"/>
                                        </p:tgtEl>
                                      </p:cBhvr>
                                    </p:animEffect>
                                  </p:childTnLst>
                                </p:cTn>
                              </p:par>
                              <p:par>
                                <p:cTn id="14" presetID="3" presetClass="entr" presetSubtype="10" fill="hold" grpId="4"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1000"/>
                                        <p:tgtEl>
                                          <p:spTgt spid="9"/>
                                        </p:tgtEl>
                                      </p:cBhvr>
                                    </p:animEffect>
                                  </p:childTnLst>
                                </p:cTn>
                              </p:par>
                              <p:par>
                                <p:cTn id="17" presetID="3" presetClass="entr" presetSubtype="10" fill="hold" grpId="4"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1000"/>
                                        <p:tgtEl>
                                          <p:spTgt spid="10"/>
                                        </p:tgtEl>
                                      </p:cBhvr>
                                    </p:animEffect>
                                  </p:childTnLst>
                                </p:cTn>
                              </p:par>
                              <p:par>
                                <p:cTn id="20" presetID="3" presetClass="entr" presetSubtype="10" fill="hold" grpId="4"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1000"/>
                                        <p:tgtEl>
                                          <p:spTgt spid="11"/>
                                        </p:tgtEl>
                                      </p:cBhvr>
                                    </p:animEffect>
                                  </p:childTnLst>
                                </p:cTn>
                              </p:par>
                              <p:par>
                                <p:cTn id="23" presetID="3" presetClass="entr" presetSubtype="10" fill="hold" grpId="4"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1000"/>
                                        <p:tgtEl>
                                          <p:spTgt spid="12"/>
                                        </p:tgtEl>
                                      </p:cBhvr>
                                    </p:animEffect>
                                  </p:childTnLst>
                                </p:cTn>
                              </p:par>
                              <p:par>
                                <p:cTn id="26" presetID="3" presetClass="entr" presetSubtype="10" fill="hold" grpId="4"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horizontal)">
                                      <p:cBhvr>
                                        <p:cTn id="28" dur="1000"/>
                                        <p:tgtEl>
                                          <p:spTgt spid="13"/>
                                        </p:tgtEl>
                                      </p:cBhvr>
                                    </p:animEffect>
                                  </p:childTnLst>
                                </p:cTn>
                              </p:par>
                              <p:par>
                                <p:cTn id="29" presetID="3" presetClass="entr" presetSubtype="10" fill="hold" grpId="4"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linds(horizontal)">
                                      <p:cBhvr>
                                        <p:cTn id="31" dur="1000"/>
                                        <p:tgtEl>
                                          <p:spTgt spid="25"/>
                                        </p:tgtEl>
                                      </p:cBhvr>
                                    </p:animEffect>
                                  </p:childTnLst>
                                </p:cTn>
                              </p:par>
                              <p:par>
                                <p:cTn id="32" presetID="3" presetClass="entr" presetSubtype="10" fill="hold" grpId="4"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blinds(horizontal)">
                                      <p:cBhvr>
                                        <p:cTn id="34" dur="1000"/>
                                        <p:tgtEl>
                                          <p:spTgt spid="24"/>
                                        </p:tgtEl>
                                      </p:cBhvr>
                                    </p:animEffect>
                                  </p:childTnLst>
                                </p:cTn>
                              </p:par>
                              <p:par>
                                <p:cTn id="35" presetID="3" presetClass="entr" presetSubtype="10" fill="hold" grpId="4"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blinds(horizontal)">
                                      <p:cBhvr>
                                        <p:cTn id="37" dur="1000"/>
                                        <p:tgtEl>
                                          <p:spTgt spid="23"/>
                                        </p:tgtEl>
                                      </p:cBhvr>
                                    </p:animEffect>
                                  </p:childTnLst>
                                </p:cTn>
                              </p:par>
                              <p:par>
                                <p:cTn id="38" presetID="3" presetClass="entr" presetSubtype="10" fill="hold" grpId="4"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blinds(horizontal)">
                                      <p:cBhvr>
                                        <p:cTn id="40" dur="1000"/>
                                        <p:tgtEl>
                                          <p:spTgt spid="22"/>
                                        </p:tgtEl>
                                      </p:cBhvr>
                                    </p:animEffect>
                                  </p:childTnLst>
                                </p:cTn>
                              </p:par>
                              <p:par>
                                <p:cTn id="41" presetID="3" presetClass="entr" presetSubtype="10" fill="hold" grpId="4"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blinds(horizontal)">
                                      <p:cBhvr>
                                        <p:cTn id="43" dur="1000"/>
                                        <p:tgtEl>
                                          <p:spTgt spid="26"/>
                                        </p:tgtEl>
                                      </p:cBhvr>
                                    </p:animEffect>
                                  </p:childTnLst>
                                </p:cTn>
                              </p:par>
                              <p:par>
                                <p:cTn id="44" presetID="3" presetClass="entr" presetSubtype="10" fill="hold" grpId="4"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blinds(horizontal)">
                                      <p:cBhvr>
                                        <p:cTn id="46" dur="1000"/>
                                        <p:tgtEl>
                                          <p:spTgt spid="27"/>
                                        </p:tgtEl>
                                      </p:cBhvr>
                                    </p:animEffect>
                                  </p:childTnLst>
                                </p:cTn>
                              </p:par>
                              <p:par>
                                <p:cTn id="47" presetID="3" presetClass="entr" presetSubtype="10" fill="hold" grpId="4"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blinds(horizontal)">
                                      <p:cBhvr>
                                        <p:cTn id="49" dur="1000"/>
                                        <p:tgtEl>
                                          <p:spTgt spid="28"/>
                                        </p:tgtEl>
                                      </p:cBhvr>
                                    </p:animEffect>
                                  </p:childTnLst>
                                </p:cTn>
                              </p:par>
                              <p:par>
                                <p:cTn id="50" presetID="3" presetClass="entr" presetSubtype="10" fill="hold" grpId="4"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blinds(horizontal)">
                                      <p:cBhvr>
                                        <p:cTn id="52" dur="1000"/>
                                        <p:tgtEl>
                                          <p:spTgt spid="29"/>
                                        </p:tgtEl>
                                      </p:cBhvr>
                                    </p:animEffect>
                                  </p:childTnLst>
                                </p:cTn>
                              </p:par>
                              <p:par>
                                <p:cTn id="53" presetID="3" presetClass="entr" presetSubtype="10" fill="hold" grpId="4"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linds(horizontal)">
                                      <p:cBhvr>
                                        <p:cTn id="55" dur="1000"/>
                                        <p:tgtEl>
                                          <p:spTgt spid="18"/>
                                        </p:tgtEl>
                                      </p:cBhvr>
                                    </p:animEffect>
                                  </p:childTnLst>
                                </p:cTn>
                              </p:par>
                              <p:par>
                                <p:cTn id="56" presetID="3" presetClass="entr" presetSubtype="10" fill="hold" grpId="4"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blinds(horizontal)">
                                      <p:cBhvr>
                                        <p:cTn id="58" dur="1000"/>
                                        <p:tgtEl>
                                          <p:spTgt spid="19"/>
                                        </p:tgtEl>
                                      </p:cBhvr>
                                    </p:animEffect>
                                  </p:childTnLst>
                                </p:cTn>
                              </p:par>
                              <p:par>
                                <p:cTn id="59" presetID="3" presetClass="entr" presetSubtype="10" fill="hold" grpId="4"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blinds(horizontal)">
                                      <p:cBhvr>
                                        <p:cTn id="61" dur="1000"/>
                                        <p:tgtEl>
                                          <p:spTgt spid="20"/>
                                        </p:tgtEl>
                                      </p:cBhvr>
                                    </p:animEffect>
                                  </p:childTnLst>
                                </p:cTn>
                              </p:par>
                              <p:par>
                                <p:cTn id="62" presetID="3" presetClass="entr" presetSubtype="10" fill="hold" grpId="4"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linds(horizontal)">
                                      <p:cBhvr>
                                        <p:cTn id="64" dur="1000"/>
                                        <p:tgtEl>
                                          <p:spTgt spid="21"/>
                                        </p:tgtEl>
                                      </p:cBhvr>
                                    </p:animEffect>
                                  </p:childTnLst>
                                </p:cTn>
                              </p:par>
                              <p:par>
                                <p:cTn id="65" presetID="3" presetClass="entr" presetSubtype="10" fill="hold" grpId="4"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blinds(horizontal)">
                                      <p:cBhvr>
                                        <p:cTn id="67" dur="1000"/>
                                        <p:tgtEl>
                                          <p:spTgt spid="30"/>
                                        </p:tgtEl>
                                      </p:cBhvr>
                                    </p:animEffect>
                                  </p:childTnLst>
                                </p:cTn>
                              </p:par>
                              <p:par>
                                <p:cTn id="68" presetID="3" presetClass="entr" presetSubtype="10" fill="hold" grpId="4"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blinds(horizontal)">
                                      <p:cBhvr>
                                        <p:cTn id="70" dur="1000"/>
                                        <p:tgtEl>
                                          <p:spTgt spid="31"/>
                                        </p:tgtEl>
                                      </p:cBhvr>
                                    </p:animEffect>
                                  </p:childTnLst>
                                </p:cTn>
                              </p:par>
                              <p:par>
                                <p:cTn id="71" presetID="3" presetClass="entr" presetSubtype="10" fill="hold" grpId="4"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blinds(horizontal)">
                                      <p:cBhvr>
                                        <p:cTn id="73" dur="1000"/>
                                        <p:tgtEl>
                                          <p:spTgt spid="32"/>
                                        </p:tgtEl>
                                      </p:cBhvr>
                                    </p:animEffect>
                                  </p:childTnLst>
                                </p:cTn>
                              </p:par>
                              <p:par>
                                <p:cTn id="74" presetID="3" presetClass="entr" presetSubtype="10" fill="hold" grpId="4"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blinds(horizontal)">
                                      <p:cBhvr>
                                        <p:cTn id="76" dur="1000"/>
                                        <p:tgtEl>
                                          <p:spTgt spid="33"/>
                                        </p:tgtEl>
                                      </p:cBhvr>
                                    </p:animEffect>
                                  </p:childTnLst>
                                </p:cTn>
                              </p:par>
                              <p:par>
                                <p:cTn id="77" presetID="3" presetClass="entr" presetSubtype="10" fill="hold" grpId="4" nodeType="with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blinds(horizontal)">
                                      <p:cBhvr>
                                        <p:cTn id="79" dur="1000"/>
                                        <p:tgtEl>
                                          <p:spTgt spid="37"/>
                                        </p:tgtEl>
                                      </p:cBhvr>
                                    </p:animEffect>
                                  </p:childTnLst>
                                </p:cTn>
                              </p:par>
                              <p:par>
                                <p:cTn id="80" presetID="3" presetClass="entr" presetSubtype="10" fill="hold" grpId="4" nodeType="with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blinds(horizontal)">
                                      <p:cBhvr>
                                        <p:cTn id="82" dur="1000"/>
                                        <p:tgtEl>
                                          <p:spTgt spid="36"/>
                                        </p:tgtEl>
                                      </p:cBhvr>
                                    </p:animEffect>
                                  </p:childTnLst>
                                </p:cTn>
                              </p:par>
                              <p:par>
                                <p:cTn id="83" presetID="3" presetClass="entr" presetSubtype="10" fill="hold" grpId="4" nodeType="with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blinds(horizontal)">
                                      <p:cBhvr>
                                        <p:cTn id="85" dur="1000"/>
                                        <p:tgtEl>
                                          <p:spTgt spid="35"/>
                                        </p:tgtEl>
                                      </p:cBhvr>
                                    </p:animEffect>
                                  </p:childTnLst>
                                </p:cTn>
                              </p:par>
                              <p:par>
                                <p:cTn id="86" presetID="3" presetClass="entr" presetSubtype="10" fill="hold" grpId="4"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blinds(horizontal)">
                                      <p:cBhvr>
                                        <p:cTn id="88" dur="1000"/>
                                        <p:tgtEl>
                                          <p:spTgt spid="34"/>
                                        </p:tgtEl>
                                      </p:cBhvr>
                                    </p:animEffect>
                                  </p:childTnLst>
                                </p:cTn>
                              </p:par>
                              <p:par>
                                <p:cTn id="89" presetID="3" presetClass="entr" presetSubtype="10" fill="hold" grpId="4" nodeType="with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blinds(horizontal)">
                                      <p:cBhvr>
                                        <p:cTn id="91" dur="1000"/>
                                        <p:tgtEl>
                                          <p:spTgt spid="38"/>
                                        </p:tgtEl>
                                      </p:cBhvr>
                                    </p:animEffect>
                                  </p:childTnLst>
                                </p:cTn>
                              </p:par>
                              <p:par>
                                <p:cTn id="92" presetID="3" presetClass="entr" presetSubtype="10" fill="hold" grpId="4" nodeType="with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blinds(horizontal)">
                                      <p:cBhvr>
                                        <p:cTn id="94" dur="1000"/>
                                        <p:tgtEl>
                                          <p:spTgt spid="39"/>
                                        </p:tgtEl>
                                      </p:cBhvr>
                                    </p:animEffect>
                                  </p:childTnLst>
                                </p:cTn>
                              </p:par>
                              <p:par>
                                <p:cTn id="95" presetID="3" presetClass="entr" presetSubtype="10" fill="hold" grpId="4" nodeType="with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blinds(horizontal)">
                                      <p:cBhvr>
                                        <p:cTn id="97" dur="1000"/>
                                        <p:tgtEl>
                                          <p:spTgt spid="40"/>
                                        </p:tgtEl>
                                      </p:cBhvr>
                                    </p:animEffect>
                                  </p:childTnLst>
                                </p:cTn>
                              </p:par>
                              <p:par>
                                <p:cTn id="98" presetID="3" presetClass="entr" presetSubtype="10" fill="hold" grpId="4" nodeType="withEffect">
                                  <p:stCondLst>
                                    <p:cond delay="0"/>
                                  </p:stCondLst>
                                  <p:childTnLst>
                                    <p:set>
                                      <p:cBhvr>
                                        <p:cTn id="99" dur="1" fill="hold">
                                          <p:stCondLst>
                                            <p:cond delay="0"/>
                                          </p:stCondLst>
                                        </p:cTn>
                                        <p:tgtEl>
                                          <p:spTgt spid="41"/>
                                        </p:tgtEl>
                                        <p:attrNameLst>
                                          <p:attrName>style.visibility</p:attrName>
                                        </p:attrNameLst>
                                      </p:cBhvr>
                                      <p:to>
                                        <p:strVal val="visible"/>
                                      </p:to>
                                    </p:set>
                                    <p:animEffect transition="in" filter="blinds(horizontal)">
                                      <p:cBhvr>
                                        <p:cTn id="100" dur="1000"/>
                                        <p:tgtEl>
                                          <p:spTgt spid="41"/>
                                        </p:tgtEl>
                                      </p:cBhvr>
                                    </p:animEffect>
                                  </p:childTnLst>
                                </p:cTn>
                              </p:par>
                              <p:par>
                                <p:cTn id="101" presetID="3" presetClass="entr" presetSubtype="10" fill="hold" grpId="4" nodeType="withEffect">
                                  <p:stCondLst>
                                    <p:cond delay="0"/>
                                  </p:stCondLst>
                                  <p:childTnLst>
                                    <p:set>
                                      <p:cBhvr>
                                        <p:cTn id="102" dur="1" fill="hold">
                                          <p:stCondLst>
                                            <p:cond delay="0"/>
                                          </p:stCondLst>
                                        </p:cTn>
                                        <p:tgtEl>
                                          <p:spTgt spid="42"/>
                                        </p:tgtEl>
                                        <p:attrNameLst>
                                          <p:attrName>style.visibility</p:attrName>
                                        </p:attrNameLst>
                                      </p:cBhvr>
                                      <p:to>
                                        <p:strVal val="visible"/>
                                      </p:to>
                                    </p:set>
                                    <p:animEffect transition="in" filter="blinds(horizontal)">
                                      <p:cBhvr>
                                        <p:cTn id="103" dur="1000"/>
                                        <p:tgtEl>
                                          <p:spTgt spid="42"/>
                                        </p:tgtEl>
                                      </p:cBhvr>
                                    </p:animEffect>
                                  </p:childTnLst>
                                </p:cTn>
                              </p:par>
                              <p:par>
                                <p:cTn id="104" presetID="3" presetClass="entr" presetSubtype="10" fill="hold" grpId="4" nodeType="withEffect">
                                  <p:stCondLst>
                                    <p:cond delay="0"/>
                                  </p:stCondLst>
                                  <p:childTnLst>
                                    <p:set>
                                      <p:cBhvr>
                                        <p:cTn id="105" dur="1" fill="hold">
                                          <p:stCondLst>
                                            <p:cond delay="0"/>
                                          </p:stCondLst>
                                        </p:cTn>
                                        <p:tgtEl>
                                          <p:spTgt spid="43"/>
                                        </p:tgtEl>
                                        <p:attrNameLst>
                                          <p:attrName>style.visibility</p:attrName>
                                        </p:attrNameLst>
                                      </p:cBhvr>
                                      <p:to>
                                        <p:strVal val="visible"/>
                                      </p:to>
                                    </p:set>
                                    <p:animEffect transition="in" filter="blinds(horizontal)">
                                      <p:cBhvr>
                                        <p:cTn id="106" dur="1000"/>
                                        <p:tgtEl>
                                          <p:spTgt spid="43"/>
                                        </p:tgtEl>
                                      </p:cBhvr>
                                    </p:animEffect>
                                  </p:childTnLst>
                                </p:cTn>
                              </p:par>
                              <p:par>
                                <p:cTn id="107" presetID="3" presetClass="entr" presetSubtype="10" fill="hold" grpId="4" nodeType="withEffect">
                                  <p:stCondLst>
                                    <p:cond delay="0"/>
                                  </p:stCondLst>
                                  <p:childTnLst>
                                    <p:set>
                                      <p:cBhvr>
                                        <p:cTn id="108" dur="1" fill="hold">
                                          <p:stCondLst>
                                            <p:cond delay="0"/>
                                          </p:stCondLst>
                                        </p:cTn>
                                        <p:tgtEl>
                                          <p:spTgt spid="44"/>
                                        </p:tgtEl>
                                        <p:attrNameLst>
                                          <p:attrName>style.visibility</p:attrName>
                                        </p:attrNameLst>
                                      </p:cBhvr>
                                      <p:to>
                                        <p:strVal val="visible"/>
                                      </p:to>
                                    </p:set>
                                    <p:animEffect transition="in" filter="blinds(horizontal)">
                                      <p:cBhvr>
                                        <p:cTn id="109" dur="1000"/>
                                        <p:tgtEl>
                                          <p:spTgt spid="44"/>
                                        </p:tgtEl>
                                      </p:cBhvr>
                                    </p:animEffect>
                                  </p:childTnLst>
                                </p:cTn>
                              </p:par>
                              <p:par>
                                <p:cTn id="110" presetID="3" presetClass="entr" presetSubtype="10" fill="hold" grpId="4" nodeType="withEffect">
                                  <p:stCondLst>
                                    <p:cond delay="0"/>
                                  </p:stCondLst>
                                  <p:childTnLst>
                                    <p:set>
                                      <p:cBhvr>
                                        <p:cTn id="111" dur="1" fill="hold">
                                          <p:stCondLst>
                                            <p:cond delay="0"/>
                                          </p:stCondLst>
                                        </p:cTn>
                                        <p:tgtEl>
                                          <p:spTgt spid="45"/>
                                        </p:tgtEl>
                                        <p:attrNameLst>
                                          <p:attrName>style.visibility</p:attrName>
                                        </p:attrNameLst>
                                      </p:cBhvr>
                                      <p:to>
                                        <p:strVal val="visible"/>
                                      </p:to>
                                    </p:set>
                                    <p:animEffect transition="in" filter="blinds(horizontal)">
                                      <p:cBhvr>
                                        <p:cTn id="112" dur="1000"/>
                                        <p:tgtEl>
                                          <p:spTgt spid="45"/>
                                        </p:tgtEl>
                                      </p:cBhvr>
                                    </p:animEffect>
                                  </p:childTnLst>
                                </p:cTn>
                              </p:par>
                              <p:par>
                                <p:cTn id="113" presetID="3" presetClass="entr" presetSubtype="10" fill="hold" grpId="4" nodeType="withEffect">
                                  <p:stCondLst>
                                    <p:cond delay="0"/>
                                  </p:stCondLst>
                                  <p:childTnLst>
                                    <p:set>
                                      <p:cBhvr>
                                        <p:cTn id="114" dur="1" fill="hold">
                                          <p:stCondLst>
                                            <p:cond delay="0"/>
                                          </p:stCondLst>
                                        </p:cTn>
                                        <p:tgtEl>
                                          <p:spTgt spid="46"/>
                                        </p:tgtEl>
                                        <p:attrNameLst>
                                          <p:attrName>style.visibility</p:attrName>
                                        </p:attrNameLst>
                                      </p:cBhvr>
                                      <p:to>
                                        <p:strVal val="visible"/>
                                      </p:to>
                                    </p:set>
                                    <p:animEffect transition="in" filter="blinds(horizontal)">
                                      <p:cBhvr>
                                        <p:cTn id="115" dur="1000"/>
                                        <p:tgtEl>
                                          <p:spTgt spid="46"/>
                                        </p:tgtEl>
                                      </p:cBhvr>
                                    </p:animEffect>
                                  </p:childTnLst>
                                </p:cTn>
                              </p:par>
                              <p:par>
                                <p:cTn id="116" presetID="3" presetClass="entr" presetSubtype="10" fill="hold" grpId="4" nodeType="with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blinds(horizontal)">
                                      <p:cBhvr>
                                        <p:cTn id="118" dur="1000"/>
                                        <p:tgtEl>
                                          <p:spTgt spid="47"/>
                                        </p:tgtEl>
                                      </p:cBhvr>
                                    </p:animEffect>
                                  </p:childTnLst>
                                </p:cTn>
                              </p:par>
                              <p:par>
                                <p:cTn id="119" presetID="3" presetClass="entr" presetSubtype="10" fill="hold" grpId="4" nodeType="with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blinds(horizontal)">
                                      <p:cBhvr>
                                        <p:cTn id="121" dur="1000"/>
                                        <p:tgtEl>
                                          <p:spTgt spid="48"/>
                                        </p:tgtEl>
                                      </p:cBhvr>
                                    </p:animEffect>
                                  </p:childTnLst>
                                </p:cTn>
                              </p:par>
                              <p:par>
                                <p:cTn id="122" presetID="3" presetClass="entr" presetSubtype="10" fill="hold" grpId="4" nodeType="withEffect">
                                  <p:stCondLst>
                                    <p:cond delay="0"/>
                                  </p:stCondLst>
                                  <p:childTnLst>
                                    <p:set>
                                      <p:cBhvr>
                                        <p:cTn id="123" dur="1" fill="hold">
                                          <p:stCondLst>
                                            <p:cond delay="0"/>
                                          </p:stCondLst>
                                        </p:cTn>
                                        <p:tgtEl>
                                          <p:spTgt spid="49"/>
                                        </p:tgtEl>
                                        <p:attrNameLst>
                                          <p:attrName>style.visibility</p:attrName>
                                        </p:attrNameLst>
                                      </p:cBhvr>
                                      <p:to>
                                        <p:strVal val="visible"/>
                                      </p:to>
                                    </p:set>
                                    <p:animEffect transition="in" filter="blinds(horizontal)">
                                      <p:cBhvr>
                                        <p:cTn id="124" dur="1000"/>
                                        <p:tgtEl>
                                          <p:spTgt spid="49"/>
                                        </p:tgtEl>
                                      </p:cBhvr>
                                    </p:animEffect>
                                  </p:childTnLst>
                                </p:cTn>
                              </p:par>
                              <p:par>
                                <p:cTn id="125" presetID="3" presetClass="entr" presetSubtype="10" fill="hold" grpId="4" nodeType="withEffect">
                                  <p:stCondLst>
                                    <p:cond delay="0"/>
                                  </p:stCondLst>
                                  <p:childTnLst>
                                    <p:set>
                                      <p:cBhvr>
                                        <p:cTn id="126" dur="1" fill="hold">
                                          <p:stCondLst>
                                            <p:cond delay="0"/>
                                          </p:stCondLst>
                                        </p:cTn>
                                        <p:tgtEl>
                                          <p:spTgt spid="53"/>
                                        </p:tgtEl>
                                        <p:attrNameLst>
                                          <p:attrName>style.visibility</p:attrName>
                                        </p:attrNameLst>
                                      </p:cBhvr>
                                      <p:to>
                                        <p:strVal val="visible"/>
                                      </p:to>
                                    </p:set>
                                    <p:animEffect transition="in" filter="blinds(horizontal)">
                                      <p:cBhvr>
                                        <p:cTn id="127" dur="1000"/>
                                        <p:tgtEl>
                                          <p:spTgt spid="53"/>
                                        </p:tgtEl>
                                      </p:cBhvr>
                                    </p:animEffect>
                                  </p:childTnLst>
                                </p:cTn>
                              </p:par>
                              <p:par>
                                <p:cTn id="128" presetID="3" presetClass="entr" presetSubtype="10" fill="hold" grpId="4" nodeType="withEffect">
                                  <p:stCondLst>
                                    <p:cond delay="0"/>
                                  </p:stCondLst>
                                  <p:childTnLst>
                                    <p:set>
                                      <p:cBhvr>
                                        <p:cTn id="129" dur="1" fill="hold">
                                          <p:stCondLst>
                                            <p:cond delay="0"/>
                                          </p:stCondLst>
                                        </p:cTn>
                                        <p:tgtEl>
                                          <p:spTgt spid="52"/>
                                        </p:tgtEl>
                                        <p:attrNameLst>
                                          <p:attrName>style.visibility</p:attrName>
                                        </p:attrNameLst>
                                      </p:cBhvr>
                                      <p:to>
                                        <p:strVal val="visible"/>
                                      </p:to>
                                    </p:set>
                                    <p:animEffect transition="in" filter="blinds(horizontal)">
                                      <p:cBhvr>
                                        <p:cTn id="130" dur="1000"/>
                                        <p:tgtEl>
                                          <p:spTgt spid="52"/>
                                        </p:tgtEl>
                                      </p:cBhvr>
                                    </p:animEffect>
                                  </p:childTnLst>
                                </p:cTn>
                              </p:par>
                              <p:par>
                                <p:cTn id="131" presetID="3" presetClass="entr" presetSubtype="10" fill="hold" grpId="4" nodeType="withEffect">
                                  <p:stCondLst>
                                    <p:cond delay="0"/>
                                  </p:stCondLst>
                                  <p:childTnLst>
                                    <p:set>
                                      <p:cBhvr>
                                        <p:cTn id="132" dur="1" fill="hold">
                                          <p:stCondLst>
                                            <p:cond delay="0"/>
                                          </p:stCondLst>
                                        </p:cTn>
                                        <p:tgtEl>
                                          <p:spTgt spid="51"/>
                                        </p:tgtEl>
                                        <p:attrNameLst>
                                          <p:attrName>style.visibility</p:attrName>
                                        </p:attrNameLst>
                                      </p:cBhvr>
                                      <p:to>
                                        <p:strVal val="visible"/>
                                      </p:to>
                                    </p:set>
                                    <p:animEffect transition="in" filter="blinds(horizontal)">
                                      <p:cBhvr>
                                        <p:cTn id="133" dur="1000"/>
                                        <p:tgtEl>
                                          <p:spTgt spid="51"/>
                                        </p:tgtEl>
                                      </p:cBhvr>
                                    </p:animEffect>
                                  </p:childTnLst>
                                </p:cTn>
                              </p:par>
                              <p:par>
                                <p:cTn id="134" presetID="3" presetClass="entr" presetSubtype="10" fill="hold" grpId="4" nodeType="with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blinds(horizontal)">
                                      <p:cBhvr>
                                        <p:cTn id="136" dur="1000"/>
                                        <p:tgtEl>
                                          <p:spTgt spid="50"/>
                                        </p:tgtEl>
                                      </p:cBhvr>
                                    </p:animEffect>
                                  </p:childTnLst>
                                </p:cTn>
                              </p:par>
                              <p:par>
                                <p:cTn id="137" presetID="3" presetClass="entr" presetSubtype="10" fill="hold" grpId="4" nodeType="withEffect">
                                  <p:stCondLst>
                                    <p:cond delay="0"/>
                                  </p:stCondLst>
                                  <p:childTnLst>
                                    <p:set>
                                      <p:cBhvr>
                                        <p:cTn id="138" dur="1" fill="hold">
                                          <p:stCondLst>
                                            <p:cond delay="0"/>
                                          </p:stCondLst>
                                        </p:cTn>
                                        <p:tgtEl>
                                          <p:spTgt spid="54"/>
                                        </p:tgtEl>
                                        <p:attrNameLst>
                                          <p:attrName>style.visibility</p:attrName>
                                        </p:attrNameLst>
                                      </p:cBhvr>
                                      <p:to>
                                        <p:strVal val="visible"/>
                                      </p:to>
                                    </p:set>
                                    <p:animEffect transition="in" filter="blinds(horizontal)">
                                      <p:cBhvr>
                                        <p:cTn id="139" dur="1000"/>
                                        <p:tgtEl>
                                          <p:spTgt spid="54"/>
                                        </p:tgtEl>
                                      </p:cBhvr>
                                    </p:animEffect>
                                  </p:childTnLst>
                                </p:cTn>
                              </p:par>
                              <p:par>
                                <p:cTn id="140" presetID="3" presetClass="entr" presetSubtype="10" fill="hold" grpId="4" nodeType="withEffect">
                                  <p:stCondLst>
                                    <p:cond delay="0"/>
                                  </p:stCondLst>
                                  <p:childTnLst>
                                    <p:set>
                                      <p:cBhvr>
                                        <p:cTn id="141" dur="1" fill="hold">
                                          <p:stCondLst>
                                            <p:cond delay="0"/>
                                          </p:stCondLst>
                                        </p:cTn>
                                        <p:tgtEl>
                                          <p:spTgt spid="55"/>
                                        </p:tgtEl>
                                        <p:attrNameLst>
                                          <p:attrName>style.visibility</p:attrName>
                                        </p:attrNameLst>
                                      </p:cBhvr>
                                      <p:to>
                                        <p:strVal val="visible"/>
                                      </p:to>
                                    </p:set>
                                    <p:animEffect transition="in" filter="blinds(horizontal)">
                                      <p:cBhvr>
                                        <p:cTn id="142" dur="1000"/>
                                        <p:tgtEl>
                                          <p:spTgt spid="55"/>
                                        </p:tgtEl>
                                      </p:cBhvr>
                                    </p:animEffect>
                                  </p:childTnLst>
                                </p:cTn>
                              </p:par>
                              <p:par>
                                <p:cTn id="143" presetID="3" presetClass="entr" presetSubtype="10" fill="hold" grpId="4" nodeType="withEffect">
                                  <p:stCondLst>
                                    <p:cond delay="0"/>
                                  </p:stCondLst>
                                  <p:childTnLst>
                                    <p:set>
                                      <p:cBhvr>
                                        <p:cTn id="144" dur="1" fill="hold">
                                          <p:stCondLst>
                                            <p:cond delay="0"/>
                                          </p:stCondLst>
                                        </p:cTn>
                                        <p:tgtEl>
                                          <p:spTgt spid="56"/>
                                        </p:tgtEl>
                                        <p:attrNameLst>
                                          <p:attrName>style.visibility</p:attrName>
                                        </p:attrNameLst>
                                      </p:cBhvr>
                                      <p:to>
                                        <p:strVal val="visible"/>
                                      </p:to>
                                    </p:set>
                                    <p:animEffect transition="in" filter="blinds(horizontal)">
                                      <p:cBhvr>
                                        <p:cTn id="145" dur="1000"/>
                                        <p:tgtEl>
                                          <p:spTgt spid="56"/>
                                        </p:tgtEl>
                                      </p:cBhvr>
                                    </p:animEffect>
                                  </p:childTnLst>
                                </p:cTn>
                              </p:par>
                              <p:par>
                                <p:cTn id="146" presetID="3" presetClass="entr" presetSubtype="10" fill="hold" grpId="4" nodeType="withEffect">
                                  <p:stCondLst>
                                    <p:cond delay="0"/>
                                  </p:stCondLst>
                                  <p:childTnLst>
                                    <p:set>
                                      <p:cBhvr>
                                        <p:cTn id="147" dur="1" fill="hold">
                                          <p:stCondLst>
                                            <p:cond delay="0"/>
                                          </p:stCondLst>
                                        </p:cTn>
                                        <p:tgtEl>
                                          <p:spTgt spid="57"/>
                                        </p:tgtEl>
                                        <p:attrNameLst>
                                          <p:attrName>style.visibility</p:attrName>
                                        </p:attrNameLst>
                                      </p:cBhvr>
                                      <p:to>
                                        <p:strVal val="visible"/>
                                      </p:to>
                                    </p:set>
                                    <p:animEffect transition="in" filter="blinds(horizontal)">
                                      <p:cBhvr>
                                        <p:cTn id="148" dur="1000"/>
                                        <p:tgtEl>
                                          <p:spTgt spid="57"/>
                                        </p:tgtEl>
                                      </p:cBhvr>
                                    </p:animEffect>
                                  </p:childTnLst>
                                </p:cTn>
                              </p:par>
                              <p:par>
                                <p:cTn id="149" presetID="3" presetClass="entr" presetSubtype="10" fill="hold" grpId="4" nodeType="withEffect">
                                  <p:stCondLst>
                                    <p:cond delay="0"/>
                                  </p:stCondLst>
                                  <p:childTnLst>
                                    <p:set>
                                      <p:cBhvr>
                                        <p:cTn id="150" dur="1" fill="hold">
                                          <p:stCondLst>
                                            <p:cond delay="0"/>
                                          </p:stCondLst>
                                        </p:cTn>
                                        <p:tgtEl>
                                          <p:spTgt spid="58"/>
                                        </p:tgtEl>
                                        <p:attrNameLst>
                                          <p:attrName>style.visibility</p:attrName>
                                        </p:attrNameLst>
                                      </p:cBhvr>
                                      <p:to>
                                        <p:strVal val="visible"/>
                                      </p:to>
                                    </p:set>
                                    <p:animEffect transition="in" filter="blinds(horizontal)">
                                      <p:cBhvr>
                                        <p:cTn id="151" dur="1000"/>
                                        <p:tgtEl>
                                          <p:spTgt spid="58"/>
                                        </p:tgtEl>
                                      </p:cBhvr>
                                    </p:animEffect>
                                  </p:childTnLst>
                                </p:cTn>
                              </p:par>
                              <p:par>
                                <p:cTn id="152" presetID="3" presetClass="entr" presetSubtype="10" fill="hold" grpId="4" nodeType="withEffect">
                                  <p:stCondLst>
                                    <p:cond delay="0"/>
                                  </p:stCondLst>
                                  <p:childTnLst>
                                    <p:set>
                                      <p:cBhvr>
                                        <p:cTn id="153" dur="1" fill="hold">
                                          <p:stCondLst>
                                            <p:cond delay="0"/>
                                          </p:stCondLst>
                                        </p:cTn>
                                        <p:tgtEl>
                                          <p:spTgt spid="59"/>
                                        </p:tgtEl>
                                        <p:attrNameLst>
                                          <p:attrName>style.visibility</p:attrName>
                                        </p:attrNameLst>
                                      </p:cBhvr>
                                      <p:to>
                                        <p:strVal val="visible"/>
                                      </p:to>
                                    </p:set>
                                    <p:animEffect transition="in" filter="blinds(horizontal)">
                                      <p:cBhvr>
                                        <p:cTn id="154" dur="1000"/>
                                        <p:tgtEl>
                                          <p:spTgt spid="59"/>
                                        </p:tgtEl>
                                      </p:cBhvr>
                                    </p:animEffect>
                                  </p:childTnLst>
                                </p:cTn>
                              </p:par>
                              <p:par>
                                <p:cTn id="155" presetID="3" presetClass="entr" presetSubtype="10" fill="hold" grpId="4" nodeType="withEffect">
                                  <p:stCondLst>
                                    <p:cond delay="0"/>
                                  </p:stCondLst>
                                  <p:childTnLst>
                                    <p:set>
                                      <p:cBhvr>
                                        <p:cTn id="156" dur="1" fill="hold">
                                          <p:stCondLst>
                                            <p:cond delay="0"/>
                                          </p:stCondLst>
                                        </p:cTn>
                                        <p:tgtEl>
                                          <p:spTgt spid="60"/>
                                        </p:tgtEl>
                                        <p:attrNameLst>
                                          <p:attrName>style.visibility</p:attrName>
                                        </p:attrNameLst>
                                      </p:cBhvr>
                                      <p:to>
                                        <p:strVal val="visible"/>
                                      </p:to>
                                    </p:set>
                                    <p:animEffect transition="in" filter="blinds(horizontal)">
                                      <p:cBhvr>
                                        <p:cTn id="157" dur="1000"/>
                                        <p:tgtEl>
                                          <p:spTgt spid="60"/>
                                        </p:tgtEl>
                                      </p:cBhvr>
                                    </p:animEffect>
                                  </p:childTnLst>
                                </p:cTn>
                              </p:par>
                              <p:par>
                                <p:cTn id="158" presetID="3" presetClass="entr" presetSubtype="10" fill="hold" grpId="4" nodeType="withEffect">
                                  <p:stCondLst>
                                    <p:cond delay="0"/>
                                  </p:stCondLst>
                                  <p:childTnLst>
                                    <p:set>
                                      <p:cBhvr>
                                        <p:cTn id="159" dur="1" fill="hold">
                                          <p:stCondLst>
                                            <p:cond delay="0"/>
                                          </p:stCondLst>
                                        </p:cTn>
                                        <p:tgtEl>
                                          <p:spTgt spid="61"/>
                                        </p:tgtEl>
                                        <p:attrNameLst>
                                          <p:attrName>style.visibility</p:attrName>
                                        </p:attrNameLst>
                                      </p:cBhvr>
                                      <p:to>
                                        <p:strVal val="visible"/>
                                      </p:to>
                                    </p:set>
                                    <p:animEffect transition="in" filter="blinds(horizontal)">
                                      <p:cBhvr>
                                        <p:cTn id="160" dur="1000"/>
                                        <p:tgtEl>
                                          <p:spTgt spid="61"/>
                                        </p:tgtEl>
                                      </p:cBhvr>
                                    </p:animEffect>
                                  </p:childTnLst>
                                </p:cTn>
                              </p:par>
                              <p:par>
                                <p:cTn id="161" presetID="3" presetClass="entr" presetSubtype="10" fill="hold" grpId="4" nodeType="withEffect">
                                  <p:stCondLst>
                                    <p:cond delay="0"/>
                                  </p:stCondLst>
                                  <p:childTnLst>
                                    <p:set>
                                      <p:cBhvr>
                                        <p:cTn id="162" dur="1" fill="hold">
                                          <p:stCondLst>
                                            <p:cond delay="0"/>
                                          </p:stCondLst>
                                        </p:cTn>
                                        <p:tgtEl>
                                          <p:spTgt spid="62"/>
                                        </p:tgtEl>
                                        <p:attrNameLst>
                                          <p:attrName>style.visibility</p:attrName>
                                        </p:attrNameLst>
                                      </p:cBhvr>
                                      <p:to>
                                        <p:strVal val="visible"/>
                                      </p:to>
                                    </p:set>
                                    <p:animEffect transition="in" filter="blinds(horizontal)">
                                      <p:cBhvr>
                                        <p:cTn id="163" dur="1000"/>
                                        <p:tgtEl>
                                          <p:spTgt spid="62"/>
                                        </p:tgtEl>
                                      </p:cBhvr>
                                    </p:animEffect>
                                  </p:childTnLst>
                                </p:cTn>
                              </p:par>
                              <p:par>
                                <p:cTn id="164" presetID="3" presetClass="entr" presetSubtype="10" fill="hold" grpId="4" nodeType="withEffect">
                                  <p:stCondLst>
                                    <p:cond delay="0"/>
                                  </p:stCondLst>
                                  <p:childTnLst>
                                    <p:set>
                                      <p:cBhvr>
                                        <p:cTn id="165" dur="1" fill="hold">
                                          <p:stCondLst>
                                            <p:cond delay="0"/>
                                          </p:stCondLst>
                                        </p:cTn>
                                        <p:tgtEl>
                                          <p:spTgt spid="63"/>
                                        </p:tgtEl>
                                        <p:attrNameLst>
                                          <p:attrName>style.visibility</p:attrName>
                                        </p:attrNameLst>
                                      </p:cBhvr>
                                      <p:to>
                                        <p:strVal val="visible"/>
                                      </p:to>
                                    </p:set>
                                    <p:animEffect transition="in" filter="blinds(horizontal)">
                                      <p:cBhvr>
                                        <p:cTn id="166" dur="1000"/>
                                        <p:tgtEl>
                                          <p:spTgt spid="63"/>
                                        </p:tgtEl>
                                      </p:cBhvr>
                                    </p:animEffect>
                                  </p:childTnLst>
                                </p:cTn>
                              </p:par>
                              <p:par>
                                <p:cTn id="167" presetID="3" presetClass="entr" presetSubtype="10" fill="hold" grpId="4" nodeType="withEffect">
                                  <p:stCondLst>
                                    <p:cond delay="0"/>
                                  </p:stCondLst>
                                  <p:childTnLst>
                                    <p:set>
                                      <p:cBhvr>
                                        <p:cTn id="168" dur="1" fill="hold">
                                          <p:stCondLst>
                                            <p:cond delay="0"/>
                                          </p:stCondLst>
                                        </p:cTn>
                                        <p:tgtEl>
                                          <p:spTgt spid="64"/>
                                        </p:tgtEl>
                                        <p:attrNameLst>
                                          <p:attrName>style.visibility</p:attrName>
                                        </p:attrNameLst>
                                      </p:cBhvr>
                                      <p:to>
                                        <p:strVal val="visible"/>
                                      </p:to>
                                    </p:set>
                                    <p:animEffect transition="in" filter="blinds(horizontal)">
                                      <p:cBhvr>
                                        <p:cTn id="169" dur="1000"/>
                                        <p:tgtEl>
                                          <p:spTgt spid="64"/>
                                        </p:tgtEl>
                                      </p:cBhvr>
                                    </p:animEffect>
                                  </p:childTnLst>
                                </p:cTn>
                              </p:par>
                              <p:par>
                                <p:cTn id="170" presetID="3" presetClass="entr" presetSubtype="10" fill="hold" grpId="4" nodeType="withEffect">
                                  <p:stCondLst>
                                    <p:cond delay="0"/>
                                  </p:stCondLst>
                                  <p:childTnLst>
                                    <p:set>
                                      <p:cBhvr>
                                        <p:cTn id="171" dur="1" fill="hold">
                                          <p:stCondLst>
                                            <p:cond delay="0"/>
                                          </p:stCondLst>
                                        </p:cTn>
                                        <p:tgtEl>
                                          <p:spTgt spid="65"/>
                                        </p:tgtEl>
                                        <p:attrNameLst>
                                          <p:attrName>style.visibility</p:attrName>
                                        </p:attrNameLst>
                                      </p:cBhvr>
                                      <p:to>
                                        <p:strVal val="visible"/>
                                      </p:to>
                                    </p:set>
                                    <p:animEffect transition="in" filter="blinds(horizontal)">
                                      <p:cBhvr>
                                        <p:cTn id="172" dur="1000"/>
                                        <p:tgtEl>
                                          <p:spTgt spid="65"/>
                                        </p:tgtEl>
                                      </p:cBhvr>
                                    </p:animEffect>
                                  </p:childTnLst>
                                </p:cTn>
                              </p:par>
                              <p:par>
                                <p:cTn id="173" presetID="3" presetClass="entr" presetSubtype="10" fill="hold" grpId="4" nodeType="withEffect">
                                  <p:stCondLst>
                                    <p:cond delay="0"/>
                                  </p:stCondLst>
                                  <p:childTnLst>
                                    <p:set>
                                      <p:cBhvr>
                                        <p:cTn id="174" dur="1" fill="hold">
                                          <p:stCondLst>
                                            <p:cond delay="0"/>
                                          </p:stCondLst>
                                        </p:cTn>
                                        <p:tgtEl>
                                          <p:spTgt spid="69"/>
                                        </p:tgtEl>
                                        <p:attrNameLst>
                                          <p:attrName>style.visibility</p:attrName>
                                        </p:attrNameLst>
                                      </p:cBhvr>
                                      <p:to>
                                        <p:strVal val="visible"/>
                                      </p:to>
                                    </p:set>
                                    <p:animEffect transition="in" filter="blinds(horizontal)">
                                      <p:cBhvr>
                                        <p:cTn id="175" dur="1000"/>
                                        <p:tgtEl>
                                          <p:spTgt spid="69"/>
                                        </p:tgtEl>
                                      </p:cBhvr>
                                    </p:animEffect>
                                  </p:childTnLst>
                                </p:cTn>
                              </p:par>
                              <p:par>
                                <p:cTn id="176" presetID="3" presetClass="entr" presetSubtype="10" fill="hold" grpId="4" nodeType="withEffect">
                                  <p:stCondLst>
                                    <p:cond delay="0"/>
                                  </p:stCondLst>
                                  <p:childTnLst>
                                    <p:set>
                                      <p:cBhvr>
                                        <p:cTn id="177" dur="1" fill="hold">
                                          <p:stCondLst>
                                            <p:cond delay="0"/>
                                          </p:stCondLst>
                                        </p:cTn>
                                        <p:tgtEl>
                                          <p:spTgt spid="68"/>
                                        </p:tgtEl>
                                        <p:attrNameLst>
                                          <p:attrName>style.visibility</p:attrName>
                                        </p:attrNameLst>
                                      </p:cBhvr>
                                      <p:to>
                                        <p:strVal val="visible"/>
                                      </p:to>
                                    </p:set>
                                    <p:animEffect transition="in" filter="blinds(horizontal)">
                                      <p:cBhvr>
                                        <p:cTn id="178" dur="1000"/>
                                        <p:tgtEl>
                                          <p:spTgt spid="68"/>
                                        </p:tgtEl>
                                      </p:cBhvr>
                                    </p:animEffect>
                                  </p:childTnLst>
                                </p:cTn>
                              </p:par>
                              <p:par>
                                <p:cTn id="179" presetID="3" presetClass="entr" presetSubtype="10" fill="hold" grpId="4" nodeType="withEffect">
                                  <p:stCondLst>
                                    <p:cond delay="0"/>
                                  </p:stCondLst>
                                  <p:childTnLst>
                                    <p:set>
                                      <p:cBhvr>
                                        <p:cTn id="180" dur="1" fill="hold">
                                          <p:stCondLst>
                                            <p:cond delay="0"/>
                                          </p:stCondLst>
                                        </p:cTn>
                                        <p:tgtEl>
                                          <p:spTgt spid="67"/>
                                        </p:tgtEl>
                                        <p:attrNameLst>
                                          <p:attrName>style.visibility</p:attrName>
                                        </p:attrNameLst>
                                      </p:cBhvr>
                                      <p:to>
                                        <p:strVal val="visible"/>
                                      </p:to>
                                    </p:set>
                                    <p:animEffect transition="in" filter="blinds(horizontal)">
                                      <p:cBhvr>
                                        <p:cTn id="181" dur="1000"/>
                                        <p:tgtEl>
                                          <p:spTgt spid="67"/>
                                        </p:tgtEl>
                                      </p:cBhvr>
                                    </p:animEffect>
                                  </p:childTnLst>
                                </p:cTn>
                              </p:par>
                              <p:par>
                                <p:cTn id="182" presetID="3" presetClass="entr" presetSubtype="10" fill="hold" grpId="4" nodeType="withEffect">
                                  <p:stCondLst>
                                    <p:cond delay="0"/>
                                  </p:stCondLst>
                                  <p:childTnLst>
                                    <p:set>
                                      <p:cBhvr>
                                        <p:cTn id="183" dur="1" fill="hold">
                                          <p:stCondLst>
                                            <p:cond delay="0"/>
                                          </p:stCondLst>
                                        </p:cTn>
                                        <p:tgtEl>
                                          <p:spTgt spid="66"/>
                                        </p:tgtEl>
                                        <p:attrNameLst>
                                          <p:attrName>style.visibility</p:attrName>
                                        </p:attrNameLst>
                                      </p:cBhvr>
                                      <p:to>
                                        <p:strVal val="visible"/>
                                      </p:to>
                                    </p:set>
                                    <p:animEffect transition="in" filter="blinds(horizontal)">
                                      <p:cBhvr>
                                        <p:cTn id="184" dur="1000"/>
                                        <p:tgtEl>
                                          <p:spTgt spid="66"/>
                                        </p:tgtEl>
                                      </p:cBhvr>
                                    </p:animEffect>
                                  </p:childTnLst>
                                </p:cTn>
                              </p:par>
                              <p:par>
                                <p:cTn id="185" presetID="3" presetClass="entr" presetSubtype="10" fill="hold" grpId="4" nodeType="withEffect">
                                  <p:stCondLst>
                                    <p:cond delay="0"/>
                                  </p:stCondLst>
                                  <p:childTnLst>
                                    <p:set>
                                      <p:cBhvr>
                                        <p:cTn id="186" dur="1" fill="hold">
                                          <p:stCondLst>
                                            <p:cond delay="0"/>
                                          </p:stCondLst>
                                        </p:cTn>
                                        <p:tgtEl>
                                          <p:spTgt spid="70"/>
                                        </p:tgtEl>
                                        <p:attrNameLst>
                                          <p:attrName>style.visibility</p:attrName>
                                        </p:attrNameLst>
                                      </p:cBhvr>
                                      <p:to>
                                        <p:strVal val="visible"/>
                                      </p:to>
                                    </p:set>
                                    <p:animEffect transition="in" filter="blinds(horizontal)">
                                      <p:cBhvr>
                                        <p:cTn id="187" dur="1000"/>
                                        <p:tgtEl>
                                          <p:spTgt spid="70"/>
                                        </p:tgtEl>
                                      </p:cBhvr>
                                    </p:animEffect>
                                  </p:childTnLst>
                                </p:cTn>
                              </p:par>
                              <p:par>
                                <p:cTn id="188" presetID="3" presetClass="entr" presetSubtype="10" fill="hold" grpId="4" nodeType="withEffect">
                                  <p:stCondLst>
                                    <p:cond delay="0"/>
                                  </p:stCondLst>
                                  <p:childTnLst>
                                    <p:set>
                                      <p:cBhvr>
                                        <p:cTn id="189" dur="1" fill="hold">
                                          <p:stCondLst>
                                            <p:cond delay="0"/>
                                          </p:stCondLst>
                                        </p:cTn>
                                        <p:tgtEl>
                                          <p:spTgt spid="71"/>
                                        </p:tgtEl>
                                        <p:attrNameLst>
                                          <p:attrName>style.visibility</p:attrName>
                                        </p:attrNameLst>
                                      </p:cBhvr>
                                      <p:to>
                                        <p:strVal val="visible"/>
                                      </p:to>
                                    </p:set>
                                    <p:animEffect transition="in" filter="blinds(horizontal)">
                                      <p:cBhvr>
                                        <p:cTn id="190" dur="1000"/>
                                        <p:tgtEl>
                                          <p:spTgt spid="71"/>
                                        </p:tgtEl>
                                      </p:cBhvr>
                                    </p:animEffect>
                                  </p:childTnLst>
                                </p:cTn>
                              </p:par>
                              <p:par>
                                <p:cTn id="191" presetID="3" presetClass="entr" presetSubtype="10" fill="hold" grpId="4" nodeType="withEffect">
                                  <p:stCondLst>
                                    <p:cond delay="0"/>
                                  </p:stCondLst>
                                  <p:childTnLst>
                                    <p:set>
                                      <p:cBhvr>
                                        <p:cTn id="192" dur="1" fill="hold">
                                          <p:stCondLst>
                                            <p:cond delay="0"/>
                                          </p:stCondLst>
                                        </p:cTn>
                                        <p:tgtEl>
                                          <p:spTgt spid="72"/>
                                        </p:tgtEl>
                                        <p:attrNameLst>
                                          <p:attrName>style.visibility</p:attrName>
                                        </p:attrNameLst>
                                      </p:cBhvr>
                                      <p:to>
                                        <p:strVal val="visible"/>
                                      </p:to>
                                    </p:set>
                                    <p:animEffect transition="in" filter="blinds(horizontal)">
                                      <p:cBhvr>
                                        <p:cTn id="193" dur="1000"/>
                                        <p:tgtEl>
                                          <p:spTgt spid="72"/>
                                        </p:tgtEl>
                                      </p:cBhvr>
                                    </p:animEffect>
                                  </p:childTnLst>
                                </p:cTn>
                              </p:par>
                              <p:par>
                                <p:cTn id="194" presetID="3" presetClass="entr" presetSubtype="10" fill="hold" grpId="4" nodeType="withEffect">
                                  <p:stCondLst>
                                    <p:cond delay="0"/>
                                  </p:stCondLst>
                                  <p:childTnLst>
                                    <p:set>
                                      <p:cBhvr>
                                        <p:cTn id="195" dur="1" fill="hold">
                                          <p:stCondLst>
                                            <p:cond delay="0"/>
                                          </p:stCondLst>
                                        </p:cTn>
                                        <p:tgtEl>
                                          <p:spTgt spid="73"/>
                                        </p:tgtEl>
                                        <p:attrNameLst>
                                          <p:attrName>style.visibility</p:attrName>
                                        </p:attrNameLst>
                                      </p:cBhvr>
                                      <p:to>
                                        <p:strVal val="visible"/>
                                      </p:to>
                                    </p:set>
                                    <p:animEffect transition="in" filter="blinds(horizontal)">
                                      <p:cBhvr>
                                        <p:cTn id="196" dur="1000"/>
                                        <p:tgtEl>
                                          <p:spTgt spid="73"/>
                                        </p:tgtEl>
                                      </p:cBhvr>
                                    </p:animEffect>
                                  </p:childTnLst>
                                </p:cTn>
                              </p:par>
                              <p:par>
                                <p:cTn id="197" presetID="3" presetClass="entr" presetSubtype="10" fill="hold" grpId="4" nodeType="withEffect">
                                  <p:stCondLst>
                                    <p:cond delay="0"/>
                                  </p:stCondLst>
                                  <p:childTnLst>
                                    <p:set>
                                      <p:cBhvr>
                                        <p:cTn id="198" dur="1" fill="hold">
                                          <p:stCondLst>
                                            <p:cond delay="0"/>
                                          </p:stCondLst>
                                        </p:cTn>
                                        <p:tgtEl>
                                          <p:spTgt spid="74"/>
                                        </p:tgtEl>
                                        <p:attrNameLst>
                                          <p:attrName>style.visibility</p:attrName>
                                        </p:attrNameLst>
                                      </p:cBhvr>
                                      <p:to>
                                        <p:strVal val="visible"/>
                                      </p:to>
                                    </p:set>
                                    <p:animEffect transition="in" filter="blinds(horizontal)">
                                      <p:cBhvr>
                                        <p:cTn id="199" dur="1000"/>
                                        <p:tgtEl>
                                          <p:spTgt spid="74"/>
                                        </p:tgtEl>
                                      </p:cBhvr>
                                    </p:animEffect>
                                  </p:childTnLst>
                                </p:cTn>
                              </p:par>
                              <p:par>
                                <p:cTn id="200" presetID="3" presetClass="entr" presetSubtype="10" fill="hold" grpId="4" nodeType="withEffect">
                                  <p:stCondLst>
                                    <p:cond delay="0"/>
                                  </p:stCondLst>
                                  <p:childTnLst>
                                    <p:set>
                                      <p:cBhvr>
                                        <p:cTn id="201" dur="1" fill="hold">
                                          <p:stCondLst>
                                            <p:cond delay="0"/>
                                          </p:stCondLst>
                                        </p:cTn>
                                        <p:tgtEl>
                                          <p:spTgt spid="75"/>
                                        </p:tgtEl>
                                        <p:attrNameLst>
                                          <p:attrName>style.visibility</p:attrName>
                                        </p:attrNameLst>
                                      </p:cBhvr>
                                      <p:to>
                                        <p:strVal val="visible"/>
                                      </p:to>
                                    </p:set>
                                    <p:animEffect transition="in" filter="blinds(horizontal)">
                                      <p:cBhvr>
                                        <p:cTn id="202" dur="1000"/>
                                        <p:tgtEl>
                                          <p:spTgt spid="75"/>
                                        </p:tgtEl>
                                      </p:cBhvr>
                                    </p:animEffect>
                                  </p:childTnLst>
                                </p:cTn>
                              </p:par>
                              <p:par>
                                <p:cTn id="203" presetID="3" presetClass="entr" presetSubtype="10" fill="hold" grpId="4" nodeType="withEffect">
                                  <p:stCondLst>
                                    <p:cond delay="0"/>
                                  </p:stCondLst>
                                  <p:childTnLst>
                                    <p:set>
                                      <p:cBhvr>
                                        <p:cTn id="204" dur="1" fill="hold">
                                          <p:stCondLst>
                                            <p:cond delay="0"/>
                                          </p:stCondLst>
                                        </p:cTn>
                                        <p:tgtEl>
                                          <p:spTgt spid="76"/>
                                        </p:tgtEl>
                                        <p:attrNameLst>
                                          <p:attrName>style.visibility</p:attrName>
                                        </p:attrNameLst>
                                      </p:cBhvr>
                                      <p:to>
                                        <p:strVal val="visible"/>
                                      </p:to>
                                    </p:set>
                                    <p:animEffect transition="in" filter="blinds(horizontal)">
                                      <p:cBhvr>
                                        <p:cTn id="205" dur="1000"/>
                                        <p:tgtEl>
                                          <p:spTgt spid="76"/>
                                        </p:tgtEl>
                                      </p:cBhvr>
                                    </p:animEffect>
                                  </p:childTnLst>
                                </p:cTn>
                              </p:par>
                              <p:par>
                                <p:cTn id="206" presetID="3" presetClass="entr" presetSubtype="10" fill="hold" grpId="4" nodeType="withEffect">
                                  <p:stCondLst>
                                    <p:cond delay="0"/>
                                  </p:stCondLst>
                                  <p:childTnLst>
                                    <p:set>
                                      <p:cBhvr>
                                        <p:cTn id="207" dur="1" fill="hold">
                                          <p:stCondLst>
                                            <p:cond delay="0"/>
                                          </p:stCondLst>
                                        </p:cTn>
                                        <p:tgtEl>
                                          <p:spTgt spid="77"/>
                                        </p:tgtEl>
                                        <p:attrNameLst>
                                          <p:attrName>style.visibility</p:attrName>
                                        </p:attrNameLst>
                                      </p:cBhvr>
                                      <p:to>
                                        <p:strVal val="visible"/>
                                      </p:to>
                                    </p:set>
                                    <p:animEffect transition="in" filter="blinds(horizontal)">
                                      <p:cBhvr>
                                        <p:cTn id="208" dur="1000"/>
                                        <p:tgtEl>
                                          <p:spTgt spid="77"/>
                                        </p:tgtEl>
                                      </p:cBhvr>
                                    </p:animEffect>
                                  </p:childTnLst>
                                </p:cTn>
                              </p:par>
                              <p:par>
                                <p:cTn id="209" presetID="3" presetClass="entr" presetSubtype="10" fill="hold" grpId="4" nodeType="withEffect">
                                  <p:stCondLst>
                                    <p:cond delay="0"/>
                                  </p:stCondLst>
                                  <p:childTnLst>
                                    <p:set>
                                      <p:cBhvr>
                                        <p:cTn id="210" dur="1" fill="hold">
                                          <p:stCondLst>
                                            <p:cond delay="0"/>
                                          </p:stCondLst>
                                        </p:cTn>
                                        <p:tgtEl>
                                          <p:spTgt spid="78"/>
                                        </p:tgtEl>
                                        <p:attrNameLst>
                                          <p:attrName>style.visibility</p:attrName>
                                        </p:attrNameLst>
                                      </p:cBhvr>
                                      <p:to>
                                        <p:strVal val="visible"/>
                                      </p:to>
                                    </p:set>
                                    <p:animEffect transition="in" filter="blinds(horizontal)">
                                      <p:cBhvr>
                                        <p:cTn id="211" dur="1000"/>
                                        <p:tgtEl>
                                          <p:spTgt spid="78"/>
                                        </p:tgtEl>
                                      </p:cBhvr>
                                    </p:animEffect>
                                  </p:childTnLst>
                                </p:cTn>
                              </p:par>
                              <p:par>
                                <p:cTn id="212" presetID="3" presetClass="entr" presetSubtype="10" fill="hold" grpId="4" nodeType="withEffect">
                                  <p:stCondLst>
                                    <p:cond delay="0"/>
                                  </p:stCondLst>
                                  <p:childTnLst>
                                    <p:set>
                                      <p:cBhvr>
                                        <p:cTn id="213" dur="1" fill="hold">
                                          <p:stCondLst>
                                            <p:cond delay="0"/>
                                          </p:stCondLst>
                                        </p:cTn>
                                        <p:tgtEl>
                                          <p:spTgt spid="79"/>
                                        </p:tgtEl>
                                        <p:attrNameLst>
                                          <p:attrName>style.visibility</p:attrName>
                                        </p:attrNameLst>
                                      </p:cBhvr>
                                      <p:to>
                                        <p:strVal val="visible"/>
                                      </p:to>
                                    </p:set>
                                    <p:animEffect transition="in" filter="blinds(horizontal)">
                                      <p:cBhvr>
                                        <p:cTn id="214" dur="1000"/>
                                        <p:tgtEl>
                                          <p:spTgt spid="79"/>
                                        </p:tgtEl>
                                      </p:cBhvr>
                                    </p:animEffect>
                                  </p:childTnLst>
                                </p:cTn>
                              </p:par>
                              <p:par>
                                <p:cTn id="215" presetID="3" presetClass="entr" presetSubtype="10" fill="hold" grpId="4" nodeType="withEffect">
                                  <p:stCondLst>
                                    <p:cond delay="0"/>
                                  </p:stCondLst>
                                  <p:childTnLst>
                                    <p:set>
                                      <p:cBhvr>
                                        <p:cTn id="216" dur="1" fill="hold">
                                          <p:stCondLst>
                                            <p:cond delay="0"/>
                                          </p:stCondLst>
                                        </p:cTn>
                                        <p:tgtEl>
                                          <p:spTgt spid="80"/>
                                        </p:tgtEl>
                                        <p:attrNameLst>
                                          <p:attrName>style.visibility</p:attrName>
                                        </p:attrNameLst>
                                      </p:cBhvr>
                                      <p:to>
                                        <p:strVal val="visible"/>
                                      </p:to>
                                    </p:set>
                                    <p:animEffect transition="in" filter="blinds(horizontal)">
                                      <p:cBhvr>
                                        <p:cTn id="217" dur="1000"/>
                                        <p:tgtEl>
                                          <p:spTgt spid="80"/>
                                        </p:tgtEl>
                                      </p:cBhvr>
                                    </p:animEffect>
                                  </p:childTnLst>
                                </p:cTn>
                              </p:par>
                              <p:par>
                                <p:cTn id="218" presetID="3" presetClass="entr" presetSubtype="10" fill="hold" grpId="4" nodeType="withEffect">
                                  <p:stCondLst>
                                    <p:cond delay="0"/>
                                  </p:stCondLst>
                                  <p:childTnLst>
                                    <p:set>
                                      <p:cBhvr>
                                        <p:cTn id="219" dur="1" fill="hold">
                                          <p:stCondLst>
                                            <p:cond delay="0"/>
                                          </p:stCondLst>
                                        </p:cTn>
                                        <p:tgtEl>
                                          <p:spTgt spid="81"/>
                                        </p:tgtEl>
                                        <p:attrNameLst>
                                          <p:attrName>style.visibility</p:attrName>
                                        </p:attrNameLst>
                                      </p:cBhvr>
                                      <p:to>
                                        <p:strVal val="visible"/>
                                      </p:to>
                                    </p:set>
                                    <p:animEffect transition="in" filter="blinds(horizontal)">
                                      <p:cBhvr>
                                        <p:cTn id="220" dur="1000"/>
                                        <p:tgtEl>
                                          <p:spTgt spid="81"/>
                                        </p:tgtEl>
                                      </p:cBhvr>
                                    </p:animEffect>
                                  </p:childTnLst>
                                </p:cTn>
                              </p:par>
                              <p:par>
                                <p:cTn id="221" presetID="3" presetClass="entr" presetSubtype="10" fill="hold" grpId="4" nodeType="withEffect">
                                  <p:stCondLst>
                                    <p:cond delay="0"/>
                                  </p:stCondLst>
                                  <p:childTnLst>
                                    <p:set>
                                      <p:cBhvr>
                                        <p:cTn id="222" dur="1" fill="hold">
                                          <p:stCondLst>
                                            <p:cond delay="0"/>
                                          </p:stCondLst>
                                        </p:cTn>
                                        <p:tgtEl>
                                          <p:spTgt spid="85"/>
                                        </p:tgtEl>
                                        <p:attrNameLst>
                                          <p:attrName>style.visibility</p:attrName>
                                        </p:attrNameLst>
                                      </p:cBhvr>
                                      <p:to>
                                        <p:strVal val="visible"/>
                                      </p:to>
                                    </p:set>
                                    <p:animEffect transition="in" filter="blinds(horizontal)">
                                      <p:cBhvr>
                                        <p:cTn id="223" dur="1000"/>
                                        <p:tgtEl>
                                          <p:spTgt spid="85"/>
                                        </p:tgtEl>
                                      </p:cBhvr>
                                    </p:animEffect>
                                  </p:childTnLst>
                                </p:cTn>
                              </p:par>
                              <p:par>
                                <p:cTn id="224" presetID="3" presetClass="entr" presetSubtype="10" fill="hold" grpId="4" nodeType="withEffect">
                                  <p:stCondLst>
                                    <p:cond delay="0"/>
                                  </p:stCondLst>
                                  <p:childTnLst>
                                    <p:set>
                                      <p:cBhvr>
                                        <p:cTn id="225" dur="1" fill="hold">
                                          <p:stCondLst>
                                            <p:cond delay="0"/>
                                          </p:stCondLst>
                                        </p:cTn>
                                        <p:tgtEl>
                                          <p:spTgt spid="84"/>
                                        </p:tgtEl>
                                        <p:attrNameLst>
                                          <p:attrName>style.visibility</p:attrName>
                                        </p:attrNameLst>
                                      </p:cBhvr>
                                      <p:to>
                                        <p:strVal val="visible"/>
                                      </p:to>
                                    </p:set>
                                    <p:animEffect transition="in" filter="blinds(horizontal)">
                                      <p:cBhvr>
                                        <p:cTn id="226" dur="1000"/>
                                        <p:tgtEl>
                                          <p:spTgt spid="84"/>
                                        </p:tgtEl>
                                      </p:cBhvr>
                                    </p:animEffect>
                                  </p:childTnLst>
                                </p:cTn>
                              </p:par>
                              <p:par>
                                <p:cTn id="227" presetID="3" presetClass="entr" presetSubtype="10" fill="hold" grpId="4" nodeType="withEffect">
                                  <p:stCondLst>
                                    <p:cond delay="0"/>
                                  </p:stCondLst>
                                  <p:childTnLst>
                                    <p:set>
                                      <p:cBhvr>
                                        <p:cTn id="228" dur="1" fill="hold">
                                          <p:stCondLst>
                                            <p:cond delay="0"/>
                                          </p:stCondLst>
                                        </p:cTn>
                                        <p:tgtEl>
                                          <p:spTgt spid="83"/>
                                        </p:tgtEl>
                                        <p:attrNameLst>
                                          <p:attrName>style.visibility</p:attrName>
                                        </p:attrNameLst>
                                      </p:cBhvr>
                                      <p:to>
                                        <p:strVal val="visible"/>
                                      </p:to>
                                    </p:set>
                                    <p:animEffect transition="in" filter="blinds(horizontal)">
                                      <p:cBhvr>
                                        <p:cTn id="229" dur="1000"/>
                                        <p:tgtEl>
                                          <p:spTgt spid="83"/>
                                        </p:tgtEl>
                                      </p:cBhvr>
                                    </p:animEffect>
                                  </p:childTnLst>
                                </p:cTn>
                              </p:par>
                              <p:par>
                                <p:cTn id="230" presetID="3" presetClass="entr" presetSubtype="10" fill="hold" grpId="4" nodeType="withEffect">
                                  <p:stCondLst>
                                    <p:cond delay="0"/>
                                  </p:stCondLst>
                                  <p:childTnLst>
                                    <p:set>
                                      <p:cBhvr>
                                        <p:cTn id="231" dur="1" fill="hold">
                                          <p:stCondLst>
                                            <p:cond delay="0"/>
                                          </p:stCondLst>
                                        </p:cTn>
                                        <p:tgtEl>
                                          <p:spTgt spid="82"/>
                                        </p:tgtEl>
                                        <p:attrNameLst>
                                          <p:attrName>style.visibility</p:attrName>
                                        </p:attrNameLst>
                                      </p:cBhvr>
                                      <p:to>
                                        <p:strVal val="visible"/>
                                      </p:to>
                                    </p:set>
                                    <p:animEffect transition="in" filter="blinds(horizontal)">
                                      <p:cBhvr>
                                        <p:cTn id="232" dur="1000"/>
                                        <p:tgtEl>
                                          <p:spTgt spid="82"/>
                                        </p:tgtEl>
                                      </p:cBhvr>
                                    </p:animEffect>
                                  </p:childTnLst>
                                </p:cTn>
                              </p:par>
                              <p:par>
                                <p:cTn id="233" presetID="3" presetClass="entr" presetSubtype="10" fill="hold" grpId="4" nodeType="withEffect">
                                  <p:stCondLst>
                                    <p:cond delay="0"/>
                                  </p:stCondLst>
                                  <p:childTnLst>
                                    <p:set>
                                      <p:cBhvr>
                                        <p:cTn id="234" dur="1" fill="hold">
                                          <p:stCondLst>
                                            <p:cond delay="0"/>
                                          </p:stCondLst>
                                        </p:cTn>
                                        <p:tgtEl>
                                          <p:spTgt spid="86"/>
                                        </p:tgtEl>
                                        <p:attrNameLst>
                                          <p:attrName>style.visibility</p:attrName>
                                        </p:attrNameLst>
                                      </p:cBhvr>
                                      <p:to>
                                        <p:strVal val="visible"/>
                                      </p:to>
                                    </p:set>
                                    <p:animEffect transition="in" filter="blinds(horizontal)">
                                      <p:cBhvr>
                                        <p:cTn id="235" dur="1000"/>
                                        <p:tgtEl>
                                          <p:spTgt spid="86"/>
                                        </p:tgtEl>
                                      </p:cBhvr>
                                    </p:animEffect>
                                  </p:childTnLst>
                                </p:cTn>
                              </p:par>
                              <p:par>
                                <p:cTn id="236" presetID="3" presetClass="entr" presetSubtype="10" fill="hold" grpId="4" nodeType="withEffect">
                                  <p:stCondLst>
                                    <p:cond delay="0"/>
                                  </p:stCondLst>
                                  <p:childTnLst>
                                    <p:set>
                                      <p:cBhvr>
                                        <p:cTn id="237" dur="1" fill="hold">
                                          <p:stCondLst>
                                            <p:cond delay="0"/>
                                          </p:stCondLst>
                                        </p:cTn>
                                        <p:tgtEl>
                                          <p:spTgt spid="87"/>
                                        </p:tgtEl>
                                        <p:attrNameLst>
                                          <p:attrName>style.visibility</p:attrName>
                                        </p:attrNameLst>
                                      </p:cBhvr>
                                      <p:to>
                                        <p:strVal val="visible"/>
                                      </p:to>
                                    </p:set>
                                    <p:animEffect transition="in" filter="blinds(horizontal)">
                                      <p:cBhvr>
                                        <p:cTn id="238" dur="1000"/>
                                        <p:tgtEl>
                                          <p:spTgt spid="87"/>
                                        </p:tgtEl>
                                      </p:cBhvr>
                                    </p:animEffect>
                                  </p:childTnLst>
                                </p:cTn>
                              </p:par>
                              <p:par>
                                <p:cTn id="239" presetID="3" presetClass="entr" presetSubtype="10" fill="hold" grpId="4" nodeType="withEffect">
                                  <p:stCondLst>
                                    <p:cond delay="0"/>
                                  </p:stCondLst>
                                  <p:childTnLst>
                                    <p:set>
                                      <p:cBhvr>
                                        <p:cTn id="240" dur="1" fill="hold">
                                          <p:stCondLst>
                                            <p:cond delay="0"/>
                                          </p:stCondLst>
                                        </p:cTn>
                                        <p:tgtEl>
                                          <p:spTgt spid="88"/>
                                        </p:tgtEl>
                                        <p:attrNameLst>
                                          <p:attrName>style.visibility</p:attrName>
                                        </p:attrNameLst>
                                      </p:cBhvr>
                                      <p:to>
                                        <p:strVal val="visible"/>
                                      </p:to>
                                    </p:set>
                                    <p:animEffect transition="in" filter="blinds(horizontal)">
                                      <p:cBhvr>
                                        <p:cTn id="241" dur="1000"/>
                                        <p:tgtEl>
                                          <p:spTgt spid="88"/>
                                        </p:tgtEl>
                                      </p:cBhvr>
                                    </p:animEffect>
                                  </p:childTnLst>
                                </p:cTn>
                              </p:par>
                              <p:par>
                                <p:cTn id="242" presetID="3" presetClass="entr" presetSubtype="10" fill="hold" grpId="4" nodeType="withEffect">
                                  <p:stCondLst>
                                    <p:cond delay="0"/>
                                  </p:stCondLst>
                                  <p:childTnLst>
                                    <p:set>
                                      <p:cBhvr>
                                        <p:cTn id="243" dur="1" fill="hold">
                                          <p:stCondLst>
                                            <p:cond delay="0"/>
                                          </p:stCondLst>
                                        </p:cTn>
                                        <p:tgtEl>
                                          <p:spTgt spid="89"/>
                                        </p:tgtEl>
                                        <p:attrNameLst>
                                          <p:attrName>style.visibility</p:attrName>
                                        </p:attrNameLst>
                                      </p:cBhvr>
                                      <p:to>
                                        <p:strVal val="visible"/>
                                      </p:to>
                                    </p:set>
                                    <p:animEffect transition="in" filter="blinds(horizontal)">
                                      <p:cBhvr>
                                        <p:cTn id="244" dur="1000"/>
                                        <p:tgtEl>
                                          <p:spTgt spid="89"/>
                                        </p:tgtEl>
                                      </p:cBhvr>
                                    </p:animEffect>
                                  </p:childTnLst>
                                </p:cTn>
                              </p:par>
                              <p:par>
                                <p:cTn id="245" presetID="2" presetClass="entr" presetSubtype="9" fill="hold" grpId="0" nodeType="withEffect">
                                  <p:stCondLst>
                                    <p:cond delay="0"/>
                                  </p:stCondLst>
                                  <p:childTnLst>
                                    <p:set>
                                      <p:cBhvr>
                                        <p:cTn id="246" dur="1" fill="hold">
                                          <p:stCondLst>
                                            <p:cond delay="0"/>
                                          </p:stCondLst>
                                        </p:cTn>
                                        <p:tgtEl>
                                          <p:spTgt spid="8"/>
                                        </p:tgtEl>
                                        <p:attrNameLst>
                                          <p:attrName>style.visibility</p:attrName>
                                        </p:attrNameLst>
                                      </p:cBhvr>
                                      <p:to>
                                        <p:strVal val="visible"/>
                                      </p:to>
                                    </p:set>
                                    <p:anim calcmode="lin" valueType="num">
                                      <p:cBhvr additive="base">
                                        <p:cTn id="247" dur="4500" fill="hold"/>
                                        <p:tgtEl>
                                          <p:spTgt spid="8"/>
                                        </p:tgtEl>
                                        <p:attrNameLst>
                                          <p:attrName>ppt_x</p:attrName>
                                        </p:attrNameLst>
                                      </p:cBhvr>
                                      <p:tavLst>
                                        <p:tav tm="0">
                                          <p:val>
                                            <p:strVal val="0-#ppt_w/2"/>
                                          </p:val>
                                        </p:tav>
                                        <p:tav tm="100000">
                                          <p:val>
                                            <p:strVal val="#ppt_x"/>
                                          </p:val>
                                        </p:tav>
                                      </p:tavLst>
                                    </p:anim>
                                    <p:anim calcmode="lin" valueType="num">
                                      <p:cBhvr additive="base">
                                        <p:cTn id="248" dur="4500" fill="hold"/>
                                        <p:tgtEl>
                                          <p:spTgt spid="8"/>
                                        </p:tgtEl>
                                        <p:attrNameLst>
                                          <p:attrName>ppt_y</p:attrName>
                                        </p:attrNameLst>
                                      </p:cBhvr>
                                      <p:tavLst>
                                        <p:tav tm="0">
                                          <p:val>
                                            <p:strVal val="0-#ppt_h/2"/>
                                          </p:val>
                                        </p:tav>
                                        <p:tav tm="100000">
                                          <p:val>
                                            <p:strVal val="#ppt_y"/>
                                          </p:val>
                                        </p:tav>
                                      </p:tavLst>
                                    </p:anim>
                                  </p:childTnLst>
                                </p:cTn>
                              </p:par>
                              <p:par>
                                <p:cTn id="249" presetID="2" presetClass="exit" presetSubtype="4" fill="hold" grpId="1" nodeType="withEffect">
                                  <p:stCondLst>
                                    <p:cond delay="0"/>
                                  </p:stCondLst>
                                  <p:childTnLst>
                                    <p:anim calcmode="lin" valueType="num">
                                      <p:cBhvr additive="base">
                                        <p:cTn id="250" dur="4500"/>
                                        <p:tgtEl>
                                          <p:spTgt spid="8"/>
                                        </p:tgtEl>
                                        <p:attrNameLst>
                                          <p:attrName>ppt_x</p:attrName>
                                        </p:attrNameLst>
                                      </p:cBhvr>
                                      <p:tavLst>
                                        <p:tav tm="0">
                                          <p:val>
                                            <p:strVal val="ppt_x"/>
                                          </p:val>
                                        </p:tav>
                                        <p:tav tm="100000">
                                          <p:val>
                                            <p:strVal val="ppt_x"/>
                                          </p:val>
                                        </p:tav>
                                      </p:tavLst>
                                    </p:anim>
                                    <p:anim calcmode="lin" valueType="num">
                                      <p:cBhvr additive="base">
                                        <p:cTn id="251" dur="4500"/>
                                        <p:tgtEl>
                                          <p:spTgt spid="8"/>
                                        </p:tgtEl>
                                        <p:attrNameLst>
                                          <p:attrName>ppt_y</p:attrName>
                                        </p:attrNameLst>
                                      </p:cBhvr>
                                      <p:tavLst>
                                        <p:tav tm="0">
                                          <p:val>
                                            <p:strVal val="ppt_y"/>
                                          </p:val>
                                        </p:tav>
                                        <p:tav tm="100000">
                                          <p:val>
                                            <p:strVal val="1+ppt_h/2"/>
                                          </p:val>
                                        </p:tav>
                                      </p:tavLst>
                                    </p:anim>
                                    <p:set>
                                      <p:cBhvr>
                                        <p:cTn id="252" dur="1" fill="hold">
                                          <p:stCondLst>
                                            <p:cond delay="4499"/>
                                          </p:stCondLst>
                                        </p:cTn>
                                        <p:tgtEl>
                                          <p:spTgt spid="8"/>
                                        </p:tgtEl>
                                        <p:attrNameLst>
                                          <p:attrName>style.visibility</p:attrName>
                                        </p:attrNameLst>
                                      </p:cBhvr>
                                      <p:to>
                                        <p:strVal val="hidden"/>
                                      </p:to>
                                    </p:set>
                                  </p:childTnLst>
                                </p:cTn>
                              </p:par>
                              <p:par>
                                <p:cTn id="253" presetID="2" presetClass="entr" presetSubtype="9" fill="hold" grpId="0" nodeType="withEffect">
                                  <p:stCondLst>
                                    <p:cond delay="0"/>
                                  </p:stCondLst>
                                  <p:childTnLst>
                                    <p:set>
                                      <p:cBhvr>
                                        <p:cTn id="254" dur="1" fill="hold">
                                          <p:stCondLst>
                                            <p:cond delay="0"/>
                                          </p:stCondLst>
                                        </p:cTn>
                                        <p:tgtEl>
                                          <p:spTgt spid="6"/>
                                        </p:tgtEl>
                                        <p:attrNameLst>
                                          <p:attrName>style.visibility</p:attrName>
                                        </p:attrNameLst>
                                      </p:cBhvr>
                                      <p:to>
                                        <p:strVal val="visible"/>
                                      </p:to>
                                    </p:set>
                                    <p:anim calcmode="lin" valueType="num">
                                      <p:cBhvr additive="base">
                                        <p:cTn id="255" dur="4500" fill="hold"/>
                                        <p:tgtEl>
                                          <p:spTgt spid="6"/>
                                        </p:tgtEl>
                                        <p:attrNameLst>
                                          <p:attrName>ppt_x</p:attrName>
                                        </p:attrNameLst>
                                      </p:cBhvr>
                                      <p:tavLst>
                                        <p:tav tm="0">
                                          <p:val>
                                            <p:strVal val="0-#ppt_w/2"/>
                                          </p:val>
                                        </p:tav>
                                        <p:tav tm="100000">
                                          <p:val>
                                            <p:strVal val="#ppt_x"/>
                                          </p:val>
                                        </p:tav>
                                      </p:tavLst>
                                    </p:anim>
                                    <p:anim calcmode="lin" valueType="num">
                                      <p:cBhvr additive="base">
                                        <p:cTn id="256" dur="4500" fill="hold"/>
                                        <p:tgtEl>
                                          <p:spTgt spid="6"/>
                                        </p:tgtEl>
                                        <p:attrNameLst>
                                          <p:attrName>ppt_y</p:attrName>
                                        </p:attrNameLst>
                                      </p:cBhvr>
                                      <p:tavLst>
                                        <p:tav tm="0">
                                          <p:val>
                                            <p:strVal val="0-#ppt_h/2"/>
                                          </p:val>
                                        </p:tav>
                                        <p:tav tm="100000">
                                          <p:val>
                                            <p:strVal val="#ppt_y"/>
                                          </p:val>
                                        </p:tav>
                                      </p:tavLst>
                                    </p:anim>
                                  </p:childTnLst>
                                </p:cTn>
                              </p:par>
                              <p:par>
                                <p:cTn id="257" presetID="2" presetClass="exit" presetSubtype="4" fill="hold" grpId="1" nodeType="withEffect">
                                  <p:stCondLst>
                                    <p:cond delay="0"/>
                                  </p:stCondLst>
                                  <p:childTnLst>
                                    <p:anim calcmode="lin" valueType="num">
                                      <p:cBhvr additive="base">
                                        <p:cTn id="258" dur="4500"/>
                                        <p:tgtEl>
                                          <p:spTgt spid="6"/>
                                        </p:tgtEl>
                                        <p:attrNameLst>
                                          <p:attrName>ppt_x</p:attrName>
                                        </p:attrNameLst>
                                      </p:cBhvr>
                                      <p:tavLst>
                                        <p:tav tm="0">
                                          <p:val>
                                            <p:strVal val="ppt_x"/>
                                          </p:val>
                                        </p:tav>
                                        <p:tav tm="100000">
                                          <p:val>
                                            <p:strVal val="ppt_x"/>
                                          </p:val>
                                        </p:tav>
                                      </p:tavLst>
                                    </p:anim>
                                    <p:anim calcmode="lin" valueType="num">
                                      <p:cBhvr additive="base">
                                        <p:cTn id="259" dur="4500"/>
                                        <p:tgtEl>
                                          <p:spTgt spid="6"/>
                                        </p:tgtEl>
                                        <p:attrNameLst>
                                          <p:attrName>ppt_y</p:attrName>
                                        </p:attrNameLst>
                                      </p:cBhvr>
                                      <p:tavLst>
                                        <p:tav tm="0">
                                          <p:val>
                                            <p:strVal val="ppt_y"/>
                                          </p:val>
                                        </p:tav>
                                        <p:tav tm="100000">
                                          <p:val>
                                            <p:strVal val="1+ppt_h/2"/>
                                          </p:val>
                                        </p:tav>
                                      </p:tavLst>
                                    </p:anim>
                                    <p:set>
                                      <p:cBhvr>
                                        <p:cTn id="260" dur="1" fill="hold">
                                          <p:stCondLst>
                                            <p:cond delay="4499"/>
                                          </p:stCondLst>
                                        </p:cTn>
                                        <p:tgtEl>
                                          <p:spTgt spid="6"/>
                                        </p:tgtEl>
                                        <p:attrNameLst>
                                          <p:attrName>style.visibility</p:attrName>
                                        </p:attrNameLst>
                                      </p:cBhvr>
                                      <p:to>
                                        <p:strVal val="hidden"/>
                                      </p:to>
                                    </p:set>
                                  </p:childTnLst>
                                </p:cTn>
                              </p:par>
                              <p:par>
                                <p:cTn id="261" presetID="2" presetClass="entr" presetSubtype="9" fill="hold" grpId="0" nodeType="withEffect">
                                  <p:stCondLst>
                                    <p:cond delay="0"/>
                                  </p:stCondLst>
                                  <p:childTnLst>
                                    <p:set>
                                      <p:cBhvr>
                                        <p:cTn id="262" dur="1" fill="hold">
                                          <p:stCondLst>
                                            <p:cond delay="0"/>
                                          </p:stCondLst>
                                        </p:cTn>
                                        <p:tgtEl>
                                          <p:spTgt spid="7"/>
                                        </p:tgtEl>
                                        <p:attrNameLst>
                                          <p:attrName>style.visibility</p:attrName>
                                        </p:attrNameLst>
                                      </p:cBhvr>
                                      <p:to>
                                        <p:strVal val="visible"/>
                                      </p:to>
                                    </p:set>
                                    <p:anim calcmode="lin" valueType="num">
                                      <p:cBhvr additive="base">
                                        <p:cTn id="263" dur="4500" fill="hold"/>
                                        <p:tgtEl>
                                          <p:spTgt spid="7"/>
                                        </p:tgtEl>
                                        <p:attrNameLst>
                                          <p:attrName>ppt_x</p:attrName>
                                        </p:attrNameLst>
                                      </p:cBhvr>
                                      <p:tavLst>
                                        <p:tav tm="0">
                                          <p:val>
                                            <p:strVal val="0-#ppt_w/2"/>
                                          </p:val>
                                        </p:tav>
                                        <p:tav tm="100000">
                                          <p:val>
                                            <p:strVal val="#ppt_x"/>
                                          </p:val>
                                        </p:tav>
                                      </p:tavLst>
                                    </p:anim>
                                    <p:anim calcmode="lin" valueType="num">
                                      <p:cBhvr additive="base">
                                        <p:cTn id="264" dur="4500" fill="hold"/>
                                        <p:tgtEl>
                                          <p:spTgt spid="7"/>
                                        </p:tgtEl>
                                        <p:attrNameLst>
                                          <p:attrName>ppt_y</p:attrName>
                                        </p:attrNameLst>
                                      </p:cBhvr>
                                      <p:tavLst>
                                        <p:tav tm="0">
                                          <p:val>
                                            <p:strVal val="0-#ppt_h/2"/>
                                          </p:val>
                                        </p:tav>
                                        <p:tav tm="100000">
                                          <p:val>
                                            <p:strVal val="#ppt_y"/>
                                          </p:val>
                                        </p:tav>
                                      </p:tavLst>
                                    </p:anim>
                                  </p:childTnLst>
                                </p:cTn>
                              </p:par>
                              <p:par>
                                <p:cTn id="265" presetID="2" presetClass="exit" presetSubtype="4" fill="hold" grpId="1" nodeType="withEffect">
                                  <p:stCondLst>
                                    <p:cond delay="0"/>
                                  </p:stCondLst>
                                  <p:childTnLst>
                                    <p:anim calcmode="lin" valueType="num">
                                      <p:cBhvr additive="base">
                                        <p:cTn id="266" dur="4500"/>
                                        <p:tgtEl>
                                          <p:spTgt spid="7"/>
                                        </p:tgtEl>
                                        <p:attrNameLst>
                                          <p:attrName>ppt_x</p:attrName>
                                        </p:attrNameLst>
                                      </p:cBhvr>
                                      <p:tavLst>
                                        <p:tav tm="0">
                                          <p:val>
                                            <p:strVal val="ppt_x"/>
                                          </p:val>
                                        </p:tav>
                                        <p:tav tm="100000">
                                          <p:val>
                                            <p:strVal val="ppt_x"/>
                                          </p:val>
                                        </p:tav>
                                      </p:tavLst>
                                    </p:anim>
                                    <p:anim calcmode="lin" valueType="num">
                                      <p:cBhvr additive="base">
                                        <p:cTn id="267" dur="4500"/>
                                        <p:tgtEl>
                                          <p:spTgt spid="7"/>
                                        </p:tgtEl>
                                        <p:attrNameLst>
                                          <p:attrName>ppt_y</p:attrName>
                                        </p:attrNameLst>
                                      </p:cBhvr>
                                      <p:tavLst>
                                        <p:tav tm="0">
                                          <p:val>
                                            <p:strVal val="ppt_y"/>
                                          </p:val>
                                        </p:tav>
                                        <p:tav tm="100000">
                                          <p:val>
                                            <p:strVal val="1+ppt_h/2"/>
                                          </p:val>
                                        </p:tav>
                                      </p:tavLst>
                                    </p:anim>
                                    <p:set>
                                      <p:cBhvr>
                                        <p:cTn id="268" dur="1" fill="hold">
                                          <p:stCondLst>
                                            <p:cond delay="4499"/>
                                          </p:stCondLst>
                                        </p:cTn>
                                        <p:tgtEl>
                                          <p:spTgt spid="7"/>
                                        </p:tgtEl>
                                        <p:attrNameLst>
                                          <p:attrName>style.visibility</p:attrName>
                                        </p:attrNameLst>
                                      </p:cBhvr>
                                      <p:to>
                                        <p:strVal val="hidden"/>
                                      </p:to>
                                    </p:set>
                                  </p:childTnLst>
                                </p:cTn>
                              </p:par>
                              <p:par>
                                <p:cTn id="269" presetID="2" presetClass="entr" presetSubtype="9" fill="hold" grpId="0" nodeType="withEffect">
                                  <p:stCondLst>
                                    <p:cond delay="0"/>
                                  </p:stCondLst>
                                  <p:childTnLst>
                                    <p:set>
                                      <p:cBhvr>
                                        <p:cTn id="270" dur="1" fill="hold">
                                          <p:stCondLst>
                                            <p:cond delay="0"/>
                                          </p:stCondLst>
                                        </p:cTn>
                                        <p:tgtEl>
                                          <p:spTgt spid="9"/>
                                        </p:tgtEl>
                                        <p:attrNameLst>
                                          <p:attrName>style.visibility</p:attrName>
                                        </p:attrNameLst>
                                      </p:cBhvr>
                                      <p:to>
                                        <p:strVal val="visible"/>
                                      </p:to>
                                    </p:set>
                                    <p:anim calcmode="lin" valueType="num">
                                      <p:cBhvr additive="base">
                                        <p:cTn id="271" dur="4500" fill="hold"/>
                                        <p:tgtEl>
                                          <p:spTgt spid="9"/>
                                        </p:tgtEl>
                                        <p:attrNameLst>
                                          <p:attrName>ppt_x</p:attrName>
                                        </p:attrNameLst>
                                      </p:cBhvr>
                                      <p:tavLst>
                                        <p:tav tm="0">
                                          <p:val>
                                            <p:strVal val="0-#ppt_w/2"/>
                                          </p:val>
                                        </p:tav>
                                        <p:tav tm="100000">
                                          <p:val>
                                            <p:strVal val="#ppt_x"/>
                                          </p:val>
                                        </p:tav>
                                      </p:tavLst>
                                    </p:anim>
                                    <p:anim calcmode="lin" valueType="num">
                                      <p:cBhvr additive="base">
                                        <p:cTn id="272" dur="4500" fill="hold"/>
                                        <p:tgtEl>
                                          <p:spTgt spid="9"/>
                                        </p:tgtEl>
                                        <p:attrNameLst>
                                          <p:attrName>ppt_y</p:attrName>
                                        </p:attrNameLst>
                                      </p:cBhvr>
                                      <p:tavLst>
                                        <p:tav tm="0">
                                          <p:val>
                                            <p:strVal val="0-#ppt_h/2"/>
                                          </p:val>
                                        </p:tav>
                                        <p:tav tm="100000">
                                          <p:val>
                                            <p:strVal val="#ppt_y"/>
                                          </p:val>
                                        </p:tav>
                                      </p:tavLst>
                                    </p:anim>
                                  </p:childTnLst>
                                </p:cTn>
                              </p:par>
                              <p:par>
                                <p:cTn id="273" presetID="2" presetClass="exit" presetSubtype="4" fill="hold" grpId="1" nodeType="withEffect">
                                  <p:stCondLst>
                                    <p:cond delay="0"/>
                                  </p:stCondLst>
                                  <p:childTnLst>
                                    <p:anim calcmode="lin" valueType="num">
                                      <p:cBhvr additive="base">
                                        <p:cTn id="274" dur="4500"/>
                                        <p:tgtEl>
                                          <p:spTgt spid="9"/>
                                        </p:tgtEl>
                                        <p:attrNameLst>
                                          <p:attrName>ppt_x</p:attrName>
                                        </p:attrNameLst>
                                      </p:cBhvr>
                                      <p:tavLst>
                                        <p:tav tm="0">
                                          <p:val>
                                            <p:strVal val="ppt_x"/>
                                          </p:val>
                                        </p:tav>
                                        <p:tav tm="100000">
                                          <p:val>
                                            <p:strVal val="ppt_x"/>
                                          </p:val>
                                        </p:tav>
                                      </p:tavLst>
                                    </p:anim>
                                    <p:anim calcmode="lin" valueType="num">
                                      <p:cBhvr additive="base">
                                        <p:cTn id="275" dur="4500"/>
                                        <p:tgtEl>
                                          <p:spTgt spid="9"/>
                                        </p:tgtEl>
                                        <p:attrNameLst>
                                          <p:attrName>ppt_y</p:attrName>
                                        </p:attrNameLst>
                                      </p:cBhvr>
                                      <p:tavLst>
                                        <p:tav tm="0">
                                          <p:val>
                                            <p:strVal val="ppt_y"/>
                                          </p:val>
                                        </p:tav>
                                        <p:tav tm="100000">
                                          <p:val>
                                            <p:strVal val="1+ppt_h/2"/>
                                          </p:val>
                                        </p:tav>
                                      </p:tavLst>
                                    </p:anim>
                                    <p:set>
                                      <p:cBhvr>
                                        <p:cTn id="276" dur="1" fill="hold">
                                          <p:stCondLst>
                                            <p:cond delay="4499"/>
                                          </p:stCondLst>
                                        </p:cTn>
                                        <p:tgtEl>
                                          <p:spTgt spid="9"/>
                                        </p:tgtEl>
                                        <p:attrNameLst>
                                          <p:attrName>style.visibility</p:attrName>
                                        </p:attrNameLst>
                                      </p:cBhvr>
                                      <p:to>
                                        <p:strVal val="hidden"/>
                                      </p:to>
                                    </p:set>
                                  </p:childTnLst>
                                </p:cTn>
                              </p:par>
                              <p:par>
                                <p:cTn id="277" presetID="2" presetClass="entr" presetSubtype="9" fill="hold" grpId="0" nodeType="withEffect">
                                  <p:stCondLst>
                                    <p:cond delay="0"/>
                                  </p:stCondLst>
                                  <p:childTnLst>
                                    <p:set>
                                      <p:cBhvr>
                                        <p:cTn id="278" dur="1" fill="hold">
                                          <p:stCondLst>
                                            <p:cond delay="0"/>
                                          </p:stCondLst>
                                        </p:cTn>
                                        <p:tgtEl>
                                          <p:spTgt spid="10"/>
                                        </p:tgtEl>
                                        <p:attrNameLst>
                                          <p:attrName>style.visibility</p:attrName>
                                        </p:attrNameLst>
                                      </p:cBhvr>
                                      <p:to>
                                        <p:strVal val="visible"/>
                                      </p:to>
                                    </p:set>
                                    <p:anim calcmode="lin" valueType="num">
                                      <p:cBhvr additive="base">
                                        <p:cTn id="279" dur="4500" fill="hold"/>
                                        <p:tgtEl>
                                          <p:spTgt spid="10"/>
                                        </p:tgtEl>
                                        <p:attrNameLst>
                                          <p:attrName>ppt_x</p:attrName>
                                        </p:attrNameLst>
                                      </p:cBhvr>
                                      <p:tavLst>
                                        <p:tav tm="0">
                                          <p:val>
                                            <p:strVal val="0-#ppt_w/2"/>
                                          </p:val>
                                        </p:tav>
                                        <p:tav tm="100000">
                                          <p:val>
                                            <p:strVal val="#ppt_x"/>
                                          </p:val>
                                        </p:tav>
                                      </p:tavLst>
                                    </p:anim>
                                    <p:anim calcmode="lin" valueType="num">
                                      <p:cBhvr additive="base">
                                        <p:cTn id="280" dur="4500" fill="hold"/>
                                        <p:tgtEl>
                                          <p:spTgt spid="10"/>
                                        </p:tgtEl>
                                        <p:attrNameLst>
                                          <p:attrName>ppt_y</p:attrName>
                                        </p:attrNameLst>
                                      </p:cBhvr>
                                      <p:tavLst>
                                        <p:tav tm="0">
                                          <p:val>
                                            <p:strVal val="0-#ppt_h/2"/>
                                          </p:val>
                                        </p:tav>
                                        <p:tav tm="100000">
                                          <p:val>
                                            <p:strVal val="#ppt_y"/>
                                          </p:val>
                                        </p:tav>
                                      </p:tavLst>
                                    </p:anim>
                                  </p:childTnLst>
                                </p:cTn>
                              </p:par>
                              <p:par>
                                <p:cTn id="281" presetID="2" presetClass="exit" presetSubtype="1" fill="hold" grpId="1" nodeType="withEffect">
                                  <p:stCondLst>
                                    <p:cond delay="0"/>
                                  </p:stCondLst>
                                  <p:childTnLst>
                                    <p:anim calcmode="lin" valueType="num">
                                      <p:cBhvr additive="base">
                                        <p:cTn id="282" dur="4500"/>
                                        <p:tgtEl>
                                          <p:spTgt spid="10"/>
                                        </p:tgtEl>
                                        <p:attrNameLst>
                                          <p:attrName>ppt_x</p:attrName>
                                        </p:attrNameLst>
                                      </p:cBhvr>
                                      <p:tavLst>
                                        <p:tav tm="0">
                                          <p:val>
                                            <p:strVal val="ppt_x"/>
                                          </p:val>
                                        </p:tav>
                                        <p:tav tm="100000">
                                          <p:val>
                                            <p:strVal val="ppt_x"/>
                                          </p:val>
                                        </p:tav>
                                      </p:tavLst>
                                    </p:anim>
                                    <p:anim calcmode="lin" valueType="num">
                                      <p:cBhvr additive="base">
                                        <p:cTn id="283" dur="4500"/>
                                        <p:tgtEl>
                                          <p:spTgt spid="10"/>
                                        </p:tgtEl>
                                        <p:attrNameLst>
                                          <p:attrName>ppt_y</p:attrName>
                                        </p:attrNameLst>
                                      </p:cBhvr>
                                      <p:tavLst>
                                        <p:tav tm="0">
                                          <p:val>
                                            <p:strVal val="ppt_y"/>
                                          </p:val>
                                        </p:tav>
                                        <p:tav tm="100000">
                                          <p:val>
                                            <p:strVal val="0-ppt_h/2"/>
                                          </p:val>
                                        </p:tav>
                                      </p:tavLst>
                                    </p:anim>
                                    <p:set>
                                      <p:cBhvr>
                                        <p:cTn id="284" dur="1" fill="hold">
                                          <p:stCondLst>
                                            <p:cond delay="4499"/>
                                          </p:stCondLst>
                                        </p:cTn>
                                        <p:tgtEl>
                                          <p:spTgt spid="10"/>
                                        </p:tgtEl>
                                        <p:attrNameLst>
                                          <p:attrName>style.visibility</p:attrName>
                                        </p:attrNameLst>
                                      </p:cBhvr>
                                      <p:to>
                                        <p:strVal val="hidden"/>
                                      </p:to>
                                    </p:set>
                                  </p:childTnLst>
                                </p:cTn>
                              </p:par>
                              <p:par>
                                <p:cTn id="285" presetID="2" presetClass="entr" presetSubtype="9" fill="hold" grpId="0" nodeType="withEffect">
                                  <p:stCondLst>
                                    <p:cond delay="0"/>
                                  </p:stCondLst>
                                  <p:childTnLst>
                                    <p:set>
                                      <p:cBhvr>
                                        <p:cTn id="286" dur="1" fill="hold">
                                          <p:stCondLst>
                                            <p:cond delay="0"/>
                                          </p:stCondLst>
                                        </p:cTn>
                                        <p:tgtEl>
                                          <p:spTgt spid="11"/>
                                        </p:tgtEl>
                                        <p:attrNameLst>
                                          <p:attrName>style.visibility</p:attrName>
                                        </p:attrNameLst>
                                      </p:cBhvr>
                                      <p:to>
                                        <p:strVal val="visible"/>
                                      </p:to>
                                    </p:set>
                                    <p:anim calcmode="lin" valueType="num">
                                      <p:cBhvr additive="base">
                                        <p:cTn id="287" dur="4500" fill="hold"/>
                                        <p:tgtEl>
                                          <p:spTgt spid="11"/>
                                        </p:tgtEl>
                                        <p:attrNameLst>
                                          <p:attrName>ppt_x</p:attrName>
                                        </p:attrNameLst>
                                      </p:cBhvr>
                                      <p:tavLst>
                                        <p:tav tm="0">
                                          <p:val>
                                            <p:strVal val="0-#ppt_w/2"/>
                                          </p:val>
                                        </p:tav>
                                        <p:tav tm="100000">
                                          <p:val>
                                            <p:strVal val="#ppt_x"/>
                                          </p:val>
                                        </p:tav>
                                      </p:tavLst>
                                    </p:anim>
                                    <p:anim calcmode="lin" valueType="num">
                                      <p:cBhvr additive="base">
                                        <p:cTn id="288" dur="4500" fill="hold"/>
                                        <p:tgtEl>
                                          <p:spTgt spid="11"/>
                                        </p:tgtEl>
                                        <p:attrNameLst>
                                          <p:attrName>ppt_y</p:attrName>
                                        </p:attrNameLst>
                                      </p:cBhvr>
                                      <p:tavLst>
                                        <p:tav tm="0">
                                          <p:val>
                                            <p:strVal val="0-#ppt_h/2"/>
                                          </p:val>
                                        </p:tav>
                                        <p:tav tm="100000">
                                          <p:val>
                                            <p:strVal val="#ppt_y"/>
                                          </p:val>
                                        </p:tav>
                                      </p:tavLst>
                                    </p:anim>
                                  </p:childTnLst>
                                </p:cTn>
                              </p:par>
                              <p:par>
                                <p:cTn id="289" presetID="2" presetClass="exit" presetSubtype="1" fill="hold" grpId="1" nodeType="withEffect">
                                  <p:stCondLst>
                                    <p:cond delay="0"/>
                                  </p:stCondLst>
                                  <p:childTnLst>
                                    <p:anim calcmode="lin" valueType="num">
                                      <p:cBhvr additive="base">
                                        <p:cTn id="290" dur="4500"/>
                                        <p:tgtEl>
                                          <p:spTgt spid="11"/>
                                        </p:tgtEl>
                                        <p:attrNameLst>
                                          <p:attrName>ppt_x</p:attrName>
                                        </p:attrNameLst>
                                      </p:cBhvr>
                                      <p:tavLst>
                                        <p:tav tm="0">
                                          <p:val>
                                            <p:strVal val="ppt_x"/>
                                          </p:val>
                                        </p:tav>
                                        <p:tav tm="100000">
                                          <p:val>
                                            <p:strVal val="ppt_x"/>
                                          </p:val>
                                        </p:tav>
                                      </p:tavLst>
                                    </p:anim>
                                    <p:anim calcmode="lin" valueType="num">
                                      <p:cBhvr additive="base">
                                        <p:cTn id="291" dur="4500"/>
                                        <p:tgtEl>
                                          <p:spTgt spid="11"/>
                                        </p:tgtEl>
                                        <p:attrNameLst>
                                          <p:attrName>ppt_y</p:attrName>
                                        </p:attrNameLst>
                                      </p:cBhvr>
                                      <p:tavLst>
                                        <p:tav tm="0">
                                          <p:val>
                                            <p:strVal val="ppt_y"/>
                                          </p:val>
                                        </p:tav>
                                        <p:tav tm="100000">
                                          <p:val>
                                            <p:strVal val="0-ppt_h/2"/>
                                          </p:val>
                                        </p:tav>
                                      </p:tavLst>
                                    </p:anim>
                                    <p:set>
                                      <p:cBhvr>
                                        <p:cTn id="292" dur="1" fill="hold">
                                          <p:stCondLst>
                                            <p:cond delay="4499"/>
                                          </p:stCondLst>
                                        </p:cTn>
                                        <p:tgtEl>
                                          <p:spTgt spid="11"/>
                                        </p:tgtEl>
                                        <p:attrNameLst>
                                          <p:attrName>style.visibility</p:attrName>
                                        </p:attrNameLst>
                                      </p:cBhvr>
                                      <p:to>
                                        <p:strVal val="hidden"/>
                                      </p:to>
                                    </p:set>
                                  </p:childTnLst>
                                </p:cTn>
                              </p:par>
                              <p:par>
                                <p:cTn id="293" presetID="2" presetClass="entr" presetSubtype="9" fill="hold" grpId="0" nodeType="withEffect">
                                  <p:stCondLst>
                                    <p:cond delay="0"/>
                                  </p:stCondLst>
                                  <p:childTnLst>
                                    <p:set>
                                      <p:cBhvr>
                                        <p:cTn id="294" dur="1" fill="hold">
                                          <p:stCondLst>
                                            <p:cond delay="0"/>
                                          </p:stCondLst>
                                        </p:cTn>
                                        <p:tgtEl>
                                          <p:spTgt spid="12"/>
                                        </p:tgtEl>
                                        <p:attrNameLst>
                                          <p:attrName>style.visibility</p:attrName>
                                        </p:attrNameLst>
                                      </p:cBhvr>
                                      <p:to>
                                        <p:strVal val="visible"/>
                                      </p:to>
                                    </p:set>
                                    <p:anim calcmode="lin" valueType="num">
                                      <p:cBhvr additive="base">
                                        <p:cTn id="295" dur="4500" fill="hold"/>
                                        <p:tgtEl>
                                          <p:spTgt spid="12"/>
                                        </p:tgtEl>
                                        <p:attrNameLst>
                                          <p:attrName>ppt_x</p:attrName>
                                        </p:attrNameLst>
                                      </p:cBhvr>
                                      <p:tavLst>
                                        <p:tav tm="0">
                                          <p:val>
                                            <p:strVal val="0-#ppt_w/2"/>
                                          </p:val>
                                        </p:tav>
                                        <p:tav tm="100000">
                                          <p:val>
                                            <p:strVal val="#ppt_x"/>
                                          </p:val>
                                        </p:tav>
                                      </p:tavLst>
                                    </p:anim>
                                    <p:anim calcmode="lin" valueType="num">
                                      <p:cBhvr additive="base">
                                        <p:cTn id="296" dur="4500" fill="hold"/>
                                        <p:tgtEl>
                                          <p:spTgt spid="12"/>
                                        </p:tgtEl>
                                        <p:attrNameLst>
                                          <p:attrName>ppt_y</p:attrName>
                                        </p:attrNameLst>
                                      </p:cBhvr>
                                      <p:tavLst>
                                        <p:tav tm="0">
                                          <p:val>
                                            <p:strVal val="0-#ppt_h/2"/>
                                          </p:val>
                                        </p:tav>
                                        <p:tav tm="100000">
                                          <p:val>
                                            <p:strVal val="#ppt_y"/>
                                          </p:val>
                                        </p:tav>
                                      </p:tavLst>
                                    </p:anim>
                                  </p:childTnLst>
                                </p:cTn>
                              </p:par>
                              <p:par>
                                <p:cTn id="297" presetID="2" presetClass="exit" presetSubtype="1" fill="hold" grpId="1" nodeType="withEffect">
                                  <p:stCondLst>
                                    <p:cond delay="0"/>
                                  </p:stCondLst>
                                  <p:childTnLst>
                                    <p:anim calcmode="lin" valueType="num">
                                      <p:cBhvr additive="base">
                                        <p:cTn id="298" dur="4500"/>
                                        <p:tgtEl>
                                          <p:spTgt spid="12"/>
                                        </p:tgtEl>
                                        <p:attrNameLst>
                                          <p:attrName>ppt_x</p:attrName>
                                        </p:attrNameLst>
                                      </p:cBhvr>
                                      <p:tavLst>
                                        <p:tav tm="0">
                                          <p:val>
                                            <p:strVal val="ppt_x"/>
                                          </p:val>
                                        </p:tav>
                                        <p:tav tm="100000">
                                          <p:val>
                                            <p:strVal val="ppt_x"/>
                                          </p:val>
                                        </p:tav>
                                      </p:tavLst>
                                    </p:anim>
                                    <p:anim calcmode="lin" valueType="num">
                                      <p:cBhvr additive="base">
                                        <p:cTn id="299" dur="4500"/>
                                        <p:tgtEl>
                                          <p:spTgt spid="12"/>
                                        </p:tgtEl>
                                        <p:attrNameLst>
                                          <p:attrName>ppt_y</p:attrName>
                                        </p:attrNameLst>
                                      </p:cBhvr>
                                      <p:tavLst>
                                        <p:tav tm="0">
                                          <p:val>
                                            <p:strVal val="ppt_y"/>
                                          </p:val>
                                        </p:tav>
                                        <p:tav tm="100000">
                                          <p:val>
                                            <p:strVal val="0-ppt_h/2"/>
                                          </p:val>
                                        </p:tav>
                                      </p:tavLst>
                                    </p:anim>
                                    <p:set>
                                      <p:cBhvr>
                                        <p:cTn id="300" dur="1" fill="hold">
                                          <p:stCondLst>
                                            <p:cond delay="4499"/>
                                          </p:stCondLst>
                                        </p:cTn>
                                        <p:tgtEl>
                                          <p:spTgt spid="12"/>
                                        </p:tgtEl>
                                        <p:attrNameLst>
                                          <p:attrName>style.visibility</p:attrName>
                                        </p:attrNameLst>
                                      </p:cBhvr>
                                      <p:to>
                                        <p:strVal val="hidden"/>
                                      </p:to>
                                    </p:set>
                                  </p:childTnLst>
                                </p:cTn>
                              </p:par>
                              <p:par>
                                <p:cTn id="301" presetID="2" presetClass="entr" presetSubtype="9" fill="hold" grpId="0" nodeType="withEffect">
                                  <p:stCondLst>
                                    <p:cond delay="0"/>
                                  </p:stCondLst>
                                  <p:childTnLst>
                                    <p:set>
                                      <p:cBhvr>
                                        <p:cTn id="302" dur="1" fill="hold">
                                          <p:stCondLst>
                                            <p:cond delay="0"/>
                                          </p:stCondLst>
                                        </p:cTn>
                                        <p:tgtEl>
                                          <p:spTgt spid="13"/>
                                        </p:tgtEl>
                                        <p:attrNameLst>
                                          <p:attrName>style.visibility</p:attrName>
                                        </p:attrNameLst>
                                      </p:cBhvr>
                                      <p:to>
                                        <p:strVal val="visible"/>
                                      </p:to>
                                    </p:set>
                                    <p:anim calcmode="lin" valueType="num">
                                      <p:cBhvr additive="base">
                                        <p:cTn id="303" dur="4500" fill="hold"/>
                                        <p:tgtEl>
                                          <p:spTgt spid="13"/>
                                        </p:tgtEl>
                                        <p:attrNameLst>
                                          <p:attrName>ppt_x</p:attrName>
                                        </p:attrNameLst>
                                      </p:cBhvr>
                                      <p:tavLst>
                                        <p:tav tm="0">
                                          <p:val>
                                            <p:strVal val="0-#ppt_w/2"/>
                                          </p:val>
                                        </p:tav>
                                        <p:tav tm="100000">
                                          <p:val>
                                            <p:strVal val="#ppt_x"/>
                                          </p:val>
                                        </p:tav>
                                      </p:tavLst>
                                    </p:anim>
                                    <p:anim calcmode="lin" valueType="num">
                                      <p:cBhvr additive="base">
                                        <p:cTn id="304" dur="4500" fill="hold"/>
                                        <p:tgtEl>
                                          <p:spTgt spid="13"/>
                                        </p:tgtEl>
                                        <p:attrNameLst>
                                          <p:attrName>ppt_y</p:attrName>
                                        </p:attrNameLst>
                                      </p:cBhvr>
                                      <p:tavLst>
                                        <p:tav tm="0">
                                          <p:val>
                                            <p:strVal val="0-#ppt_h/2"/>
                                          </p:val>
                                        </p:tav>
                                        <p:tav tm="100000">
                                          <p:val>
                                            <p:strVal val="#ppt_y"/>
                                          </p:val>
                                        </p:tav>
                                      </p:tavLst>
                                    </p:anim>
                                  </p:childTnLst>
                                </p:cTn>
                              </p:par>
                              <p:par>
                                <p:cTn id="305" presetID="2" presetClass="exit" presetSubtype="1" fill="hold" grpId="1" nodeType="withEffect">
                                  <p:stCondLst>
                                    <p:cond delay="0"/>
                                  </p:stCondLst>
                                  <p:childTnLst>
                                    <p:anim calcmode="lin" valueType="num">
                                      <p:cBhvr additive="base">
                                        <p:cTn id="306" dur="4500"/>
                                        <p:tgtEl>
                                          <p:spTgt spid="13"/>
                                        </p:tgtEl>
                                        <p:attrNameLst>
                                          <p:attrName>ppt_x</p:attrName>
                                        </p:attrNameLst>
                                      </p:cBhvr>
                                      <p:tavLst>
                                        <p:tav tm="0">
                                          <p:val>
                                            <p:strVal val="ppt_x"/>
                                          </p:val>
                                        </p:tav>
                                        <p:tav tm="100000">
                                          <p:val>
                                            <p:strVal val="ppt_x"/>
                                          </p:val>
                                        </p:tav>
                                      </p:tavLst>
                                    </p:anim>
                                    <p:anim calcmode="lin" valueType="num">
                                      <p:cBhvr additive="base">
                                        <p:cTn id="307" dur="4500"/>
                                        <p:tgtEl>
                                          <p:spTgt spid="13"/>
                                        </p:tgtEl>
                                        <p:attrNameLst>
                                          <p:attrName>ppt_y</p:attrName>
                                        </p:attrNameLst>
                                      </p:cBhvr>
                                      <p:tavLst>
                                        <p:tav tm="0">
                                          <p:val>
                                            <p:strVal val="ppt_y"/>
                                          </p:val>
                                        </p:tav>
                                        <p:tav tm="100000">
                                          <p:val>
                                            <p:strVal val="0-ppt_h/2"/>
                                          </p:val>
                                        </p:tav>
                                      </p:tavLst>
                                    </p:anim>
                                    <p:set>
                                      <p:cBhvr>
                                        <p:cTn id="308" dur="1" fill="hold">
                                          <p:stCondLst>
                                            <p:cond delay="4499"/>
                                          </p:stCondLst>
                                        </p:cTn>
                                        <p:tgtEl>
                                          <p:spTgt spid="13"/>
                                        </p:tgtEl>
                                        <p:attrNameLst>
                                          <p:attrName>style.visibility</p:attrName>
                                        </p:attrNameLst>
                                      </p:cBhvr>
                                      <p:to>
                                        <p:strVal val="hidden"/>
                                      </p:to>
                                    </p:set>
                                  </p:childTnLst>
                                </p:cTn>
                              </p:par>
                              <p:par>
                                <p:cTn id="309" presetID="2" presetClass="entr" presetSubtype="9" fill="hold" grpId="0" nodeType="withEffect">
                                  <p:stCondLst>
                                    <p:cond delay="0"/>
                                  </p:stCondLst>
                                  <p:childTnLst>
                                    <p:set>
                                      <p:cBhvr>
                                        <p:cTn id="310" dur="1" fill="hold">
                                          <p:stCondLst>
                                            <p:cond delay="0"/>
                                          </p:stCondLst>
                                        </p:cTn>
                                        <p:tgtEl>
                                          <p:spTgt spid="25"/>
                                        </p:tgtEl>
                                        <p:attrNameLst>
                                          <p:attrName>style.visibility</p:attrName>
                                        </p:attrNameLst>
                                      </p:cBhvr>
                                      <p:to>
                                        <p:strVal val="visible"/>
                                      </p:to>
                                    </p:set>
                                    <p:anim calcmode="lin" valueType="num">
                                      <p:cBhvr additive="base">
                                        <p:cTn id="311" dur="4500" fill="hold"/>
                                        <p:tgtEl>
                                          <p:spTgt spid="25"/>
                                        </p:tgtEl>
                                        <p:attrNameLst>
                                          <p:attrName>ppt_x</p:attrName>
                                        </p:attrNameLst>
                                      </p:cBhvr>
                                      <p:tavLst>
                                        <p:tav tm="0">
                                          <p:val>
                                            <p:strVal val="0-#ppt_w/2"/>
                                          </p:val>
                                        </p:tav>
                                        <p:tav tm="100000">
                                          <p:val>
                                            <p:strVal val="#ppt_x"/>
                                          </p:val>
                                        </p:tav>
                                      </p:tavLst>
                                    </p:anim>
                                    <p:anim calcmode="lin" valueType="num">
                                      <p:cBhvr additive="base">
                                        <p:cTn id="312" dur="4500" fill="hold"/>
                                        <p:tgtEl>
                                          <p:spTgt spid="25"/>
                                        </p:tgtEl>
                                        <p:attrNameLst>
                                          <p:attrName>ppt_y</p:attrName>
                                        </p:attrNameLst>
                                      </p:cBhvr>
                                      <p:tavLst>
                                        <p:tav tm="0">
                                          <p:val>
                                            <p:strVal val="0-#ppt_h/2"/>
                                          </p:val>
                                        </p:tav>
                                        <p:tav tm="100000">
                                          <p:val>
                                            <p:strVal val="#ppt_y"/>
                                          </p:val>
                                        </p:tav>
                                      </p:tavLst>
                                    </p:anim>
                                  </p:childTnLst>
                                </p:cTn>
                              </p:par>
                              <p:par>
                                <p:cTn id="313" presetID="2" presetClass="exit" presetSubtype="4" fill="hold" grpId="1" nodeType="withEffect">
                                  <p:stCondLst>
                                    <p:cond delay="0"/>
                                  </p:stCondLst>
                                  <p:childTnLst>
                                    <p:anim calcmode="lin" valueType="num">
                                      <p:cBhvr additive="base">
                                        <p:cTn id="314" dur="4500"/>
                                        <p:tgtEl>
                                          <p:spTgt spid="25"/>
                                        </p:tgtEl>
                                        <p:attrNameLst>
                                          <p:attrName>ppt_x</p:attrName>
                                        </p:attrNameLst>
                                      </p:cBhvr>
                                      <p:tavLst>
                                        <p:tav tm="0">
                                          <p:val>
                                            <p:strVal val="ppt_x"/>
                                          </p:val>
                                        </p:tav>
                                        <p:tav tm="100000">
                                          <p:val>
                                            <p:strVal val="ppt_x"/>
                                          </p:val>
                                        </p:tav>
                                      </p:tavLst>
                                    </p:anim>
                                    <p:anim calcmode="lin" valueType="num">
                                      <p:cBhvr additive="base">
                                        <p:cTn id="315" dur="4500"/>
                                        <p:tgtEl>
                                          <p:spTgt spid="25"/>
                                        </p:tgtEl>
                                        <p:attrNameLst>
                                          <p:attrName>ppt_y</p:attrName>
                                        </p:attrNameLst>
                                      </p:cBhvr>
                                      <p:tavLst>
                                        <p:tav tm="0">
                                          <p:val>
                                            <p:strVal val="ppt_y"/>
                                          </p:val>
                                        </p:tav>
                                        <p:tav tm="100000">
                                          <p:val>
                                            <p:strVal val="1+ppt_h/2"/>
                                          </p:val>
                                        </p:tav>
                                      </p:tavLst>
                                    </p:anim>
                                    <p:set>
                                      <p:cBhvr>
                                        <p:cTn id="316" dur="1" fill="hold">
                                          <p:stCondLst>
                                            <p:cond delay="4499"/>
                                          </p:stCondLst>
                                        </p:cTn>
                                        <p:tgtEl>
                                          <p:spTgt spid="25"/>
                                        </p:tgtEl>
                                        <p:attrNameLst>
                                          <p:attrName>style.visibility</p:attrName>
                                        </p:attrNameLst>
                                      </p:cBhvr>
                                      <p:to>
                                        <p:strVal val="hidden"/>
                                      </p:to>
                                    </p:set>
                                  </p:childTnLst>
                                </p:cTn>
                              </p:par>
                              <p:par>
                                <p:cTn id="317" presetID="2" presetClass="entr" presetSubtype="9" fill="hold" grpId="0" nodeType="withEffect">
                                  <p:stCondLst>
                                    <p:cond delay="0"/>
                                  </p:stCondLst>
                                  <p:childTnLst>
                                    <p:set>
                                      <p:cBhvr>
                                        <p:cTn id="318" dur="1" fill="hold">
                                          <p:stCondLst>
                                            <p:cond delay="0"/>
                                          </p:stCondLst>
                                        </p:cTn>
                                        <p:tgtEl>
                                          <p:spTgt spid="24"/>
                                        </p:tgtEl>
                                        <p:attrNameLst>
                                          <p:attrName>style.visibility</p:attrName>
                                        </p:attrNameLst>
                                      </p:cBhvr>
                                      <p:to>
                                        <p:strVal val="visible"/>
                                      </p:to>
                                    </p:set>
                                    <p:anim calcmode="lin" valueType="num">
                                      <p:cBhvr additive="base">
                                        <p:cTn id="319" dur="4500" fill="hold"/>
                                        <p:tgtEl>
                                          <p:spTgt spid="24"/>
                                        </p:tgtEl>
                                        <p:attrNameLst>
                                          <p:attrName>ppt_x</p:attrName>
                                        </p:attrNameLst>
                                      </p:cBhvr>
                                      <p:tavLst>
                                        <p:tav tm="0">
                                          <p:val>
                                            <p:strVal val="0-#ppt_w/2"/>
                                          </p:val>
                                        </p:tav>
                                        <p:tav tm="100000">
                                          <p:val>
                                            <p:strVal val="#ppt_x"/>
                                          </p:val>
                                        </p:tav>
                                      </p:tavLst>
                                    </p:anim>
                                    <p:anim calcmode="lin" valueType="num">
                                      <p:cBhvr additive="base">
                                        <p:cTn id="320" dur="4500" fill="hold"/>
                                        <p:tgtEl>
                                          <p:spTgt spid="24"/>
                                        </p:tgtEl>
                                        <p:attrNameLst>
                                          <p:attrName>ppt_y</p:attrName>
                                        </p:attrNameLst>
                                      </p:cBhvr>
                                      <p:tavLst>
                                        <p:tav tm="0">
                                          <p:val>
                                            <p:strVal val="0-#ppt_h/2"/>
                                          </p:val>
                                        </p:tav>
                                        <p:tav tm="100000">
                                          <p:val>
                                            <p:strVal val="#ppt_y"/>
                                          </p:val>
                                        </p:tav>
                                      </p:tavLst>
                                    </p:anim>
                                  </p:childTnLst>
                                </p:cTn>
                              </p:par>
                              <p:par>
                                <p:cTn id="321" presetID="2" presetClass="exit" presetSubtype="4" fill="hold" grpId="1" nodeType="withEffect">
                                  <p:stCondLst>
                                    <p:cond delay="0"/>
                                  </p:stCondLst>
                                  <p:childTnLst>
                                    <p:anim calcmode="lin" valueType="num">
                                      <p:cBhvr additive="base">
                                        <p:cTn id="322" dur="4500"/>
                                        <p:tgtEl>
                                          <p:spTgt spid="24"/>
                                        </p:tgtEl>
                                        <p:attrNameLst>
                                          <p:attrName>ppt_x</p:attrName>
                                        </p:attrNameLst>
                                      </p:cBhvr>
                                      <p:tavLst>
                                        <p:tav tm="0">
                                          <p:val>
                                            <p:strVal val="ppt_x"/>
                                          </p:val>
                                        </p:tav>
                                        <p:tav tm="100000">
                                          <p:val>
                                            <p:strVal val="ppt_x"/>
                                          </p:val>
                                        </p:tav>
                                      </p:tavLst>
                                    </p:anim>
                                    <p:anim calcmode="lin" valueType="num">
                                      <p:cBhvr additive="base">
                                        <p:cTn id="323" dur="4500"/>
                                        <p:tgtEl>
                                          <p:spTgt spid="24"/>
                                        </p:tgtEl>
                                        <p:attrNameLst>
                                          <p:attrName>ppt_y</p:attrName>
                                        </p:attrNameLst>
                                      </p:cBhvr>
                                      <p:tavLst>
                                        <p:tav tm="0">
                                          <p:val>
                                            <p:strVal val="ppt_y"/>
                                          </p:val>
                                        </p:tav>
                                        <p:tav tm="100000">
                                          <p:val>
                                            <p:strVal val="1+ppt_h/2"/>
                                          </p:val>
                                        </p:tav>
                                      </p:tavLst>
                                    </p:anim>
                                    <p:set>
                                      <p:cBhvr>
                                        <p:cTn id="324" dur="1" fill="hold">
                                          <p:stCondLst>
                                            <p:cond delay="4499"/>
                                          </p:stCondLst>
                                        </p:cTn>
                                        <p:tgtEl>
                                          <p:spTgt spid="24"/>
                                        </p:tgtEl>
                                        <p:attrNameLst>
                                          <p:attrName>style.visibility</p:attrName>
                                        </p:attrNameLst>
                                      </p:cBhvr>
                                      <p:to>
                                        <p:strVal val="hidden"/>
                                      </p:to>
                                    </p:set>
                                  </p:childTnLst>
                                </p:cTn>
                              </p:par>
                              <p:par>
                                <p:cTn id="325" presetID="2" presetClass="entr" presetSubtype="9" fill="hold" grpId="0" nodeType="withEffect">
                                  <p:stCondLst>
                                    <p:cond delay="0"/>
                                  </p:stCondLst>
                                  <p:childTnLst>
                                    <p:set>
                                      <p:cBhvr>
                                        <p:cTn id="326" dur="1" fill="hold">
                                          <p:stCondLst>
                                            <p:cond delay="0"/>
                                          </p:stCondLst>
                                        </p:cTn>
                                        <p:tgtEl>
                                          <p:spTgt spid="23"/>
                                        </p:tgtEl>
                                        <p:attrNameLst>
                                          <p:attrName>style.visibility</p:attrName>
                                        </p:attrNameLst>
                                      </p:cBhvr>
                                      <p:to>
                                        <p:strVal val="visible"/>
                                      </p:to>
                                    </p:set>
                                    <p:anim calcmode="lin" valueType="num">
                                      <p:cBhvr additive="base">
                                        <p:cTn id="327" dur="4500" fill="hold"/>
                                        <p:tgtEl>
                                          <p:spTgt spid="23"/>
                                        </p:tgtEl>
                                        <p:attrNameLst>
                                          <p:attrName>ppt_x</p:attrName>
                                        </p:attrNameLst>
                                      </p:cBhvr>
                                      <p:tavLst>
                                        <p:tav tm="0">
                                          <p:val>
                                            <p:strVal val="0-#ppt_w/2"/>
                                          </p:val>
                                        </p:tav>
                                        <p:tav tm="100000">
                                          <p:val>
                                            <p:strVal val="#ppt_x"/>
                                          </p:val>
                                        </p:tav>
                                      </p:tavLst>
                                    </p:anim>
                                    <p:anim calcmode="lin" valueType="num">
                                      <p:cBhvr additive="base">
                                        <p:cTn id="328" dur="4500" fill="hold"/>
                                        <p:tgtEl>
                                          <p:spTgt spid="23"/>
                                        </p:tgtEl>
                                        <p:attrNameLst>
                                          <p:attrName>ppt_y</p:attrName>
                                        </p:attrNameLst>
                                      </p:cBhvr>
                                      <p:tavLst>
                                        <p:tav tm="0">
                                          <p:val>
                                            <p:strVal val="0-#ppt_h/2"/>
                                          </p:val>
                                        </p:tav>
                                        <p:tav tm="100000">
                                          <p:val>
                                            <p:strVal val="#ppt_y"/>
                                          </p:val>
                                        </p:tav>
                                      </p:tavLst>
                                    </p:anim>
                                  </p:childTnLst>
                                </p:cTn>
                              </p:par>
                              <p:par>
                                <p:cTn id="329" presetID="2" presetClass="exit" presetSubtype="4" fill="hold" grpId="1" nodeType="withEffect">
                                  <p:stCondLst>
                                    <p:cond delay="0"/>
                                  </p:stCondLst>
                                  <p:childTnLst>
                                    <p:anim calcmode="lin" valueType="num">
                                      <p:cBhvr additive="base">
                                        <p:cTn id="330" dur="4500"/>
                                        <p:tgtEl>
                                          <p:spTgt spid="23"/>
                                        </p:tgtEl>
                                        <p:attrNameLst>
                                          <p:attrName>ppt_x</p:attrName>
                                        </p:attrNameLst>
                                      </p:cBhvr>
                                      <p:tavLst>
                                        <p:tav tm="0">
                                          <p:val>
                                            <p:strVal val="ppt_x"/>
                                          </p:val>
                                        </p:tav>
                                        <p:tav tm="100000">
                                          <p:val>
                                            <p:strVal val="ppt_x"/>
                                          </p:val>
                                        </p:tav>
                                      </p:tavLst>
                                    </p:anim>
                                    <p:anim calcmode="lin" valueType="num">
                                      <p:cBhvr additive="base">
                                        <p:cTn id="331" dur="4500"/>
                                        <p:tgtEl>
                                          <p:spTgt spid="23"/>
                                        </p:tgtEl>
                                        <p:attrNameLst>
                                          <p:attrName>ppt_y</p:attrName>
                                        </p:attrNameLst>
                                      </p:cBhvr>
                                      <p:tavLst>
                                        <p:tav tm="0">
                                          <p:val>
                                            <p:strVal val="ppt_y"/>
                                          </p:val>
                                        </p:tav>
                                        <p:tav tm="100000">
                                          <p:val>
                                            <p:strVal val="1+ppt_h/2"/>
                                          </p:val>
                                        </p:tav>
                                      </p:tavLst>
                                    </p:anim>
                                    <p:set>
                                      <p:cBhvr>
                                        <p:cTn id="332" dur="1" fill="hold">
                                          <p:stCondLst>
                                            <p:cond delay="4499"/>
                                          </p:stCondLst>
                                        </p:cTn>
                                        <p:tgtEl>
                                          <p:spTgt spid="23"/>
                                        </p:tgtEl>
                                        <p:attrNameLst>
                                          <p:attrName>style.visibility</p:attrName>
                                        </p:attrNameLst>
                                      </p:cBhvr>
                                      <p:to>
                                        <p:strVal val="hidden"/>
                                      </p:to>
                                    </p:set>
                                  </p:childTnLst>
                                </p:cTn>
                              </p:par>
                              <p:par>
                                <p:cTn id="333" presetID="2" presetClass="entr" presetSubtype="9" fill="hold" grpId="0" nodeType="withEffect">
                                  <p:stCondLst>
                                    <p:cond delay="0"/>
                                  </p:stCondLst>
                                  <p:childTnLst>
                                    <p:set>
                                      <p:cBhvr>
                                        <p:cTn id="334" dur="1" fill="hold">
                                          <p:stCondLst>
                                            <p:cond delay="0"/>
                                          </p:stCondLst>
                                        </p:cTn>
                                        <p:tgtEl>
                                          <p:spTgt spid="22"/>
                                        </p:tgtEl>
                                        <p:attrNameLst>
                                          <p:attrName>style.visibility</p:attrName>
                                        </p:attrNameLst>
                                      </p:cBhvr>
                                      <p:to>
                                        <p:strVal val="visible"/>
                                      </p:to>
                                    </p:set>
                                    <p:anim calcmode="lin" valueType="num">
                                      <p:cBhvr additive="base">
                                        <p:cTn id="335" dur="4500" fill="hold"/>
                                        <p:tgtEl>
                                          <p:spTgt spid="22"/>
                                        </p:tgtEl>
                                        <p:attrNameLst>
                                          <p:attrName>ppt_x</p:attrName>
                                        </p:attrNameLst>
                                      </p:cBhvr>
                                      <p:tavLst>
                                        <p:tav tm="0">
                                          <p:val>
                                            <p:strVal val="0-#ppt_w/2"/>
                                          </p:val>
                                        </p:tav>
                                        <p:tav tm="100000">
                                          <p:val>
                                            <p:strVal val="#ppt_x"/>
                                          </p:val>
                                        </p:tav>
                                      </p:tavLst>
                                    </p:anim>
                                    <p:anim calcmode="lin" valueType="num">
                                      <p:cBhvr additive="base">
                                        <p:cTn id="336" dur="4500" fill="hold"/>
                                        <p:tgtEl>
                                          <p:spTgt spid="22"/>
                                        </p:tgtEl>
                                        <p:attrNameLst>
                                          <p:attrName>ppt_y</p:attrName>
                                        </p:attrNameLst>
                                      </p:cBhvr>
                                      <p:tavLst>
                                        <p:tav tm="0">
                                          <p:val>
                                            <p:strVal val="0-#ppt_h/2"/>
                                          </p:val>
                                        </p:tav>
                                        <p:tav tm="100000">
                                          <p:val>
                                            <p:strVal val="#ppt_y"/>
                                          </p:val>
                                        </p:tav>
                                      </p:tavLst>
                                    </p:anim>
                                  </p:childTnLst>
                                </p:cTn>
                              </p:par>
                              <p:par>
                                <p:cTn id="337" presetID="2" presetClass="exit" presetSubtype="4" fill="hold" grpId="1" nodeType="withEffect">
                                  <p:stCondLst>
                                    <p:cond delay="0"/>
                                  </p:stCondLst>
                                  <p:childTnLst>
                                    <p:anim calcmode="lin" valueType="num">
                                      <p:cBhvr additive="base">
                                        <p:cTn id="338" dur="4500"/>
                                        <p:tgtEl>
                                          <p:spTgt spid="22"/>
                                        </p:tgtEl>
                                        <p:attrNameLst>
                                          <p:attrName>ppt_x</p:attrName>
                                        </p:attrNameLst>
                                      </p:cBhvr>
                                      <p:tavLst>
                                        <p:tav tm="0">
                                          <p:val>
                                            <p:strVal val="ppt_x"/>
                                          </p:val>
                                        </p:tav>
                                        <p:tav tm="100000">
                                          <p:val>
                                            <p:strVal val="ppt_x"/>
                                          </p:val>
                                        </p:tav>
                                      </p:tavLst>
                                    </p:anim>
                                    <p:anim calcmode="lin" valueType="num">
                                      <p:cBhvr additive="base">
                                        <p:cTn id="339" dur="4500"/>
                                        <p:tgtEl>
                                          <p:spTgt spid="22"/>
                                        </p:tgtEl>
                                        <p:attrNameLst>
                                          <p:attrName>ppt_y</p:attrName>
                                        </p:attrNameLst>
                                      </p:cBhvr>
                                      <p:tavLst>
                                        <p:tav tm="0">
                                          <p:val>
                                            <p:strVal val="ppt_y"/>
                                          </p:val>
                                        </p:tav>
                                        <p:tav tm="100000">
                                          <p:val>
                                            <p:strVal val="1+ppt_h/2"/>
                                          </p:val>
                                        </p:tav>
                                      </p:tavLst>
                                    </p:anim>
                                    <p:set>
                                      <p:cBhvr>
                                        <p:cTn id="340" dur="1" fill="hold">
                                          <p:stCondLst>
                                            <p:cond delay="4499"/>
                                          </p:stCondLst>
                                        </p:cTn>
                                        <p:tgtEl>
                                          <p:spTgt spid="22"/>
                                        </p:tgtEl>
                                        <p:attrNameLst>
                                          <p:attrName>style.visibility</p:attrName>
                                        </p:attrNameLst>
                                      </p:cBhvr>
                                      <p:to>
                                        <p:strVal val="hidden"/>
                                      </p:to>
                                    </p:set>
                                  </p:childTnLst>
                                </p:cTn>
                              </p:par>
                              <p:par>
                                <p:cTn id="341" presetID="2" presetClass="entr" presetSubtype="9" fill="hold" grpId="0" nodeType="withEffect">
                                  <p:stCondLst>
                                    <p:cond delay="0"/>
                                  </p:stCondLst>
                                  <p:childTnLst>
                                    <p:set>
                                      <p:cBhvr>
                                        <p:cTn id="342" dur="1" fill="hold">
                                          <p:stCondLst>
                                            <p:cond delay="0"/>
                                          </p:stCondLst>
                                        </p:cTn>
                                        <p:tgtEl>
                                          <p:spTgt spid="26"/>
                                        </p:tgtEl>
                                        <p:attrNameLst>
                                          <p:attrName>style.visibility</p:attrName>
                                        </p:attrNameLst>
                                      </p:cBhvr>
                                      <p:to>
                                        <p:strVal val="visible"/>
                                      </p:to>
                                    </p:set>
                                    <p:anim calcmode="lin" valueType="num">
                                      <p:cBhvr additive="base">
                                        <p:cTn id="343" dur="4500" fill="hold"/>
                                        <p:tgtEl>
                                          <p:spTgt spid="26"/>
                                        </p:tgtEl>
                                        <p:attrNameLst>
                                          <p:attrName>ppt_x</p:attrName>
                                        </p:attrNameLst>
                                      </p:cBhvr>
                                      <p:tavLst>
                                        <p:tav tm="0">
                                          <p:val>
                                            <p:strVal val="0-#ppt_w/2"/>
                                          </p:val>
                                        </p:tav>
                                        <p:tav tm="100000">
                                          <p:val>
                                            <p:strVal val="#ppt_x"/>
                                          </p:val>
                                        </p:tav>
                                      </p:tavLst>
                                    </p:anim>
                                    <p:anim calcmode="lin" valueType="num">
                                      <p:cBhvr additive="base">
                                        <p:cTn id="344" dur="4500" fill="hold"/>
                                        <p:tgtEl>
                                          <p:spTgt spid="26"/>
                                        </p:tgtEl>
                                        <p:attrNameLst>
                                          <p:attrName>ppt_y</p:attrName>
                                        </p:attrNameLst>
                                      </p:cBhvr>
                                      <p:tavLst>
                                        <p:tav tm="0">
                                          <p:val>
                                            <p:strVal val="0-#ppt_h/2"/>
                                          </p:val>
                                        </p:tav>
                                        <p:tav tm="100000">
                                          <p:val>
                                            <p:strVal val="#ppt_y"/>
                                          </p:val>
                                        </p:tav>
                                      </p:tavLst>
                                    </p:anim>
                                  </p:childTnLst>
                                </p:cTn>
                              </p:par>
                              <p:par>
                                <p:cTn id="345" presetID="2" presetClass="exit" presetSubtype="1" fill="hold" grpId="1" nodeType="withEffect">
                                  <p:stCondLst>
                                    <p:cond delay="0"/>
                                  </p:stCondLst>
                                  <p:childTnLst>
                                    <p:anim calcmode="lin" valueType="num">
                                      <p:cBhvr additive="base">
                                        <p:cTn id="346" dur="4500"/>
                                        <p:tgtEl>
                                          <p:spTgt spid="26"/>
                                        </p:tgtEl>
                                        <p:attrNameLst>
                                          <p:attrName>ppt_x</p:attrName>
                                        </p:attrNameLst>
                                      </p:cBhvr>
                                      <p:tavLst>
                                        <p:tav tm="0">
                                          <p:val>
                                            <p:strVal val="ppt_x"/>
                                          </p:val>
                                        </p:tav>
                                        <p:tav tm="100000">
                                          <p:val>
                                            <p:strVal val="ppt_x"/>
                                          </p:val>
                                        </p:tav>
                                      </p:tavLst>
                                    </p:anim>
                                    <p:anim calcmode="lin" valueType="num">
                                      <p:cBhvr additive="base">
                                        <p:cTn id="347" dur="4500"/>
                                        <p:tgtEl>
                                          <p:spTgt spid="26"/>
                                        </p:tgtEl>
                                        <p:attrNameLst>
                                          <p:attrName>ppt_y</p:attrName>
                                        </p:attrNameLst>
                                      </p:cBhvr>
                                      <p:tavLst>
                                        <p:tav tm="0">
                                          <p:val>
                                            <p:strVal val="ppt_y"/>
                                          </p:val>
                                        </p:tav>
                                        <p:tav tm="100000">
                                          <p:val>
                                            <p:strVal val="0-ppt_h/2"/>
                                          </p:val>
                                        </p:tav>
                                      </p:tavLst>
                                    </p:anim>
                                    <p:set>
                                      <p:cBhvr>
                                        <p:cTn id="348" dur="1" fill="hold">
                                          <p:stCondLst>
                                            <p:cond delay="4499"/>
                                          </p:stCondLst>
                                        </p:cTn>
                                        <p:tgtEl>
                                          <p:spTgt spid="26"/>
                                        </p:tgtEl>
                                        <p:attrNameLst>
                                          <p:attrName>style.visibility</p:attrName>
                                        </p:attrNameLst>
                                      </p:cBhvr>
                                      <p:to>
                                        <p:strVal val="hidden"/>
                                      </p:to>
                                    </p:set>
                                  </p:childTnLst>
                                </p:cTn>
                              </p:par>
                              <p:par>
                                <p:cTn id="349" presetID="2" presetClass="entr" presetSubtype="9" fill="hold" grpId="0" nodeType="withEffect">
                                  <p:stCondLst>
                                    <p:cond delay="0"/>
                                  </p:stCondLst>
                                  <p:childTnLst>
                                    <p:set>
                                      <p:cBhvr>
                                        <p:cTn id="350" dur="1" fill="hold">
                                          <p:stCondLst>
                                            <p:cond delay="0"/>
                                          </p:stCondLst>
                                        </p:cTn>
                                        <p:tgtEl>
                                          <p:spTgt spid="27"/>
                                        </p:tgtEl>
                                        <p:attrNameLst>
                                          <p:attrName>style.visibility</p:attrName>
                                        </p:attrNameLst>
                                      </p:cBhvr>
                                      <p:to>
                                        <p:strVal val="visible"/>
                                      </p:to>
                                    </p:set>
                                    <p:anim calcmode="lin" valueType="num">
                                      <p:cBhvr additive="base">
                                        <p:cTn id="351" dur="4500" fill="hold"/>
                                        <p:tgtEl>
                                          <p:spTgt spid="27"/>
                                        </p:tgtEl>
                                        <p:attrNameLst>
                                          <p:attrName>ppt_x</p:attrName>
                                        </p:attrNameLst>
                                      </p:cBhvr>
                                      <p:tavLst>
                                        <p:tav tm="0">
                                          <p:val>
                                            <p:strVal val="0-#ppt_w/2"/>
                                          </p:val>
                                        </p:tav>
                                        <p:tav tm="100000">
                                          <p:val>
                                            <p:strVal val="#ppt_x"/>
                                          </p:val>
                                        </p:tav>
                                      </p:tavLst>
                                    </p:anim>
                                    <p:anim calcmode="lin" valueType="num">
                                      <p:cBhvr additive="base">
                                        <p:cTn id="352" dur="4500" fill="hold"/>
                                        <p:tgtEl>
                                          <p:spTgt spid="27"/>
                                        </p:tgtEl>
                                        <p:attrNameLst>
                                          <p:attrName>ppt_y</p:attrName>
                                        </p:attrNameLst>
                                      </p:cBhvr>
                                      <p:tavLst>
                                        <p:tav tm="0">
                                          <p:val>
                                            <p:strVal val="0-#ppt_h/2"/>
                                          </p:val>
                                        </p:tav>
                                        <p:tav tm="100000">
                                          <p:val>
                                            <p:strVal val="#ppt_y"/>
                                          </p:val>
                                        </p:tav>
                                      </p:tavLst>
                                    </p:anim>
                                  </p:childTnLst>
                                </p:cTn>
                              </p:par>
                              <p:par>
                                <p:cTn id="353" presetID="2" presetClass="exit" presetSubtype="1" fill="hold" grpId="1" nodeType="withEffect">
                                  <p:stCondLst>
                                    <p:cond delay="0"/>
                                  </p:stCondLst>
                                  <p:childTnLst>
                                    <p:anim calcmode="lin" valueType="num">
                                      <p:cBhvr additive="base">
                                        <p:cTn id="354" dur="4500"/>
                                        <p:tgtEl>
                                          <p:spTgt spid="27"/>
                                        </p:tgtEl>
                                        <p:attrNameLst>
                                          <p:attrName>ppt_x</p:attrName>
                                        </p:attrNameLst>
                                      </p:cBhvr>
                                      <p:tavLst>
                                        <p:tav tm="0">
                                          <p:val>
                                            <p:strVal val="ppt_x"/>
                                          </p:val>
                                        </p:tav>
                                        <p:tav tm="100000">
                                          <p:val>
                                            <p:strVal val="ppt_x"/>
                                          </p:val>
                                        </p:tav>
                                      </p:tavLst>
                                    </p:anim>
                                    <p:anim calcmode="lin" valueType="num">
                                      <p:cBhvr additive="base">
                                        <p:cTn id="355" dur="4500"/>
                                        <p:tgtEl>
                                          <p:spTgt spid="27"/>
                                        </p:tgtEl>
                                        <p:attrNameLst>
                                          <p:attrName>ppt_y</p:attrName>
                                        </p:attrNameLst>
                                      </p:cBhvr>
                                      <p:tavLst>
                                        <p:tav tm="0">
                                          <p:val>
                                            <p:strVal val="ppt_y"/>
                                          </p:val>
                                        </p:tav>
                                        <p:tav tm="100000">
                                          <p:val>
                                            <p:strVal val="0-ppt_h/2"/>
                                          </p:val>
                                        </p:tav>
                                      </p:tavLst>
                                    </p:anim>
                                    <p:set>
                                      <p:cBhvr>
                                        <p:cTn id="356" dur="1" fill="hold">
                                          <p:stCondLst>
                                            <p:cond delay="4499"/>
                                          </p:stCondLst>
                                        </p:cTn>
                                        <p:tgtEl>
                                          <p:spTgt spid="27"/>
                                        </p:tgtEl>
                                        <p:attrNameLst>
                                          <p:attrName>style.visibility</p:attrName>
                                        </p:attrNameLst>
                                      </p:cBhvr>
                                      <p:to>
                                        <p:strVal val="hidden"/>
                                      </p:to>
                                    </p:set>
                                  </p:childTnLst>
                                </p:cTn>
                              </p:par>
                              <p:par>
                                <p:cTn id="357" presetID="2" presetClass="entr" presetSubtype="9" fill="hold" grpId="0" nodeType="withEffect">
                                  <p:stCondLst>
                                    <p:cond delay="0"/>
                                  </p:stCondLst>
                                  <p:childTnLst>
                                    <p:set>
                                      <p:cBhvr>
                                        <p:cTn id="358" dur="1" fill="hold">
                                          <p:stCondLst>
                                            <p:cond delay="0"/>
                                          </p:stCondLst>
                                        </p:cTn>
                                        <p:tgtEl>
                                          <p:spTgt spid="28"/>
                                        </p:tgtEl>
                                        <p:attrNameLst>
                                          <p:attrName>style.visibility</p:attrName>
                                        </p:attrNameLst>
                                      </p:cBhvr>
                                      <p:to>
                                        <p:strVal val="visible"/>
                                      </p:to>
                                    </p:set>
                                    <p:anim calcmode="lin" valueType="num">
                                      <p:cBhvr additive="base">
                                        <p:cTn id="359" dur="4500" fill="hold"/>
                                        <p:tgtEl>
                                          <p:spTgt spid="28"/>
                                        </p:tgtEl>
                                        <p:attrNameLst>
                                          <p:attrName>ppt_x</p:attrName>
                                        </p:attrNameLst>
                                      </p:cBhvr>
                                      <p:tavLst>
                                        <p:tav tm="0">
                                          <p:val>
                                            <p:strVal val="0-#ppt_w/2"/>
                                          </p:val>
                                        </p:tav>
                                        <p:tav tm="100000">
                                          <p:val>
                                            <p:strVal val="#ppt_x"/>
                                          </p:val>
                                        </p:tav>
                                      </p:tavLst>
                                    </p:anim>
                                    <p:anim calcmode="lin" valueType="num">
                                      <p:cBhvr additive="base">
                                        <p:cTn id="360" dur="4500" fill="hold"/>
                                        <p:tgtEl>
                                          <p:spTgt spid="28"/>
                                        </p:tgtEl>
                                        <p:attrNameLst>
                                          <p:attrName>ppt_y</p:attrName>
                                        </p:attrNameLst>
                                      </p:cBhvr>
                                      <p:tavLst>
                                        <p:tav tm="0">
                                          <p:val>
                                            <p:strVal val="0-#ppt_h/2"/>
                                          </p:val>
                                        </p:tav>
                                        <p:tav tm="100000">
                                          <p:val>
                                            <p:strVal val="#ppt_y"/>
                                          </p:val>
                                        </p:tav>
                                      </p:tavLst>
                                    </p:anim>
                                  </p:childTnLst>
                                </p:cTn>
                              </p:par>
                              <p:par>
                                <p:cTn id="361" presetID="2" presetClass="exit" presetSubtype="1" fill="hold" grpId="1" nodeType="withEffect">
                                  <p:stCondLst>
                                    <p:cond delay="0"/>
                                  </p:stCondLst>
                                  <p:childTnLst>
                                    <p:anim calcmode="lin" valueType="num">
                                      <p:cBhvr additive="base">
                                        <p:cTn id="362" dur="4500"/>
                                        <p:tgtEl>
                                          <p:spTgt spid="28"/>
                                        </p:tgtEl>
                                        <p:attrNameLst>
                                          <p:attrName>ppt_x</p:attrName>
                                        </p:attrNameLst>
                                      </p:cBhvr>
                                      <p:tavLst>
                                        <p:tav tm="0">
                                          <p:val>
                                            <p:strVal val="ppt_x"/>
                                          </p:val>
                                        </p:tav>
                                        <p:tav tm="100000">
                                          <p:val>
                                            <p:strVal val="ppt_x"/>
                                          </p:val>
                                        </p:tav>
                                      </p:tavLst>
                                    </p:anim>
                                    <p:anim calcmode="lin" valueType="num">
                                      <p:cBhvr additive="base">
                                        <p:cTn id="363" dur="4500"/>
                                        <p:tgtEl>
                                          <p:spTgt spid="28"/>
                                        </p:tgtEl>
                                        <p:attrNameLst>
                                          <p:attrName>ppt_y</p:attrName>
                                        </p:attrNameLst>
                                      </p:cBhvr>
                                      <p:tavLst>
                                        <p:tav tm="0">
                                          <p:val>
                                            <p:strVal val="ppt_y"/>
                                          </p:val>
                                        </p:tav>
                                        <p:tav tm="100000">
                                          <p:val>
                                            <p:strVal val="0-ppt_h/2"/>
                                          </p:val>
                                        </p:tav>
                                      </p:tavLst>
                                    </p:anim>
                                    <p:set>
                                      <p:cBhvr>
                                        <p:cTn id="364" dur="1" fill="hold">
                                          <p:stCondLst>
                                            <p:cond delay="4499"/>
                                          </p:stCondLst>
                                        </p:cTn>
                                        <p:tgtEl>
                                          <p:spTgt spid="28"/>
                                        </p:tgtEl>
                                        <p:attrNameLst>
                                          <p:attrName>style.visibility</p:attrName>
                                        </p:attrNameLst>
                                      </p:cBhvr>
                                      <p:to>
                                        <p:strVal val="hidden"/>
                                      </p:to>
                                    </p:set>
                                  </p:childTnLst>
                                </p:cTn>
                              </p:par>
                              <p:par>
                                <p:cTn id="365" presetID="2" presetClass="entr" presetSubtype="9" fill="hold" grpId="0" nodeType="withEffect">
                                  <p:stCondLst>
                                    <p:cond delay="0"/>
                                  </p:stCondLst>
                                  <p:childTnLst>
                                    <p:set>
                                      <p:cBhvr>
                                        <p:cTn id="366" dur="1" fill="hold">
                                          <p:stCondLst>
                                            <p:cond delay="0"/>
                                          </p:stCondLst>
                                        </p:cTn>
                                        <p:tgtEl>
                                          <p:spTgt spid="29"/>
                                        </p:tgtEl>
                                        <p:attrNameLst>
                                          <p:attrName>style.visibility</p:attrName>
                                        </p:attrNameLst>
                                      </p:cBhvr>
                                      <p:to>
                                        <p:strVal val="visible"/>
                                      </p:to>
                                    </p:set>
                                    <p:anim calcmode="lin" valueType="num">
                                      <p:cBhvr additive="base">
                                        <p:cTn id="367" dur="4500" fill="hold"/>
                                        <p:tgtEl>
                                          <p:spTgt spid="29"/>
                                        </p:tgtEl>
                                        <p:attrNameLst>
                                          <p:attrName>ppt_x</p:attrName>
                                        </p:attrNameLst>
                                      </p:cBhvr>
                                      <p:tavLst>
                                        <p:tav tm="0">
                                          <p:val>
                                            <p:strVal val="0-#ppt_w/2"/>
                                          </p:val>
                                        </p:tav>
                                        <p:tav tm="100000">
                                          <p:val>
                                            <p:strVal val="#ppt_x"/>
                                          </p:val>
                                        </p:tav>
                                      </p:tavLst>
                                    </p:anim>
                                    <p:anim calcmode="lin" valueType="num">
                                      <p:cBhvr additive="base">
                                        <p:cTn id="368" dur="4500" fill="hold"/>
                                        <p:tgtEl>
                                          <p:spTgt spid="29"/>
                                        </p:tgtEl>
                                        <p:attrNameLst>
                                          <p:attrName>ppt_y</p:attrName>
                                        </p:attrNameLst>
                                      </p:cBhvr>
                                      <p:tavLst>
                                        <p:tav tm="0">
                                          <p:val>
                                            <p:strVal val="0-#ppt_h/2"/>
                                          </p:val>
                                        </p:tav>
                                        <p:tav tm="100000">
                                          <p:val>
                                            <p:strVal val="#ppt_y"/>
                                          </p:val>
                                        </p:tav>
                                      </p:tavLst>
                                    </p:anim>
                                  </p:childTnLst>
                                </p:cTn>
                              </p:par>
                              <p:par>
                                <p:cTn id="369" presetID="2" presetClass="exit" presetSubtype="1" fill="hold" grpId="1" nodeType="withEffect">
                                  <p:stCondLst>
                                    <p:cond delay="0"/>
                                  </p:stCondLst>
                                  <p:childTnLst>
                                    <p:anim calcmode="lin" valueType="num">
                                      <p:cBhvr additive="base">
                                        <p:cTn id="370" dur="4500"/>
                                        <p:tgtEl>
                                          <p:spTgt spid="29"/>
                                        </p:tgtEl>
                                        <p:attrNameLst>
                                          <p:attrName>ppt_x</p:attrName>
                                        </p:attrNameLst>
                                      </p:cBhvr>
                                      <p:tavLst>
                                        <p:tav tm="0">
                                          <p:val>
                                            <p:strVal val="ppt_x"/>
                                          </p:val>
                                        </p:tav>
                                        <p:tav tm="100000">
                                          <p:val>
                                            <p:strVal val="ppt_x"/>
                                          </p:val>
                                        </p:tav>
                                      </p:tavLst>
                                    </p:anim>
                                    <p:anim calcmode="lin" valueType="num">
                                      <p:cBhvr additive="base">
                                        <p:cTn id="371" dur="4500"/>
                                        <p:tgtEl>
                                          <p:spTgt spid="29"/>
                                        </p:tgtEl>
                                        <p:attrNameLst>
                                          <p:attrName>ppt_y</p:attrName>
                                        </p:attrNameLst>
                                      </p:cBhvr>
                                      <p:tavLst>
                                        <p:tav tm="0">
                                          <p:val>
                                            <p:strVal val="ppt_y"/>
                                          </p:val>
                                        </p:tav>
                                        <p:tav tm="100000">
                                          <p:val>
                                            <p:strVal val="0-ppt_h/2"/>
                                          </p:val>
                                        </p:tav>
                                      </p:tavLst>
                                    </p:anim>
                                    <p:set>
                                      <p:cBhvr>
                                        <p:cTn id="372" dur="1" fill="hold">
                                          <p:stCondLst>
                                            <p:cond delay="4499"/>
                                          </p:stCondLst>
                                        </p:cTn>
                                        <p:tgtEl>
                                          <p:spTgt spid="29"/>
                                        </p:tgtEl>
                                        <p:attrNameLst>
                                          <p:attrName>style.visibility</p:attrName>
                                        </p:attrNameLst>
                                      </p:cBhvr>
                                      <p:to>
                                        <p:strVal val="hidden"/>
                                      </p:to>
                                    </p:set>
                                  </p:childTnLst>
                                </p:cTn>
                              </p:par>
                              <p:par>
                                <p:cTn id="373" presetID="6" presetClass="emph" presetSubtype="0" fill="hold" grpId="2" nodeType="withEffect">
                                  <p:stCondLst>
                                    <p:cond delay="0"/>
                                  </p:stCondLst>
                                  <p:childTnLst>
                                    <p:animScale>
                                      <p:cBhvr>
                                        <p:cTn id="374" dur="4500" fill="hold"/>
                                        <p:tgtEl>
                                          <p:spTgt spid="8"/>
                                        </p:tgtEl>
                                      </p:cBhvr>
                                      <p:by x="100000" y="150000"/>
                                    </p:animScale>
                                  </p:childTnLst>
                                </p:cTn>
                              </p:par>
                              <p:par>
                                <p:cTn id="375" presetID="6" presetClass="emph" presetSubtype="0" fill="hold" grpId="2" nodeType="withEffect">
                                  <p:stCondLst>
                                    <p:cond delay="0"/>
                                  </p:stCondLst>
                                  <p:childTnLst>
                                    <p:animScale>
                                      <p:cBhvr>
                                        <p:cTn id="376" dur="4500" fill="hold"/>
                                        <p:tgtEl>
                                          <p:spTgt spid="6"/>
                                        </p:tgtEl>
                                      </p:cBhvr>
                                      <p:by x="100000" y="150000"/>
                                    </p:animScale>
                                  </p:childTnLst>
                                </p:cTn>
                              </p:par>
                              <p:par>
                                <p:cTn id="377" presetID="6" presetClass="emph" presetSubtype="0" fill="hold" grpId="2" nodeType="withEffect">
                                  <p:stCondLst>
                                    <p:cond delay="0"/>
                                  </p:stCondLst>
                                  <p:childTnLst>
                                    <p:animScale>
                                      <p:cBhvr>
                                        <p:cTn id="378" dur="4500" fill="hold"/>
                                        <p:tgtEl>
                                          <p:spTgt spid="7"/>
                                        </p:tgtEl>
                                      </p:cBhvr>
                                      <p:by x="100000" y="150000"/>
                                    </p:animScale>
                                  </p:childTnLst>
                                </p:cTn>
                              </p:par>
                              <p:par>
                                <p:cTn id="379" presetID="6" presetClass="emph" presetSubtype="0" fill="hold" grpId="2" nodeType="withEffect">
                                  <p:stCondLst>
                                    <p:cond delay="0"/>
                                  </p:stCondLst>
                                  <p:childTnLst>
                                    <p:animScale>
                                      <p:cBhvr>
                                        <p:cTn id="380" dur="4500" fill="hold"/>
                                        <p:tgtEl>
                                          <p:spTgt spid="9"/>
                                        </p:tgtEl>
                                      </p:cBhvr>
                                      <p:by x="100000" y="150000"/>
                                    </p:animScale>
                                  </p:childTnLst>
                                </p:cTn>
                              </p:par>
                              <p:par>
                                <p:cTn id="381" presetID="6" presetClass="emph" presetSubtype="0" fill="hold" grpId="2" nodeType="withEffect">
                                  <p:stCondLst>
                                    <p:cond delay="0"/>
                                  </p:stCondLst>
                                  <p:childTnLst>
                                    <p:animScale>
                                      <p:cBhvr>
                                        <p:cTn id="382" dur="4500" fill="hold"/>
                                        <p:tgtEl>
                                          <p:spTgt spid="10"/>
                                        </p:tgtEl>
                                      </p:cBhvr>
                                      <p:by x="100000" y="150000"/>
                                    </p:animScale>
                                  </p:childTnLst>
                                </p:cTn>
                              </p:par>
                              <p:par>
                                <p:cTn id="383" presetID="6" presetClass="emph" presetSubtype="0" fill="hold" grpId="2" nodeType="withEffect">
                                  <p:stCondLst>
                                    <p:cond delay="0"/>
                                  </p:stCondLst>
                                  <p:childTnLst>
                                    <p:animScale>
                                      <p:cBhvr>
                                        <p:cTn id="384" dur="4500" fill="hold"/>
                                        <p:tgtEl>
                                          <p:spTgt spid="11"/>
                                        </p:tgtEl>
                                      </p:cBhvr>
                                      <p:by x="100000" y="150000"/>
                                    </p:animScale>
                                  </p:childTnLst>
                                </p:cTn>
                              </p:par>
                              <p:par>
                                <p:cTn id="385" presetID="6" presetClass="emph" presetSubtype="0" fill="hold" grpId="2" nodeType="withEffect">
                                  <p:stCondLst>
                                    <p:cond delay="0"/>
                                  </p:stCondLst>
                                  <p:childTnLst>
                                    <p:animScale>
                                      <p:cBhvr>
                                        <p:cTn id="386" dur="4500" fill="hold"/>
                                        <p:tgtEl>
                                          <p:spTgt spid="12"/>
                                        </p:tgtEl>
                                      </p:cBhvr>
                                      <p:by x="100000" y="150000"/>
                                    </p:animScale>
                                  </p:childTnLst>
                                </p:cTn>
                              </p:par>
                              <p:par>
                                <p:cTn id="387" presetID="6" presetClass="emph" presetSubtype="0" fill="hold" grpId="2" nodeType="withEffect">
                                  <p:stCondLst>
                                    <p:cond delay="0"/>
                                  </p:stCondLst>
                                  <p:childTnLst>
                                    <p:animScale>
                                      <p:cBhvr>
                                        <p:cTn id="388" dur="4500" fill="hold"/>
                                        <p:tgtEl>
                                          <p:spTgt spid="13"/>
                                        </p:tgtEl>
                                      </p:cBhvr>
                                      <p:by x="100000" y="150000"/>
                                    </p:animScale>
                                  </p:childTnLst>
                                </p:cTn>
                              </p:par>
                              <p:par>
                                <p:cTn id="389" presetID="6" presetClass="emph" presetSubtype="0" fill="hold" grpId="2" nodeType="withEffect">
                                  <p:stCondLst>
                                    <p:cond delay="0"/>
                                  </p:stCondLst>
                                  <p:childTnLst>
                                    <p:animScale>
                                      <p:cBhvr>
                                        <p:cTn id="390" dur="4500" fill="hold"/>
                                        <p:tgtEl>
                                          <p:spTgt spid="25"/>
                                        </p:tgtEl>
                                      </p:cBhvr>
                                      <p:by x="100000" y="150000"/>
                                    </p:animScale>
                                  </p:childTnLst>
                                </p:cTn>
                              </p:par>
                              <p:par>
                                <p:cTn id="391" presetID="6" presetClass="emph" presetSubtype="0" fill="hold" grpId="2" nodeType="withEffect">
                                  <p:stCondLst>
                                    <p:cond delay="0"/>
                                  </p:stCondLst>
                                  <p:childTnLst>
                                    <p:animScale>
                                      <p:cBhvr>
                                        <p:cTn id="392" dur="4500" fill="hold"/>
                                        <p:tgtEl>
                                          <p:spTgt spid="24"/>
                                        </p:tgtEl>
                                      </p:cBhvr>
                                      <p:by x="100000" y="150000"/>
                                    </p:animScale>
                                  </p:childTnLst>
                                </p:cTn>
                              </p:par>
                              <p:par>
                                <p:cTn id="393" presetID="6" presetClass="emph" presetSubtype="0" fill="hold" grpId="2" nodeType="withEffect">
                                  <p:stCondLst>
                                    <p:cond delay="0"/>
                                  </p:stCondLst>
                                  <p:childTnLst>
                                    <p:animScale>
                                      <p:cBhvr>
                                        <p:cTn id="394" dur="4500" fill="hold"/>
                                        <p:tgtEl>
                                          <p:spTgt spid="23"/>
                                        </p:tgtEl>
                                      </p:cBhvr>
                                      <p:by x="100000" y="150000"/>
                                    </p:animScale>
                                  </p:childTnLst>
                                </p:cTn>
                              </p:par>
                              <p:par>
                                <p:cTn id="395" presetID="6" presetClass="emph" presetSubtype="0" fill="hold" grpId="2" nodeType="withEffect">
                                  <p:stCondLst>
                                    <p:cond delay="0"/>
                                  </p:stCondLst>
                                  <p:childTnLst>
                                    <p:animScale>
                                      <p:cBhvr>
                                        <p:cTn id="396" dur="4500" fill="hold"/>
                                        <p:tgtEl>
                                          <p:spTgt spid="22"/>
                                        </p:tgtEl>
                                      </p:cBhvr>
                                      <p:by x="100000" y="150000"/>
                                    </p:animScale>
                                  </p:childTnLst>
                                </p:cTn>
                              </p:par>
                              <p:par>
                                <p:cTn id="397" presetID="6" presetClass="emph" presetSubtype="0" fill="hold" grpId="2" nodeType="withEffect">
                                  <p:stCondLst>
                                    <p:cond delay="0"/>
                                  </p:stCondLst>
                                  <p:childTnLst>
                                    <p:animScale>
                                      <p:cBhvr>
                                        <p:cTn id="398" dur="4500" fill="hold"/>
                                        <p:tgtEl>
                                          <p:spTgt spid="26"/>
                                        </p:tgtEl>
                                      </p:cBhvr>
                                      <p:by x="100000" y="150000"/>
                                    </p:animScale>
                                  </p:childTnLst>
                                </p:cTn>
                              </p:par>
                              <p:par>
                                <p:cTn id="399" presetID="6" presetClass="emph" presetSubtype="0" fill="hold" grpId="2" nodeType="withEffect">
                                  <p:stCondLst>
                                    <p:cond delay="0"/>
                                  </p:stCondLst>
                                  <p:childTnLst>
                                    <p:animScale>
                                      <p:cBhvr>
                                        <p:cTn id="400" dur="4500" fill="hold"/>
                                        <p:tgtEl>
                                          <p:spTgt spid="27"/>
                                        </p:tgtEl>
                                      </p:cBhvr>
                                      <p:by x="100000" y="150000"/>
                                    </p:animScale>
                                  </p:childTnLst>
                                </p:cTn>
                              </p:par>
                              <p:par>
                                <p:cTn id="401" presetID="6" presetClass="emph" presetSubtype="0" fill="hold" grpId="2" nodeType="withEffect">
                                  <p:stCondLst>
                                    <p:cond delay="0"/>
                                  </p:stCondLst>
                                  <p:childTnLst>
                                    <p:animScale>
                                      <p:cBhvr>
                                        <p:cTn id="402" dur="4500" fill="hold"/>
                                        <p:tgtEl>
                                          <p:spTgt spid="28"/>
                                        </p:tgtEl>
                                      </p:cBhvr>
                                      <p:by x="100000" y="150000"/>
                                    </p:animScale>
                                  </p:childTnLst>
                                </p:cTn>
                              </p:par>
                              <p:par>
                                <p:cTn id="403" presetID="6" presetClass="emph" presetSubtype="0" fill="hold" grpId="2" nodeType="withEffect">
                                  <p:stCondLst>
                                    <p:cond delay="0"/>
                                  </p:stCondLst>
                                  <p:childTnLst>
                                    <p:animScale>
                                      <p:cBhvr>
                                        <p:cTn id="404" dur="4500" fill="hold"/>
                                        <p:tgtEl>
                                          <p:spTgt spid="29"/>
                                        </p:tgtEl>
                                      </p:cBhvr>
                                      <p:by x="100000" y="150000"/>
                                    </p:animScale>
                                  </p:childTnLst>
                                </p:cTn>
                              </p:par>
                              <p:par>
                                <p:cTn id="405" presetID="2" presetClass="entr" presetSubtype="9" fill="hold" grpId="0" nodeType="withEffect">
                                  <p:stCondLst>
                                    <p:cond delay="0"/>
                                  </p:stCondLst>
                                  <p:childTnLst>
                                    <p:set>
                                      <p:cBhvr>
                                        <p:cTn id="406" dur="1" fill="hold">
                                          <p:stCondLst>
                                            <p:cond delay="0"/>
                                          </p:stCondLst>
                                        </p:cTn>
                                        <p:tgtEl>
                                          <p:spTgt spid="18"/>
                                        </p:tgtEl>
                                        <p:attrNameLst>
                                          <p:attrName>style.visibility</p:attrName>
                                        </p:attrNameLst>
                                      </p:cBhvr>
                                      <p:to>
                                        <p:strVal val="visible"/>
                                      </p:to>
                                    </p:set>
                                    <p:anim calcmode="lin" valueType="num">
                                      <p:cBhvr additive="base">
                                        <p:cTn id="407" dur="4500" fill="hold"/>
                                        <p:tgtEl>
                                          <p:spTgt spid="18"/>
                                        </p:tgtEl>
                                        <p:attrNameLst>
                                          <p:attrName>ppt_x</p:attrName>
                                        </p:attrNameLst>
                                      </p:cBhvr>
                                      <p:tavLst>
                                        <p:tav tm="0">
                                          <p:val>
                                            <p:strVal val="0-#ppt_w/2"/>
                                          </p:val>
                                        </p:tav>
                                        <p:tav tm="100000">
                                          <p:val>
                                            <p:strVal val="#ppt_x"/>
                                          </p:val>
                                        </p:tav>
                                      </p:tavLst>
                                    </p:anim>
                                    <p:anim calcmode="lin" valueType="num">
                                      <p:cBhvr additive="base">
                                        <p:cTn id="408" dur="4500" fill="hold"/>
                                        <p:tgtEl>
                                          <p:spTgt spid="18"/>
                                        </p:tgtEl>
                                        <p:attrNameLst>
                                          <p:attrName>ppt_y</p:attrName>
                                        </p:attrNameLst>
                                      </p:cBhvr>
                                      <p:tavLst>
                                        <p:tav tm="0">
                                          <p:val>
                                            <p:strVal val="0-#ppt_h/2"/>
                                          </p:val>
                                        </p:tav>
                                        <p:tav tm="100000">
                                          <p:val>
                                            <p:strVal val="#ppt_y"/>
                                          </p:val>
                                        </p:tav>
                                      </p:tavLst>
                                    </p:anim>
                                  </p:childTnLst>
                                </p:cTn>
                              </p:par>
                              <p:par>
                                <p:cTn id="409" presetID="2" presetClass="exit" presetSubtype="4" fill="hold" grpId="1" nodeType="withEffect">
                                  <p:stCondLst>
                                    <p:cond delay="0"/>
                                  </p:stCondLst>
                                  <p:childTnLst>
                                    <p:anim calcmode="lin" valueType="num">
                                      <p:cBhvr additive="base">
                                        <p:cTn id="410" dur="4500"/>
                                        <p:tgtEl>
                                          <p:spTgt spid="18"/>
                                        </p:tgtEl>
                                        <p:attrNameLst>
                                          <p:attrName>ppt_x</p:attrName>
                                        </p:attrNameLst>
                                      </p:cBhvr>
                                      <p:tavLst>
                                        <p:tav tm="0">
                                          <p:val>
                                            <p:strVal val="ppt_x"/>
                                          </p:val>
                                        </p:tav>
                                        <p:tav tm="100000">
                                          <p:val>
                                            <p:strVal val="ppt_x"/>
                                          </p:val>
                                        </p:tav>
                                      </p:tavLst>
                                    </p:anim>
                                    <p:anim calcmode="lin" valueType="num">
                                      <p:cBhvr additive="base">
                                        <p:cTn id="411" dur="4500"/>
                                        <p:tgtEl>
                                          <p:spTgt spid="18"/>
                                        </p:tgtEl>
                                        <p:attrNameLst>
                                          <p:attrName>ppt_y</p:attrName>
                                        </p:attrNameLst>
                                      </p:cBhvr>
                                      <p:tavLst>
                                        <p:tav tm="0">
                                          <p:val>
                                            <p:strVal val="ppt_y"/>
                                          </p:val>
                                        </p:tav>
                                        <p:tav tm="100000">
                                          <p:val>
                                            <p:strVal val="1+ppt_h/2"/>
                                          </p:val>
                                        </p:tav>
                                      </p:tavLst>
                                    </p:anim>
                                    <p:set>
                                      <p:cBhvr>
                                        <p:cTn id="412" dur="1" fill="hold">
                                          <p:stCondLst>
                                            <p:cond delay="4499"/>
                                          </p:stCondLst>
                                        </p:cTn>
                                        <p:tgtEl>
                                          <p:spTgt spid="18"/>
                                        </p:tgtEl>
                                        <p:attrNameLst>
                                          <p:attrName>style.visibility</p:attrName>
                                        </p:attrNameLst>
                                      </p:cBhvr>
                                      <p:to>
                                        <p:strVal val="hidden"/>
                                      </p:to>
                                    </p:set>
                                  </p:childTnLst>
                                </p:cTn>
                              </p:par>
                              <p:par>
                                <p:cTn id="413" presetID="2" presetClass="entr" presetSubtype="9" fill="hold" grpId="0" nodeType="withEffect">
                                  <p:stCondLst>
                                    <p:cond delay="0"/>
                                  </p:stCondLst>
                                  <p:childTnLst>
                                    <p:set>
                                      <p:cBhvr>
                                        <p:cTn id="414" dur="1" fill="hold">
                                          <p:stCondLst>
                                            <p:cond delay="0"/>
                                          </p:stCondLst>
                                        </p:cTn>
                                        <p:tgtEl>
                                          <p:spTgt spid="19"/>
                                        </p:tgtEl>
                                        <p:attrNameLst>
                                          <p:attrName>style.visibility</p:attrName>
                                        </p:attrNameLst>
                                      </p:cBhvr>
                                      <p:to>
                                        <p:strVal val="visible"/>
                                      </p:to>
                                    </p:set>
                                    <p:anim calcmode="lin" valueType="num">
                                      <p:cBhvr additive="base">
                                        <p:cTn id="415" dur="4500" fill="hold"/>
                                        <p:tgtEl>
                                          <p:spTgt spid="19"/>
                                        </p:tgtEl>
                                        <p:attrNameLst>
                                          <p:attrName>ppt_x</p:attrName>
                                        </p:attrNameLst>
                                      </p:cBhvr>
                                      <p:tavLst>
                                        <p:tav tm="0">
                                          <p:val>
                                            <p:strVal val="0-#ppt_w/2"/>
                                          </p:val>
                                        </p:tav>
                                        <p:tav tm="100000">
                                          <p:val>
                                            <p:strVal val="#ppt_x"/>
                                          </p:val>
                                        </p:tav>
                                      </p:tavLst>
                                    </p:anim>
                                    <p:anim calcmode="lin" valueType="num">
                                      <p:cBhvr additive="base">
                                        <p:cTn id="416" dur="4500" fill="hold"/>
                                        <p:tgtEl>
                                          <p:spTgt spid="19"/>
                                        </p:tgtEl>
                                        <p:attrNameLst>
                                          <p:attrName>ppt_y</p:attrName>
                                        </p:attrNameLst>
                                      </p:cBhvr>
                                      <p:tavLst>
                                        <p:tav tm="0">
                                          <p:val>
                                            <p:strVal val="0-#ppt_h/2"/>
                                          </p:val>
                                        </p:tav>
                                        <p:tav tm="100000">
                                          <p:val>
                                            <p:strVal val="#ppt_y"/>
                                          </p:val>
                                        </p:tav>
                                      </p:tavLst>
                                    </p:anim>
                                  </p:childTnLst>
                                </p:cTn>
                              </p:par>
                              <p:par>
                                <p:cTn id="417" presetID="2" presetClass="exit" presetSubtype="4" fill="hold" grpId="1" nodeType="withEffect">
                                  <p:stCondLst>
                                    <p:cond delay="0"/>
                                  </p:stCondLst>
                                  <p:childTnLst>
                                    <p:anim calcmode="lin" valueType="num">
                                      <p:cBhvr additive="base">
                                        <p:cTn id="418" dur="4500"/>
                                        <p:tgtEl>
                                          <p:spTgt spid="19"/>
                                        </p:tgtEl>
                                        <p:attrNameLst>
                                          <p:attrName>ppt_x</p:attrName>
                                        </p:attrNameLst>
                                      </p:cBhvr>
                                      <p:tavLst>
                                        <p:tav tm="0">
                                          <p:val>
                                            <p:strVal val="ppt_x"/>
                                          </p:val>
                                        </p:tav>
                                        <p:tav tm="100000">
                                          <p:val>
                                            <p:strVal val="ppt_x"/>
                                          </p:val>
                                        </p:tav>
                                      </p:tavLst>
                                    </p:anim>
                                    <p:anim calcmode="lin" valueType="num">
                                      <p:cBhvr additive="base">
                                        <p:cTn id="419" dur="4500"/>
                                        <p:tgtEl>
                                          <p:spTgt spid="19"/>
                                        </p:tgtEl>
                                        <p:attrNameLst>
                                          <p:attrName>ppt_y</p:attrName>
                                        </p:attrNameLst>
                                      </p:cBhvr>
                                      <p:tavLst>
                                        <p:tav tm="0">
                                          <p:val>
                                            <p:strVal val="ppt_y"/>
                                          </p:val>
                                        </p:tav>
                                        <p:tav tm="100000">
                                          <p:val>
                                            <p:strVal val="1+ppt_h/2"/>
                                          </p:val>
                                        </p:tav>
                                      </p:tavLst>
                                    </p:anim>
                                    <p:set>
                                      <p:cBhvr>
                                        <p:cTn id="420" dur="1" fill="hold">
                                          <p:stCondLst>
                                            <p:cond delay="4499"/>
                                          </p:stCondLst>
                                        </p:cTn>
                                        <p:tgtEl>
                                          <p:spTgt spid="19"/>
                                        </p:tgtEl>
                                        <p:attrNameLst>
                                          <p:attrName>style.visibility</p:attrName>
                                        </p:attrNameLst>
                                      </p:cBhvr>
                                      <p:to>
                                        <p:strVal val="hidden"/>
                                      </p:to>
                                    </p:set>
                                  </p:childTnLst>
                                </p:cTn>
                              </p:par>
                              <p:par>
                                <p:cTn id="421" presetID="2" presetClass="entr" presetSubtype="9" fill="hold" grpId="0" nodeType="withEffect">
                                  <p:stCondLst>
                                    <p:cond delay="0"/>
                                  </p:stCondLst>
                                  <p:childTnLst>
                                    <p:set>
                                      <p:cBhvr>
                                        <p:cTn id="422" dur="1" fill="hold">
                                          <p:stCondLst>
                                            <p:cond delay="0"/>
                                          </p:stCondLst>
                                        </p:cTn>
                                        <p:tgtEl>
                                          <p:spTgt spid="20"/>
                                        </p:tgtEl>
                                        <p:attrNameLst>
                                          <p:attrName>style.visibility</p:attrName>
                                        </p:attrNameLst>
                                      </p:cBhvr>
                                      <p:to>
                                        <p:strVal val="visible"/>
                                      </p:to>
                                    </p:set>
                                    <p:anim calcmode="lin" valueType="num">
                                      <p:cBhvr additive="base">
                                        <p:cTn id="423" dur="4500" fill="hold"/>
                                        <p:tgtEl>
                                          <p:spTgt spid="20"/>
                                        </p:tgtEl>
                                        <p:attrNameLst>
                                          <p:attrName>ppt_x</p:attrName>
                                        </p:attrNameLst>
                                      </p:cBhvr>
                                      <p:tavLst>
                                        <p:tav tm="0">
                                          <p:val>
                                            <p:strVal val="0-#ppt_w/2"/>
                                          </p:val>
                                        </p:tav>
                                        <p:tav tm="100000">
                                          <p:val>
                                            <p:strVal val="#ppt_x"/>
                                          </p:val>
                                        </p:tav>
                                      </p:tavLst>
                                    </p:anim>
                                    <p:anim calcmode="lin" valueType="num">
                                      <p:cBhvr additive="base">
                                        <p:cTn id="424" dur="4500" fill="hold"/>
                                        <p:tgtEl>
                                          <p:spTgt spid="20"/>
                                        </p:tgtEl>
                                        <p:attrNameLst>
                                          <p:attrName>ppt_y</p:attrName>
                                        </p:attrNameLst>
                                      </p:cBhvr>
                                      <p:tavLst>
                                        <p:tav tm="0">
                                          <p:val>
                                            <p:strVal val="0-#ppt_h/2"/>
                                          </p:val>
                                        </p:tav>
                                        <p:tav tm="100000">
                                          <p:val>
                                            <p:strVal val="#ppt_y"/>
                                          </p:val>
                                        </p:tav>
                                      </p:tavLst>
                                    </p:anim>
                                  </p:childTnLst>
                                </p:cTn>
                              </p:par>
                              <p:par>
                                <p:cTn id="425" presetID="2" presetClass="exit" presetSubtype="4" fill="hold" grpId="1" nodeType="withEffect">
                                  <p:stCondLst>
                                    <p:cond delay="0"/>
                                  </p:stCondLst>
                                  <p:childTnLst>
                                    <p:anim calcmode="lin" valueType="num">
                                      <p:cBhvr additive="base">
                                        <p:cTn id="426" dur="4500"/>
                                        <p:tgtEl>
                                          <p:spTgt spid="20"/>
                                        </p:tgtEl>
                                        <p:attrNameLst>
                                          <p:attrName>ppt_x</p:attrName>
                                        </p:attrNameLst>
                                      </p:cBhvr>
                                      <p:tavLst>
                                        <p:tav tm="0">
                                          <p:val>
                                            <p:strVal val="ppt_x"/>
                                          </p:val>
                                        </p:tav>
                                        <p:tav tm="100000">
                                          <p:val>
                                            <p:strVal val="ppt_x"/>
                                          </p:val>
                                        </p:tav>
                                      </p:tavLst>
                                    </p:anim>
                                    <p:anim calcmode="lin" valueType="num">
                                      <p:cBhvr additive="base">
                                        <p:cTn id="427" dur="4500"/>
                                        <p:tgtEl>
                                          <p:spTgt spid="20"/>
                                        </p:tgtEl>
                                        <p:attrNameLst>
                                          <p:attrName>ppt_y</p:attrName>
                                        </p:attrNameLst>
                                      </p:cBhvr>
                                      <p:tavLst>
                                        <p:tav tm="0">
                                          <p:val>
                                            <p:strVal val="ppt_y"/>
                                          </p:val>
                                        </p:tav>
                                        <p:tav tm="100000">
                                          <p:val>
                                            <p:strVal val="1+ppt_h/2"/>
                                          </p:val>
                                        </p:tav>
                                      </p:tavLst>
                                    </p:anim>
                                    <p:set>
                                      <p:cBhvr>
                                        <p:cTn id="428" dur="1" fill="hold">
                                          <p:stCondLst>
                                            <p:cond delay="4499"/>
                                          </p:stCondLst>
                                        </p:cTn>
                                        <p:tgtEl>
                                          <p:spTgt spid="20"/>
                                        </p:tgtEl>
                                        <p:attrNameLst>
                                          <p:attrName>style.visibility</p:attrName>
                                        </p:attrNameLst>
                                      </p:cBhvr>
                                      <p:to>
                                        <p:strVal val="hidden"/>
                                      </p:to>
                                    </p:set>
                                  </p:childTnLst>
                                </p:cTn>
                              </p:par>
                              <p:par>
                                <p:cTn id="429" presetID="2" presetClass="entr" presetSubtype="9" fill="hold" grpId="0" nodeType="withEffect">
                                  <p:stCondLst>
                                    <p:cond delay="0"/>
                                  </p:stCondLst>
                                  <p:childTnLst>
                                    <p:set>
                                      <p:cBhvr>
                                        <p:cTn id="430" dur="1" fill="hold">
                                          <p:stCondLst>
                                            <p:cond delay="0"/>
                                          </p:stCondLst>
                                        </p:cTn>
                                        <p:tgtEl>
                                          <p:spTgt spid="21"/>
                                        </p:tgtEl>
                                        <p:attrNameLst>
                                          <p:attrName>style.visibility</p:attrName>
                                        </p:attrNameLst>
                                      </p:cBhvr>
                                      <p:to>
                                        <p:strVal val="visible"/>
                                      </p:to>
                                    </p:set>
                                    <p:anim calcmode="lin" valueType="num">
                                      <p:cBhvr additive="base">
                                        <p:cTn id="431" dur="4500" fill="hold"/>
                                        <p:tgtEl>
                                          <p:spTgt spid="21"/>
                                        </p:tgtEl>
                                        <p:attrNameLst>
                                          <p:attrName>ppt_x</p:attrName>
                                        </p:attrNameLst>
                                      </p:cBhvr>
                                      <p:tavLst>
                                        <p:tav tm="0">
                                          <p:val>
                                            <p:strVal val="0-#ppt_w/2"/>
                                          </p:val>
                                        </p:tav>
                                        <p:tav tm="100000">
                                          <p:val>
                                            <p:strVal val="#ppt_x"/>
                                          </p:val>
                                        </p:tav>
                                      </p:tavLst>
                                    </p:anim>
                                    <p:anim calcmode="lin" valueType="num">
                                      <p:cBhvr additive="base">
                                        <p:cTn id="432" dur="4500" fill="hold"/>
                                        <p:tgtEl>
                                          <p:spTgt spid="21"/>
                                        </p:tgtEl>
                                        <p:attrNameLst>
                                          <p:attrName>ppt_y</p:attrName>
                                        </p:attrNameLst>
                                      </p:cBhvr>
                                      <p:tavLst>
                                        <p:tav tm="0">
                                          <p:val>
                                            <p:strVal val="0-#ppt_h/2"/>
                                          </p:val>
                                        </p:tav>
                                        <p:tav tm="100000">
                                          <p:val>
                                            <p:strVal val="#ppt_y"/>
                                          </p:val>
                                        </p:tav>
                                      </p:tavLst>
                                    </p:anim>
                                  </p:childTnLst>
                                </p:cTn>
                              </p:par>
                              <p:par>
                                <p:cTn id="433" presetID="2" presetClass="exit" presetSubtype="4" fill="hold" grpId="1" nodeType="withEffect">
                                  <p:stCondLst>
                                    <p:cond delay="0"/>
                                  </p:stCondLst>
                                  <p:childTnLst>
                                    <p:anim calcmode="lin" valueType="num">
                                      <p:cBhvr additive="base">
                                        <p:cTn id="434" dur="4500"/>
                                        <p:tgtEl>
                                          <p:spTgt spid="21"/>
                                        </p:tgtEl>
                                        <p:attrNameLst>
                                          <p:attrName>ppt_x</p:attrName>
                                        </p:attrNameLst>
                                      </p:cBhvr>
                                      <p:tavLst>
                                        <p:tav tm="0">
                                          <p:val>
                                            <p:strVal val="ppt_x"/>
                                          </p:val>
                                        </p:tav>
                                        <p:tav tm="100000">
                                          <p:val>
                                            <p:strVal val="ppt_x"/>
                                          </p:val>
                                        </p:tav>
                                      </p:tavLst>
                                    </p:anim>
                                    <p:anim calcmode="lin" valueType="num">
                                      <p:cBhvr additive="base">
                                        <p:cTn id="435" dur="4500"/>
                                        <p:tgtEl>
                                          <p:spTgt spid="21"/>
                                        </p:tgtEl>
                                        <p:attrNameLst>
                                          <p:attrName>ppt_y</p:attrName>
                                        </p:attrNameLst>
                                      </p:cBhvr>
                                      <p:tavLst>
                                        <p:tav tm="0">
                                          <p:val>
                                            <p:strVal val="ppt_y"/>
                                          </p:val>
                                        </p:tav>
                                        <p:tav tm="100000">
                                          <p:val>
                                            <p:strVal val="1+ppt_h/2"/>
                                          </p:val>
                                        </p:tav>
                                      </p:tavLst>
                                    </p:anim>
                                    <p:set>
                                      <p:cBhvr>
                                        <p:cTn id="436" dur="1" fill="hold">
                                          <p:stCondLst>
                                            <p:cond delay="4499"/>
                                          </p:stCondLst>
                                        </p:cTn>
                                        <p:tgtEl>
                                          <p:spTgt spid="21"/>
                                        </p:tgtEl>
                                        <p:attrNameLst>
                                          <p:attrName>style.visibility</p:attrName>
                                        </p:attrNameLst>
                                      </p:cBhvr>
                                      <p:to>
                                        <p:strVal val="hidden"/>
                                      </p:to>
                                    </p:set>
                                  </p:childTnLst>
                                </p:cTn>
                              </p:par>
                              <p:par>
                                <p:cTn id="437" presetID="2" presetClass="entr" presetSubtype="9" fill="hold" grpId="0" nodeType="withEffect">
                                  <p:stCondLst>
                                    <p:cond delay="0"/>
                                  </p:stCondLst>
                                  <p:childTnLst>
                                    <p:set>
                                      <p:cBhvr>
                                        <p:cTn id="438" dur="1" fill="hold">
                                          <p:stCondLst>
                                            <p:cond delay="0"/>
                                          </p:stCondLst>
                                        </p:cTn>
                                        <p:tgtEl>
                                          <p:spTgt spid="30"/>
                                        </p:tgtEl>
                                        <p:attrNameLst>
                                          <p:attrName>style.visibility</p:attrName>
                                        </p:attrNameLst>
                                      </p:cBhvr>
                                      <p:to>
                                        <p:strVal val="visible"/>
                                      </p:to>
                                    </p:set>
                                    <p:anim calcmode="lin" valueType="num">
                                      <p:cBhvr additive="base">
                                        <p:cTn id="439" dur="4500" fill="hold"/>
                                        <p:tgtEl>
                                          <p:spTgt spid="30"/>
                                        </p:tgtEl>
                                        <p:attrNameLst>
                                          <p:attrName>ppt_x</p:attrName>
                                        </p:attrNameLst>
                                      </p:cBhvr>
                                      <p:tavLst>
                                        <p:tav tm="0">
                                          <p:val>
                                            <p:strVal val="0-#ppt_w/2"/>
                                          </p:val>
                                        </p:tav>
                                        <p:tav tm="100000">
                                          <p:val>
                                            <p:strVal val="#ppt_x"/>
                                          </p:val>
                                        </p:tav>
                                      </p:tavLst>
                                    </p:anim>
                                    <p:anim calcmode="lin" valueType="num">
                                      <p:cBhvr additive="base">
                                        <p:cTn id="440" dur="4500" fill="hold"/>
                                        <p:tgtEl>
                                          <p:spTgt spid="30"/>
                                        </p:tgtEl>
                                        <p:attrNameLst>
                                          <p:attrName>ppt_y</p:attrName>
                                        </p:attrNameLst>
                                      </p:cBhvr>
                                      <p:tavLst>
                                        <p:tav tm="0">
                                          <p:val>
                                            <p:strVal val="0-#ppt_h/2"/>
                                          </p:val>
                                        </p:tav>
                                        <p:tav tm="100000">
                                          <p:val>
                                            <p:strVal val="#ppt_y"/>
                                          </p:val>
                                        </p:tav>
                                      </p:tavLst>
                                    </p:anim>
                                  </p:childTnLst>
                                </p:cTn>
                              </p:par>
                              <p:par>
                                <p:cTn id="441" presetID="2" presetClass="exit" presetSubtype="1" fill="hold" grpId="1" nodeType="withEffect">
                                  <p:stCondLst>
                                    <p:cond delay="0"/>
                                  </p:stCondLst>
                                  <p:childTnLst>
                                    <p:anim calcmode="lin" valueType="num">
                                      <p:cBhvr additive="base">
                                        <p:cTn id="442" dur="4500"/>
                                        <p:tgtEl>
                                          <p:spTgt spid="30"/>
                                        </p:tgtEl>
                                        <p:attrNameLst>
                                          <p:attrName>ppt_x</p:attrName>
                                        </p:attrNameLst>
                                      </p:cBhvr>
                                      <p:tavLst>
                                        <p:tav tm="0">
                                          <p:val>
                                            <p:strVal val="ppt_x"/>
                                          </p:val>
                                        </p:tav>
                                        <p:tav tm="100000">
                                          <p:val>
                                            <p:strVal val="ppt_x"/>
                                          </p:val>
                                        </p:tav>
                                      </p:tavLst>
                                    </p:anim>
                                    <p:anim calcmode="lin" valueType="num">
                                      <p:cBhvr additive="base">
                                        <p:cTn id="443" dur="4500"/>
                                        <p:tgtEl>
                                          <p:spTgt spid="30"/>
                                        </p:tgtEl>
                                        <p:attrNameLst>
                                          <p:attrName>ppt_y</p:attrName>
                                        </p:attrNameLst>
                                      </p:cBhvr>
                                      <p:tavLst>
                                        <p:tav tm="0">
                                          <p:val>
                                            <p:strVal val="ppt_y"/>
                                          </p:val>
                                        </p:tav>
                                        <p:tav tm="100000">
                                          <p:val>
                                            <p:strVal val="0-ppt_h/2"/>
                                          </p:val>
                                        </p:tav>
                                      </p:tavLst>
                                    </p:anim>
                                    <p:set>
                                      <p:cBhvr>
                                        <p:cTn id="444" dur="1" fill="hold">
                                          <p:stCondLst>
                                            <p:cond delay="4499"/>
                                          </p:stCondLst>
                                        </p:cTn>
                                        <p:tgtEl>
                                          <p:spTgt spid="30"/>
                                        </p:tgtEl>
                                        <p:attrNameLst>
                                          <p:attrName>style.visibility</p:attrName>
                                        </p:attrNameLst>
                                      </p:cBhvr>
                                      <p:to>
                                        <p:strVal val="hidden"/>
                                      </p:to>
                                    </p:set>
                                  </p:childTnLst>
                                </p:cTn>
                              </p:par>
                              <p:par>
                                <p:cTn id="445" presetID="2" presetClass="entr" presetSubtype="9" fill="hold" grpId="0" nodeType="withEffect">
                                  <p:stCondLst>
                                    <p:cond delay="0"/>
                                  </p:stCondLst>
                                  <p:childTnLst>
                                    <p:set>
                                      <p:cBhvr>
                                        <p:cTn id="446" dur="1" fill="hold">
                                          <p:stCondLst>
                                            <p:cond delay="0"/>
                                          </p:stCondLst>
                                        </p:cTn>
                                        <p:tgtEl>
                                          <p:spTgt spid="31"/>
                                        </p:tgtEl>
                                        <p:attrNameLst>
                                          <p:attrName>style.visibility</p:attrName>
                                        </p:attrNameLst>
                                      </p:cBhvr>
                                      <p:to>
                                        <p:strVal val="visible"/>
                                      </p:to>
                                    </p:set>
                                    <p:anim calcmode="lin" valueType="num">
                                      <p:cBhvr additive="base">
                                        <p:cTn id="447" dur="4500" fill="hold"/>
                                        <p:tgtEl>
                                          <p:spTgt spid="31"/>
                                        </p:tgtEl>
                                        <p:attrNameLst>
                                          <p:attrName>ppt_x</p:attrName>
                                        </p:attrNameLst>
                                      </p:cBhvr>
                                      <p:tavLst>
                                        <p:tav tm="0">
                                          <p:val>
                                            <p:strVal val="0-#ppt_w/2"/>
                                          </p:val>
                                        </p:tav>
                                        <p:tav tm="100000">
                                          <p:val>
                                            <p:strVal val="#ppt_x"/>
                                          </p:val>
                                        </p:tav>
                                      </p:tavLst>
                                    </p:anim>
                                    <p:anim calcmode="lin" valueType="num">
                                      <p:cBhvr additive="base">
                                        <p:cTn id="448" dur="4500" fill="hold"/>
                                        <p:tgtEl>
                                          <p:spTgt spid="31"/>
                                        </p:tgtEl>
                                        <p:attrNameLst>
                                          <p:attrName>ppt_y</p:attrName>
                                        </p:attrNameLst>
                                      </p:cBhvr>
                                      <p:tavLst>
                                        <p:tav tm="0">
                                          <p:val>
                                            <p:strVal val="0-#ppt_h/2"/>
                                          </p:val>
                                        </p:tav>
                                        <p:tav tm="100000">
                                          <p:val>
                                            <p:strVal val="#ppt_y"/>
                                          </p:val>
                                        </p:tav>
                                      </p:tavLst>
                                    </p:anim>
                                  </p:childTnLst>
                                </p:cTn>
                              </p:par>
                              <p:par>
                                <p:cTn id="449" presetID="2" presetClass="exit" presetSubtype="1" fill="hold" grpId="1" nodeType="withEffect">
                                  <p:stCondLst>
                                    <p:cond delay="0"/>
                                  </p:stCondLst>
                                  <p:childTnLst>
                                    <p:anim calcmode="lin" valueType="num">
                                      <p:cBhvr additive="base">
                                        <p:cTn id="450" dur="4500"/>
                                        <p:tgtEl>
                                          <p:spTgt spid="31"/>
                                        </p:tgtEl>
                                        <p:attrNameLst>
                                          <p:attrName>ppt_x</p:attrName>
                                        </p:attrNameLst>
                                      </p:cBhvr>
                                      <p:tavLst>
                                        <p:tav tm="0">
                                          <p:val>
                                            <p:strVal val="ppt_x"/>
                                          </p:val>
                                        </p:tav>
                                        <p:tav tm="100000">
                                          <p:val>
                                            <p:strVal val="ppt_x"/>
                                          </p:val>
                                        </p:tav>
                                      </p:tavLst>
                                    </p:anim>
                                    <p:anim calcmode="lin" valueType="num">
                                      <p:cBhvr additive="base">
                                        <p:cTn id="451" dur="4500"/>
                                        <p:tgtEl>
                                          <p:spTgt spid="31"/>
                                        </p:tgtEl>
                                        <p:attrNameLst>
                                          <p:attrName>ppt_y</p:attrName>
                                        </p:attrNameLst>
                                      </p:cBhvr>
                                      <p:tavLst>
                                        <p:tav tm="0">
                                          <p:val>
                                            <p:strVal val="ppt_y"/>
                                          </p:val>
                                        </p:tav>
                                        <p:tav tm="100000">
                                          <p:val>
                                            <p:strVal val="0-ppt_h/2"/>
                                          </p:val>
                                        </p:tav>
                                      </p:tavLst>
                                    </p:anim>
                                    <p:set>
                                      <p:cBhvr>
                                        <p:cTn id="452" dur="1" fill="hold">
                                          <p:stCondLst>
                                            <p:cond delay="4499"/>
                                          </p:stCondLst>
                                        </p:cTn>
                                        <p:tgtEl>
                                          <p:spTgt spid="31"/>
                                        </p:tgtEl>
                                        <p:attrNameLst>
                                          <p:attrName>style.visibility</p:attrName>
                                        </p:attrNameLst>
                                      </p:cBhvr>
                                      <p:to>
                                        <p:strVal val="hidden"/>
                                      </p:to>
                                    </p:set>
                                  </p:childTnLst>
                                </p:cTn>
                              </p:par>
                              <p:par>
                                <p:cTn id="453" presetID="2" presetClass="entr" presetSubtype="9" fill="hold" grpId="0" nodeType="withEffect">
                                  <p:stCondLst>
                                    <p:cond delay="0"/>
                                  </p:stCondLst>
                                  <p:childTnLst>
                                    <p:set>
                                      <p:cBhvr>
                                        <p:cTn id="454" dur="1" fill="hold">
                                          <p:stCondLst>
                                            <p:cond delay="0"/>
                                          </p:stCondLst>
                                        </p:cTn>
                                        <p:tgtEl>
                                          <p:spTgt spid="32"/>
                                        </p:tgtEl>
                                        <p:attrNameLst>
                                          <p:attrName>style.visibility</p:attrName>
                                        </p:attrNameLst>
                                      </p:cBhvr>
                                      <p:to>
                                        <p:strVal val="visible"/>
                                      </p:to>
                                    </p:set>
                                    <p:anim calcmode="lin" valueType="num">
                                      <p:cBhvr additive="base">
                                        <p:cTn id="455" dur="4500" fill="hold"/>
                                        <p:tgtEl>
                                          <p:spTgt spid="32"/>
                                        </p:tgtEl>
                                        <p:attrNameLst>
                                          <p:attrName>ppt_x</p:attrName>
                                        </p:attrNameLst>
                                      </p:cBhvr>
                                      <p:tavLst>
                                        <p:tav tm="0">
                                          <p:val>
                                            <p:strVal val="0-#ppt_w/2"/>
                                          </p:val>
                                        </p:tav>
                                        <p:tav tm="100000">
                                          <p:val>
                                            <p:strVal val="#ppt_x"/>
                                          </p:val>
                                        </p:tav>
                                      </p:tavLst>
                                    </p:anim>
                                    <p:anim calcmode="lin" valueType="num">
                                      <p:cBhvr additive="base">
                                        <p:cTn id="456" dur="4500" fill="hold"/>
                                        <p:tgtEl>
                                          <p:spTgt spid="32"/>
                                        </p:tgtEl>
                                        <p:attrNameLst>
                                          <p:attrName>ppt_y</p:attrName>
                                        </p:attrNameLst>
                                      </p:cBhvr>
                                      <p:tavLst>
                                        <p:tav tm="0">
                                          <p:val>
                                            <p:strVal val="0-#ppt_h/2"/>
                                          </p:val>
                                        </p:tav>
                                        <p:tav tm="100000">
                                          <p:val>
                                            <p:strVal val="#ppt_y"/>
                                          </p:val>
                                        </p:tav>
                                      </p:tavLst>
                                    </p:anim>
                                  </p:childTnLst>
                                </p:cTn>
                              </p:par>
                              <p:par>
                                <p:cTn id="457" presetID="2" presetClass="exit" presetSubtype="1" fill="hold" grpId="1" nodeType="withEffect">
                                  <p:stCondLst>
                                    <p:cond delay="0"/>
                                  </p:stCondLst>
                                  <p:childTnLst>
                                    <p:anim calcmode="lin" valueType="num">
                                      <p:cBhvr additive="base">
                                        <p:cTn id="458" dur="4500"/>
                                        <p:tgtEl>
                                          <p:spTgt spid="32"/>
                                        </p:tgtEl>
                                        <p:attrNameLst>
                                          <p:attrName>ppt_x</p:attrName>
                                        </p:attrNameLst>
                                      </p:cBhvr>
                                      <p:tavLst>
                                        <p:tav tm="0">
                                          <p:val>
                                            <p:strVal val="ppt_x"/>
                                          </p:val>
                                        </p:tav>
                                        <p:tav tm="100000">
                                          <p:val>
                                            <p:strVal val="ppt_x"/>
                                          </p:val>
                                        </p:tav>
                                      </p:tavLst>
                                    </p:anim>
                                    <p:anim calcmode="lin" valueType="num">
                                      <p:cBhvr additive="base">
                                        <p:cTn id="459" dur="4500"/>
                                        <p:tgtEl>
                                          <p:spTgt spid="32"/>
                                        </p:tgtEl>
                                        <p:attrNameLst>
                                          <p:attrName>ppt_y</p:attrName>
                                        </p:attrNameLst>
                                      </p:cBhvr>
                                      <p:tavLst>
                                        <p:tav tm="0">
                                          <p:val>
                                            <p:strVal val="ppt_y"/>
                                          </p:val>
                                        </p:tav>
                                        <p:tav tm="100000">
                                          <p:val>
                                            <p:strVal val="0-ppt_h/2"/>
                                          </p:val>
                                        </p:tav>
                                      </p:tavLst>
                                    </p:anim>
                                    <p:set>
                                      <p:cBhvr>
                                        <p:cTn id="460" dur="1" fill="hold">
                                          <p:stCondLst>
                                            <p:cond delay="4499"/>
                                          </p:stCondLst>
                                        </p:cTn>
                                        <p:tgtEl>
                                          <p:spTgt spid="32"/>
                                        </p:tgtEl>
                                        <p:attrNameLst>
                                          <p:attrName>style.visibility</p:attrName>
                                        </p:attrNameLst>
                                      </p:cBhvr>
                                      <p:to>
                                        <p:strVal val="hidden"/>
                                      </p:to>
                                    </p:set>
                                  </p:childTnLst>
                                </p:cTn>
                              </p:par>
                              <p:par>
                                <p:cTn id="461" presetID="2" presetClass="entr" presetSubtype="9" fill="hold" grpId="0" nodeType="withEffect">
                                  <p:stCondLst>
                                    <p:cond delay="0"/>
                                  </p:stCondLst>
                                  <p:childTnLst>
                                    <p:set>
                                      <p:cBhvr>
                                        <p:cTn id="462" dur="1" fill="hold">
                                          <p:stCondLst>
                                            <p:cond delay="0"/>
                                          </p:stCondLst>
                                        </p:cTn>
                                        <p:tgtEl>
                                          <p:spTgt spid="33"/>
                                        </p:tgtEl>
                                        <p:attrNameLst>
                                          <p:attrName>style.visibility</p:attrName>
                                        </p:attrNameLst>
                                      </p:cBhvr>
                                      <p:to>
                                        <p:strVal val="visible"/>
                                      </p:to>
                                    </p:set>
                                    <p:anim calcmode="lin" valueType="num">
                                      <p:cBhvr additive="base">
                                        <p:cTn id="463" dur="4500" fill="hold"/>
                                        <p:tgtEl>
                                          <p:spTgt spid="33"/>
                                        </p:tgtEl>
                                        <p:attrNameLst>
                                          <p:attrName>ppt_x</p:attrName>
                                        </p:attrNameLst>
                                      </p:cBhvr>
                                      <p:tavLst>
                                        <p:tav tm="0">
                                          <p:val>
                                            <p:strVal val="0-#ppt_w/2"/>
                                          </p:val>
                                        </p:tav>
                                        <p:tav tm="100000">
                                          <p:val>
                                            <p:strVal val="#ppt_x"/>
                                          </p:val>
                                        </p:tav>
                                      </p:tavLst>
                                    </p:anim>
                                    <p:anim calcmode="lin" valueType="num">
                                      <p:cBhvr additive="base">
                                        <p:cTn id="464" dur="4500" fill="hold"/>
                                        <p:tgtEl>
                                          <p:spTgt spid="33"/>
                                        </p:tgtEl>
                                        <p:attrNameLst>
                                          <p:attrName>ppt_y</p:attrName>
                                        </p:attrNameLst>
                                      </p:cBhvr>
                                      <p:tavLst>
                                        <p:tav tm="0">
                                          <p:val>
                                            <p:strVal val="0-#ppt_h/2"/>
                                          </p:val>
                                        </p:tav>
                                        <p:tav tm="100000">
                                          <p:val>
                                            <p:strVal val="#ppt_y"/>
                                          </p:val>
                                        </p:tav>
                                      </p:tavLst>
                                    </p:anim>
                                  </p:childTnLst>
                                </p:cTn>
                              </p:par>
                              <p:par>
                                <p:cTn id="465" presetID="2" presetClass="exit" presetSubtype="1" fill="hold" grpId="1" nodeType="withEffect">
                                  <p:stCondLst>
                                    <p:cond delay="0"/>
                                  </p:stCondLst>
                                  <p:childTnLst>
                                    <p:anim calcmode="lin" valueType="num">
                                      <p:cBhvr additive="base">
                                        <p:cTn id="466" dur="4500"/>
                                        <p:tgtEl>
                                          <p:spTgt spid="33"/>
                                        </p:tgtEl>
                                        <p:attrNameLst>
                                          <p:attrName>ppt_x</p:attrName>
                                        </p:attrNameLst>
                                      </p:cBhvr>
                                      <p:tavLst>
                                        <p:tav tm="0">
                                          <p:val>
                                            <p:strVal val="ppt_x"/>
                                          </p:val>
                                        </p:tav>
                                        <p:tav tm="100000">
                                          <p:val>
                                            <p:strVal val="ppt_x"/>
                                          </p:val>
                                        </p:tav>
                                      </p:tavLst>
                                    </p:anim>
                                    <p:anim calcmode="lin" valueType="num">
                                      <p:cBhvr additive="base">
                                        <p:cTn id="467" dur="4500"/>
                                        <p:tgtEl>
                                          <p:spTgt spid="33"/>
                                        </p:tgtEl>
                                        <p:attrNameLst>
                                          <p:attrName>ppt_y</p:attrName>
                                        </p:attrNameLst>
                                      </p:cBhvr>
                                      <p:tavLst>
                                        <p:tav tm="0">
                                          <p:val>
                                            <p:strVal val="ppt_y"/>
                                          </p:val>
                                        </p:tav>
                                        <p:tav tm="100000">
                                          <p:val>
                                            <p:strVal val="0-ppt_h/2"/>
                                          </p:val>
                                        </p:tav>
                                      </p:tavLst>
                                    </p:anim>
                                    <p:set>
                                      <p:cBhvr>
                                        <p:cTn id="468" dur="1" fill="hold">
                                          <p:stCondLst>
                                            <p:cond delay="4499"/>
                                          </p:stCondLst>
                                        </p:cTn>
                                        <p:tgtEl>
                                          <p:spTgt spid="33"/>
                                        </p:tgtEl>
                                        <p:attrNameLst>
                                          <p:attrName>style.visibility</p:attrName>
                                        </p:attrNameLst>
                                      </p:cBhvr>
                                      <p:to>
                                        <p:strVal val="hidden"/>
                                      </p:to>
                                    </p:set>
                                  </p:childTnLst>
                                </p:cTn>
                              </p:par>
                              <p:par>
                                <p:cTn id="469" presetID="2" presetClass="entr" presetSubtype="9" fill="hold" grpId="0" nodeType="withEffect">
                                  <p:stCondLst>
                                    <p:cond delay="0"/>
                                  </p:stCondLst>
                                  <p:childTnLst>
                                    <p:set>
                                      <p:cBhvr>
                                        <p:cTn id="470" dur="1" fill="hold">
                                          <p:stCondLst>
                                            <p:cond delay="0"/>
                                          </p:stCondLst>
                                        </p:cTn>
                                        <p:tgtEl>
                                          <p:spTgt spid="37"/>
                                        </p:tgtEl>
                                        <p:attrNameLst>
                                          <p:attrName>style.visibility</p:attrName>
                                        </p:attrNameLst>
                                      </p:cBhvr>
                                      <p:to>
                                        <p:strVal val="visible"/>
                                      </p:to>
                                    </p:set>
                                    <p:anim calcmode="lin" valueType="num">
                                      <p:cBhvr additive="base">
                                        <p:cTn id="471" dur="4500" fill="hold"/>
                                        <p:tgtEl>
                                          <p:spTgt spid="37"/>
                                        </p:tgtEl>
                                        <p:attrNameLst>
                                          <p:attrName>ppt_x</p:attrName>
                                        </p:attrNameLst>
                                      </p:cBhvr>
                                      <p:tavLst>
                                        <p:tav tm="0">
                                          <p:val>
                                            <p:strVal val="0-#ppt_w/2"/>
                                          </p:val>
                                        </p:tav>
                                        <p:tav tm="100000">
                                          <p:val>
                                            <p:strVal val="#ppt_x"/>
                                          </p:val>
                                        </p:tav>
                                      </p:tavLst>
                                    </p:anim>
                                    <p:anim calcmode="lin" valueType="num">
                                      <p:cBhvr additive="base">
                                        <p:cTn id="472" dur="4500" fill="hold"/>
                                        <p:tgtEl>
                                          <p:spTgt spid="37"/>
                                        </p:tgtEl>
                                        <p:attrNameLst>
                                          <p:attrName>ppt_y</p:attrName>
                                        </p:attrNameLst>
                                      </p:cBhvr>
                                      <p:tavLst>
                                        <p:tav tm="0">
                                          <p:val>
                                            <p:strVal val="0-#ppt_h/2"/>
                                          </p:val>
                                        </p:tav>
                                        <p:tav tm="100000">
                                          <p:val>
                                            <p:strVal val="#ppt_y"/>
                                          </p:val>
                                        </p:tav>
                                      </p:tavLst>
                                    </p:anim>
                                  </p:childTnLst>
                                </p:cTn>
                              </p:par>
                              <p:par>
                                <p:cTn id="473" presetID="2" presetClass="exit" presetSubtype="4" fill="hold" grpId="1" nodeType="withEffect">
                                  <p:stCondLst>
                                    <p:cond delay="0"/>
                                  </p:stCondLst>
                                  <p:childTnLst>
                                    <p:anim calcmode="lin" valueType="num">
                                      <p:cBhvr additive="base">
                                        <p:cTn id="474" dur="4500"/>
                                        <p:tgtEl>
                                          <p:spTgt spid="37"/>
                                        </p:tgtEl>
                                        <p:attrNameLst>
                                          <p:attrName>ppt_x</p:attrName>
                                        </p:attrNameLst>
                                      </p:cBhvr>
                                      <p:tavLst>
                                        <p:tav tm="0">
                                          <p:val>
                                            <p:strVal val="ppt_x"/>
                                          </p:val>
                                        </p:tav>
                                        <p:tav tm="100000">
                                          <p:val>
                                            <p:strVal val="ppt_x"/>
                                          </p:val>
                                        </p:tav>
                                      </p:tavLst>
                                    </p:anim>
                                    <p:anim calcmode="lin" valueType="num">
                                      <p:cBhvr additive="base">
                                        <p:cTn id="475" dur="4500"/>
                                        <p:tgtEl>
                                          <p:spTgt spid="37"/>
                                        </p:tgtEl>
                                        <p:attrNameLst>
                                          <p:attrName>ppt_y</p:attrName>
                                        </p:attrNameLst>
                                      </p:cBhvr>
                                      <p:tavLst>
                                        <p:tav tm="0">
                                          <p:val>
                                            <p:strVal val="ppt_y"/>
                                          </p:val>
                                        </p:tav>
                                        <p:tav tm="100000">
                                          <p:val>
                                            <p:strVal val="1+ppt_h/2"/>
                                          </p:val>
                                        </p:tav>
                                      </p:tavLst>
                                    </p:anim>
                                    <p:set>
                                      <p:cBhvr>
                                        <p:cTn id="476" dur="1" fill="hold">
                                          <p:stCondLst>
                                            <p:cond delay="4499"/>
                                          </p:stCondLst>
                                        </p:cTn>
                                        <p:tgtEl>
                                          <p:spTgt spid="37"/>
                                        </p:tgtEl>
                                        <p:attrNameLst>
                                          <p:attrName>style.visibility</p:attrName>
                                        </p:attrNameLst>
                                      </p:cBhvr>
                                      <p:to>
                                        <p:strVal val="hidden"/>
                                      </p:to>
                                    </p:set>
                                  </p:childTnLst>
                                </p:cTn>
                              </p:par>
                              <p:par>
                                <p:cTn id="477" presetID="2" presetClass="entr" presetSubtype="9" fill="hold" grpId="0" nodeType="withEffect">
                                  <p:stCondLst>
                                    <p:cond delay="0"/>
                                  </p:stCondLst>
                                  <p:childTnLst>
                                    <p:set>
                                      <p:cBhvr>
                                        <p:cTn id="478" dur="1" fill="hold">
                                          <p:stCondLst>
                                            <p:cond delay="0"/>
                                          </p:stCondLst>
                                        </p:cTn>
                                        <p:tgtEl>
                                          <p:spTgt spid="36"/>
                                        </p:tgtEl>
                                        <p:attrNameLst>
                                          <p:attrName>style.visibility</p:attrName>
                                        </p:attrNameLst>
                                      </p:cBhvr>
                                      <p:to>
                                        <p:strVal val="visible"/>
                                      </p:to>
                                    </p:set>
                                    <p:anim calcmode="lin" valueType="num">
                                      <p:cBhvr additive="base">
                                        <p:cTn id="479" dur="4500" fill="hold"/>
                                        <p:tgtEl>
                                          <p:spTgt spid="36"/>
                                        </p:tgtEl>
                                        <p:attrNameLst>
                                          <p:attrName>ppt_x</p:attrName>
                                        </p:attrNameLst>
                                      </p:cBhvr>
                                      <p:tavLst>
                                        <p:tav tm="0">
                                          <p:val>
                                            <p:strVal val="0-#ppt_w/2"/>
                                          </p:val>
                                        </p:tav>
                                        <p:tav tm="100000">
                                          <p:val>
                                            <p:strVal val="#ppt_x"/>
                                          </p:val>
                                        </p:tav>
                                      </p:tavLst>
                                    </p:anim>
                                    <p:anim calcmode="lin" valueType="num">
                                      <p:cBhvr additive="base">
                                        <p:cTn id="480" dur="4500" fill="hold"/>
                                        <p:tgtEl>
                                          <p:spTgt spid="36"/>
                                        </p:tgtEl>
                                        <p:attrNameLst>
                                          <p:attrName>ppt_y</p:attrName>
                                        </p:attrNameLst>
                                      </p:cBhvr>
                                      <p:tavLst>
                                        <p:tav tm="0">
                                          <p:val>
                                            <p:strVal val="0-#ppt_h/2"/>
                                          </p:val>
                                        </p:tav>
                                        <p:tav tm="100000">
                                          <p:val>
                                            <p:strVal val="#ppt_y"/>
                                          </p:val>
                                        </p:tav>
                                      </p:tavLst>
                                    </p:anim>
                                  </p:childTnLst>
                                </p:cTn>
                              </p:par>
                              <p:par>
                                <p:cTn id="481" presetID="2" presetClass="exit" presetSubtype="4" fill="hold" grpId="1" nodeType="withEffect">
                                  <p:stCondLst>
                                    <p:cond delay="0"/>
                                  </p:stCondLst>
                                  <p:childTnLst>
                                    <p:anim calcmode="lin" valueType="num">
                                      <p:cBhvr additive="base">
                                        <p:cTn id="482" dur="4500"/>
                                        <p:tgtEl>
                                          <p:spTgt spid="36"/>
                                        </p:tgtEl>
                                        <p:attrNameLst>
                                          <p:attrName>ppt_x</p:attrName>
                                        </p:attrNameLst>
                                      </p:cBhvr>
                                      <p:tavLst>
                                        <p:tav tm="0">
                                          <p:val>
                                            <p:strVal val="ppt_x"/>
                                          </p:val>
                                        </p:tav>
                                        <p:tav tm="100000">
                                          <p:val>
                                            <p:strVal val="ppt_x"/>
                                          </p:val>
                                        </p:tav>
                                      </p:tavLst>
                                    </p:anim>
                                    <p:anim calcmode="lin" valueType="num">
                                      <p:cBhvr additive="base">
                                        <p:cTn id="483" dur="4500"/>
                                        <p:tgtEl>
                                          <p:spTgt spid="36"/>
                                        </p:tgtEl>
                                        <p:attrNameLst>
                                          <p:attrName>ppt_y</p:attrName>
                                        </p:attrNameLst>
                                      </p:cBhvr>
                                      <p:tavLst>
                                        <p:tav tm="0">
                                          <p:val>
                                            <p:strVal val="ppt_y"/>
                                          </p:val>
                                        </p:tav>
                                        <p:tav tm="100000">
                                          <p:val>
                                            <p:strVal val="1+ppt_h/2"/>
                                          </p:val>
                                        </p:tav>
                                      </p:tavLst>
                                    </p:anim>
                                    <p:set>
                                      <p:cBhvr>
                                        <p:cTn id="484" dur="1" fill="hold">
                                          <p:stCondLst>
                                            <p:cond delay="4499"/>
                                          </p:stCondLst>
                                        </p:cTn>
                                        <p:tgtEl>
                                          <p:spTgt spid="36"/>
                                        </p:tgtEl>
                                        <p:attrNameLst>
                                          <p:attrName>style.visibility</p:attrName>
                                        </p:attrNameLst>
                                      </p:cBhvr>
                                      <p:to>
                                        <p:strVal val="hidden"/>
                                      </p:to>
                                    </p:set>
                                  </p:childTnLst>
                                </p:cTn>
                              </p:par>
                              <p:par>
                                <p:cTn id="485" presetID="2" presetClass="entr" presetSubtype="9" fill="hold" grpId="0" nodeType="withEffect">
                                  <p:stCondLst>
                                    <p:cond delay="0"/>
                                  </p:stCondLst>
                                  <p:childTnLst>
                                    <p:set>
                                      <p:cBhvr>
                                        <p:cTn id="486" dur="1" fill="hold">
                                          <p:stCondLst>
                                            <p:cond delay="0"/>
                                          </p:stCondLst>
                                        </p:cTn>
                                        <p:tgtEl>
                                          <p:spTgt spid="35"/>
                                        </p:tgtEl>
                                        <p:attrNameLst>
                                          <p:attrName>style.visibility</p:attrName>
                                        </p:attrNameLst>
                                      </p:cBhvr>
                                      <p:to>
                                        <p:strVal val="visible"/>
                                      </p:to>
                                    </p:set>
                                    <p:anim calcmode="lin" valueType="num">
                                      <p:cBhvr additive="base">
                                        <p:cTn id="487" dur="4500" fill="hold"/>
                                        <p:tgtEl>
                                          <p:spTgt spid="35"/>
                                        </p:tgtEl>
                                        <p:attrNameLst>
                                          <p:attrName>ppt_x</p:attrName>
                                        </p:attrNameLst>
                                      </p:cBhvr>
                                      <p:tavLst>
                                        <p:tav tm="0">
                                          <p:val>
                                            <p:strVal val="0-#ppt_w/2"/>
                                          </p:val>
                                        </p:tav>
                                        <p:tav tm="100000">
                                          <p:val>
                                            <p:strVal val="#ppt_x"/>
                                          </p:val>
                                        </p:tav>
                                      </p:tavLst>
                                    </p:anim>
                                    <p:anim calcmode="lin" valueType="num">
                                      <p:cBhvr additive="base">
                                        <p:cTn id="488" dur="4500" fill="hold"/>
                                        <p:tgtEl>
                                          <p:spTgt spid="35"/>
                                        </p:tgtEl>
                                        <p:attrNameLst>
                                          <p:attrName>ppt_y</p:attrName>
                                        </p:attrNameLst>
                                      </p:cBhvr>
                                      <p:tavLst>
                                        <p:tav tm="0">
                                          <p:val>
                                            <p:strVal val="0-#ppt_h/2"/>
                                          </p:val>
                                        </p:tav>
                                        <p:tav tm="100000">
                                          <p:val>
                                            <p:strVal val="#ppt_y"/>
                                          </p:val>
                                        </p:tav>
                                      </p:tavLst>
                                    </p:anim>
                                  </p:childTnLst>
                                </p:cTn>
                              </p:par>
                              <p:par>
                                <p:cTn id="489" presetID="2" presetClass="exit" presetSubtype="4" fill="hold" grpId="1" nodeType="withEffect">
                                  <p:stCondLst>
                                    <p:cond delay="0"/>
                                  </p:stCondLst>
                                  <p:childTnLst>
                                    <p:anim calcmode="lin" valueType="num">
                                      <p:cBhvr additive="base">
                                        <p:cTn id="490" dur="4500"/>
                                        <p:tgtEl>
                                          <p:spTgt spid="35"/>
                                        </p:tgtEl>
                                        <p:attrNameLst>
                                          <p:attrName>ppt_x</p:attrName>
                                        </p:attrNameLst>
                                      </p:cBhvr>
                                      <p:tavLst>
                                        <p:tav tm="0">
                                          <p:val>
                                            <p:strVal val="ppt_x"/>
                                          </p:val>
                                        </p:tav>
                                        <p:tav tm="100000">
                                          <p:val>
                                            <p:strVal val="ppt_x"/>
                                          </p:val>
                                        </p:tav>
                                      </p:tavLst>
                                    </p:anim>
                                    <p:anim calcmode="lin" valueType="num">
                                      <p:cBhvr additive="base">
                                        <p:cTn id="491" dur="4500"/>
                                        <p:tgtEl>
                                          <p:spTgt spid="35"/>
                                        </p:tgtEl>
                                        <p:attrNameLst>
                                          <p:attrName>ppt_y</p:attrName>
                                        </p:attrNameLst>
                                      </p:cBhvr>
                                      <p:tavLst>
                                        <p:tav tm="0">
                                          <p:val>
                                            <p:strVal val="ppt_y"/>
                                          </p:val>
                                        </p:tav>
                                        <p:tav tm="100000">
                                          <p:val>
                                            <p:strVal val="1+ppt_h/2"/>
                                          </p:val>
                                        </p:tav>
                                      </p:tavLst>
                                    </p:anim>
                                    <p:set>
                                      <p:cBhvr>
                                        <p:cTn id="492" dur="1" fill="hold">
                                          <p:stCondLst>
                                            <p:cond delay="4499"/>
                                          </p:stCondLst>
                                        </p:cTn>
                                        <p:tgtEl>
                                          <p:spTgt spid="35"/>
                                        </p:tgtEl>
                                        <p:attrNameLst>
                                          <p:attrName>style.visibility</p:attrName>
                                        </p:attrNameLst>
                                      </p:cBhvr>
                                      <p:to>
                                        <p:strVal val="hidden"/>
                                      </p:to>
                                    </p:set>
                                  </p:childTnLst>
                                </p:cTn>
                              </p:par>
                              <p:par>
                                <p:cTn id="493" presetID="2" presetClass="entr" presetSubtype="9" fill="hold" grpId="0" nodeType="withEffect">
                                  <p:stCondLst>
                                    <p:cond delay="0"/>
                                  </p:stCondLst>
                                  <p:childTnLst>
                                    <p:set>
                                      <p:cBhvr>
                                        <p:cTn id="494" dur="1" fill="hold">
                                          <p:stCondLst>
                                            <p:cond delay="0"/>
                                          </p:stCondLst>
                                        </p:cTn>
                                        <p:tgtEl>
                                          <p:spTgt spid="34"/>
                                        </p:tgtEl>
                                        <p:attrNameLst>
                                          <p:attrName>style.visibility</p:attrName>
                                        </p:attrNameLst>
                                      </p:cBhvr>
                                      <p:to>
                                        <p:strVal val="visible"/>
                                      </p:to>
                                    </p:set>
                                    <p:anim calcmode="lin" valueType="num">
                                      <p:cBhvr additive="base">
                                        <p:cTn id="495" dur="4500" fill="hold"/>
                                        <p:tgtEl>
                                          <p:spTgt spid="34"/>
                                        </p:tgtEl>
                                        <p:attrNameLst>
                                          <p:attrName>ppt_x</p:attrName>
                                        </p:attrNameLst>
                                      </p:cBhvr>
                                      <p:tavLst>
                                        <p:tav tm="0">
                                          <p:val>
                                            <p:strVal val="0-#ppt_w/2"/>
                                          </p:val>
                                        </p:tav>
                                        <p:tav tm="100000">
                                          <p:val>
                                            <p:strVal val="#ppt_x"/>
                                          </p:val>
                                        </p:tav>
                                      </p:tavLst>
                                    </p:anim>
                                    <p:anim calcmode="lin" valueType="num">
                                      <p:cBhvr additive="base">
                                        <p:cTn id="496" dur="4500" fill="hold"/>
                                        <p:tgtEl>
                                          <p:spTgt spid="34"/>
                                        </p:tgtEl>
                                        <p:attrNameLst>
                                          <p:attrName>ppt_y</p:attrName>
                                        </p:attrNameLst>
                                      </p:cBhvr>
                                      <p:tavLst>
                                        <p:tav tm="0">
                                          <p:val>
                                            <p:strVal val="0-#ppt_h/2"/>
                                          </p:val>
                                        </p:tav>
                                        <p:tav tm="100000">
                                          <p:val>
                                            <p:strVal val="#ppt_y"/>
                                          </p:val>
                                        </p:tav>
                                      </p:tavLst>
                                    </p:anim>
                                  </p:childTnLst>
                                </p:cTn>
                              </p:par>
                              <p:par>
                                <p:cTn id="497" presetID="2" presetClass="exit" presetSubtype="4" fill="hold" grpId="1" nodeType="withEffect">
                                  <p:stCondLst>
                                    <p:cond delay="0"/>
                                  </p:stCondLst>
                                  <p:childTnLst>
                                    <p:anim calcmode="lin" valueType="num">
                                      <p:cBhvr additive="base">
                                        <p:cTn id="498" dur="4500"/>
                                        <p:tgtEl>
                                          <p:spTgt spid="34"/>
                                        </p:tgtEl>
                                        <p:attrNameLst>
                                          <p:attrName>ppt_x</p:attrName>
                                        </p:attrNameLst>
                                      </p:cBhvr>
                                      <p:tavLst>
                                        <p:tav tm="0">
                                          <p:val>
                                            <p:strVal val="ppt_x"/>
                                          </p:val>
                                        </p:tav>
                                        <p:tav tm="100000">
                                          <p:val>
                                            <p:strVal val="ppt_x"/>
                                          </p:val>
                                        </p:tav>
                                      </p:tavLst>
                                    </p:anim>
                                    <p:anim calcmode="lin" valueType="num">
                                      <p:cBhvr additive="base">
                                        <p:cTn id="499" dur="4500"/>
                                        <p:tgtEl>
                                          <p:spTgt spid="34"/>
                                        </p:tgtEl>
                                        <p:attrNameLst>
                                          <p:attrName>ppt_y</p:attrName>
                                        </p:attrNameLst>
                                      </p:cBhvr>
                                      <p:tavLst>
                                        <p:tav tm="0">
                                          <p:val>
                                            <p:strVal val="ppt_y"/>
                                          </p:val>
                                        </p:tav>
                                        <p:tav tm="100000">
                                          <p:val>
                                            <p:strVal val="1+ppt_h/2"/>
                                          </p:val>
                                        </p:tav>
                                      </p:tavLst>
                                    </p:anim>
                                    <p:set>
                                      <p:cBhvr>
                                        <p:cTn id="500" dur="1" fill="hold">
                                          <p:stCondLst>
                                            <p:cond delay="4499"/>
                                          </p:stCondLst>
                                        </p:cTn>
                                        <p:tgtEl>
                                          <p:spTgt spid="34"/>
                                        </p:tgtEl>
                                        <p:attrNameLst>
                                          <p:attrName>style.visibility</p:attrName>
                                        </p:attrNameLst>
                                      </p:cBhvr>
                                      <p:to>
                                        <p:strVal val="hidden"/>
                                      </p:to>
                                    </p:set>
                                  </p:childTnLst>
                                </p:cTn>
                              </p:par>
                              <p:par>
                                <p:cTn id="501" presetID="2" presetClass="entr" presetSubtype="9" fill="hold" grpId="0" nodeType="withEffect">
                                  <p:stCondLst>
                                    <p:cond delay="0"/>
                                  </p:stCondLst>
                                  <p:childTnLst>
                                    <p:set>
                                      <p:cBhvr>
                                        <p:cTn id="502" dur="1" fill="hold">
                                          <p:stCondLst>
                                            <p:cond delay="0"/>
                                          </p:stCondLst>
                                        </p:cTn>
                                        <p:tgtEl>
                                          <p:spTgt spid="38"/>
                                        </p:tgtEl>
                                        <p:attrNameLst>
                                          <p:attrName>style.visibility</p:attrName>
                                        </p:attrNameLst>
                                      </p:cBhvr>
                                      <p:to>
                                        <p:strVal val="visible"/>
                                      </p:to>
                                    </p:set>
                                    <p:anim calcmode="lin" valueType="num">
                                      <p:cBhvr additive="base">
                                        <p:cTn id="503" dur="4500" fill="hold"/>
                                        <p:tgtEl>
                                          <p:spTgt spid="38"/>
                                        </p:tgtEl>
                                        <p:attrNameLst>
                                          <p:attrName>ppt_x</p:attrName>
                                        </p:attrNameLst>
                                      </p:cBhvr>
                                      <p:tavLst>
                                        <p:tav tm="0">
                                          <p:val>
                                            <p:strVal val="0-#ppt_w/2"/>
                                          </p:val>
                                        </p:tav>
                                        <p:tav tm="100000">
                                          <p:val>
                                            <p:strVal val="#ppt_x"/>
                                          </p:val>
                                        </p:tav>
                                      </p:tavLst>
                                    </p:anim>
                                    <p:anim calcmode="lin" valueType="num">
                                      <p:cBhvr additive="base">
                                        <p:cTn id="504" dur="4500" fill="hold"/>
                                        <p:tgtEl>
                                          <p:spTgt spid="38"/>
                                        </p:tgtEl>
                                        <p:attrNameLst>
                                          <p:attrName>ppt_y</p:attrName>
                                        </p:attrNameLst>
                                      </p:cBhvr>
                                      <p:tavLst>
                                        <p:tav tm="0">
                                          <p:val>
                                            <p:strVal val="0-#ppt_h/2"/>
                                          </p:val>
                                        </p:tav>
                                        <p:tav tm="100000">
                                          <p:val>
                                            <p:strVal val="#ppt_y"/>
                                          </p:val>
                                        </p:tav>
                                      </p:tavLst>
                                    </p:anim>
                                  </p:childTnLst>
                                </p:cTn>
                              </p:par>
                              <p:par>
                                <p:cTn id="505" presetID="2" presetClass="exit" presetSubtype="1" fill="hold" grpId="1" nodeType="withEffect">
                                  <p:stCondLst>
                                    <p:cond delay="0"/>
                                  </p:stCondLst>
                                  <p:childTnLst>
                                    <p:anim calcmode="lin" valueType="num">
                                      <p:cBhvr additive="base">
                                        <p:cTn id="506" dur="4500"/>
                                        <p:tgtEl>
                                          <p:spTgt spid="38"/>
                                        </p:tgtEl>
                                        <p:attrNameLst>
                                          <p:attrName>ppt_x</p:attrName>
                                        </p:attrNameLst>
                                      </p:cBhvr>
                                      <p:tavLst>
                                        <p:tav tm="0">
                                          <p:val>
                                            <p:strVal val="ppt_x"/>
                                          </p:val>
                                        </p:tav>
                                        <p:tav tm="100000">
                                          <p:val>
                                            <p:strVal val="ppt_x"/>
                                          </p:val>
                                        </p:tav>
                                      </p:tavLst>
                                    </p:anim>
                                    <p:anim calcmode="lin" valueType="num">
                                      <p:cBhvr additive="base">
                                        <p:cTn id="507" dur="4500"/>
                                        <p:tgtEl>
                                          <p:spTgt spid="38"/>
                                        </p:tgtEl>
                                        <p:attrNameLst>
                                          <p:attrName>ppt_y</p:attrName>
                                        </p:attrNameLst>
                                      </p:cBhvr>
                                      <p:tavLst>
                                        <p:tav tm="0">
                                          <p:val>
                                            <p:strVal val="ppt_y"/>
                                          </p:val>
                                        </p:tav>
                                        <p:tav tm="100000">
                                          <p:val>
                                            <p:strVal val="0-ppt_h/2"/>
                                          </p:val>
                                        </p:tav>
                                      </p:tavLst>
                                    </p:anim>
                                    <p:set>
                                      <p:cBhvr>
                                        <p:cTn id="508" dur="1" fill="hold">
                                          <p:stCondLst>
                                            <p:cond delay="4499"/>
                                          </p:stCondLst>
                                        </p:cTn>
                                        <p:tgtEl>
                                          <p:spTgt spid="38"/>
                                        </p:tgtEl>
                                        <p:attrNameLst>
                                          <p:attrName>style.visibility</p:attrName>
                                        </p:attrNameLst>
                                      </p:cBhvr>
                                      <p:to>
                                        <p:strVal val="hidden"/>
                                      </p:to>
                                    </p:set>
                                  </p:childTnLst>
                                </p:cTn>
                              </p:par>
                              <p:par>
                                <p:cTn id="509" presetID="2" presetClass="entr" presetSubtype="9" fill="hold" grpId="0" nodeType="withEffect">
                                  <p:stCondLst>
                                    <p:cond delay="0"/>
                                  </p:stCondLst>
                                  <p:childTnLst>
                                    <p:set>
                                      <p:cBhvr>
                                        <p:cTn id="510" dur="1" fill="hold">
                                          <p:stCondLst>
                                            <p:cond delay="0"/>
                                          </p:stCondLst>
                                        </p:cTn>
                                        <p:tgtEl>
                                          <p:spTgt spid="39"/>
                                        </p:tgtEl>
                                        <p:attrNameLst>
                                          <p:attrName>style.visibility</p:attrName>
                                        </p:attrNameLst>
                                      </p:cBhvr>
                                      <p:to>
                                        <p:strVal val="visible"/>
                                      </p:to>
                                    </p:set>
                                    <p:anim calcmode="lin" valueType="num">
                                      <p:cBhvr additive="base">
                                        <p:cTn id="511" dur="4500" fill="hold"/>
                                        <p:tgtEl>
                                          <p:spTgt spid="39"/>
                                        </p:tgtEl>
                                        <p:attrNameLst>
                                          <p:attrName>ppt_x</p:attrName>
                                        </p:attrNameLst>
                                      </p:cBhvr>
                                      <p:tavLst>
                                        <p:tav tm="0">
                                          <p:val>
                                            <p:strVal val="0-#ppt_w/2"/>
                                          </p:val>
                                        </p:tav>
                                        <p:tav tm="100000">
                                          <p:val>
                                            <p:strVal val="#ppt_x"/>
                                          </p:val>
                                        </p:tav>
                                      </p:tavLst>
                                    </p:anim>
                                    <p:anim calcmode="lin" valueType="num">
                                      <p:cBhvr additive="base">
                                        <p:cTn id="512" dur="4500" fill="hold"/>
                                        <p:tgtEl>
                                          <p:spTgt spid="39"/>
                                        </p:tgtEl>
                                        <p:attrNameLst>
                                          <p:attrName>ppt_y</p:attrName>
                                        </p:attrNameLst>
                                      </p:cBhvr>
                                      <p:tavLst>
                                        <p:tav tm="0">
                                          <p:val>
                                            <p:strVal val="0-#ppt_h/2"/>
                                          </p:val>
                                        </p:tav>
                                        <p:tav tm="100000">
                                          <p:val>
                                            <p:strVal val="#ppt_y"/>
                                          </p:val>
                                        </p:tav>
                                      </p:tavLst>
                                    </p:anim>
                                  </p:childTnLst>
                                </p:cTn>
                              </p:par>
                              <p:par>
                                <p:cTn id="513" presetID="2" presetClass="exit" presetSubtype="1" fill="hold" grpId="1" nodeType="withEffect">
                                  <p:stCondLst>
                                    <p:cond delay="0"/>
                                  </p:stCondLst>
                                  <p:childTnLst>
                                    <p:anim calcmode="lin" valueType="num">
                                      <p:cBhvr additive="base">
                                        <p:cTn id="514" dur="4500"/>
                                        <p:tgtEl>
                                          <p:spTgt spid="39"/>
                                        </p:tgtEl>
                                        <p:attrNameLst>
                                          <p:attrName>ppt_x</p:attrName>
                                        </p:attrNameLst>
                                      </p:cBhvr>
                                      <p:tavLst>
                                        <p:tav tm="0">
                                          <p:val>
                                            <p:strVal val="ppt_x"/>
                                          </p:val>
                                        </p:tav>
                                        <p:tav tm="100000">
                                          <p:val>
                                            <p:strVal val="ppt_x"/>
                                          </p:val>
                                        </p:tav>
                                      </p:tavLst>
                                    </p:anim>
                                    <p:anim calcmode="lin" valueType="num">
                                      <p:cBhvr additive="base">
                                        <p:cTn id="515" dur="4500"/>
                                        <p:tgtEl>
                                          <p:spTgt spid="39"/>
                                        </p:tgtEl>
                                        <p:attrNameLst>
                                          <p:attrName>ppt_y</p:attrName>
                                        </p:attrNameLst>
                                      </p:cBhvr>
                                      <p:tavLst>
                                        <p:tav tm="0">
                                          <p:val>
                                            <p:strVal val="ppt_y"/>
                                          </p:val>
                                        </p:tav>
                                        <p:tav tm="100000">
                                          <p:val>
                                            <p:strVal val="0-ppt_h/2"/>
                                          </p:val>
                                        </p:tav>
                                      </p:tavLst>
                                    </p:anim>
                                    <p:set>
                                      <p:cBhvr>
                                        <p:cTn id="516" dur="1" fill="hold">
                                          <p:stCondLst>
                                            <p:cond delay="4499"/>
                                          </p:stCondLst>
                                        </p:cTn>
                                        <p:tgtEl>
                                          <p:spTgt spid="39"/>
                                        </p:tgtEl>
                                        <p:attrNameLst>
                                          <p:attrName>style.visibility</p:attrName>
                                        </p:attrNameLst>
                                      </p:cBhvr>
                                      <p:to>
                                        <p:strVal val="hidden"/>
                                      </p:to>
                                    </p:set>
                                  </p:childTnLst>
                                </p:cTn>
                              </p:par>
                              <p:par>
                                <p:cTn id="517" presetID="2" presetClass="entr" presetSubtype="9" fill="hold" grpId="0" nodeType="withEffect">
                                  <p:stCondLst>
                                    <p:cond delay="0"/>
                                  </p:stCondLst>
                                  <p:childTnLst>
                                    <p:set>
                                      <p:cBhvr>
                                        <p:cTn id="518" dur="1" fill="hold">
                                          <p:stCondLst>
                                            <p:cond delay="0"/>
                                          </p:stCondLst>
                                        </p:cTn>
                                        <p:tgtEl>
                                          <p:spTgt spid="40"/>
                                        </p:tgtEl>
                                        <p:attrNameLst>
                                          <p:attrName>style.visibility</p:attrName>
                                        </p:attrNameLst>
                                      </p:cBhvr>
                                      <p:to>
                                        <p:strVal val="visible"/>
                                      </p:to>
                                    </p:set>
                                    <p:anim calcmode="lin" valueType="num">
                                      <p:cBhvr additive="base">
                                        <p:cTn id="519" dur="4500" fill="hold"/>
                                        <p:tgtEl>
                                          <p:spTgt spid="40"/>
                                        </p:tgtEl>
                                        <p:attrNameLst>
                                          <p:attrName>ppt_x</p:attrName>
                                        </p:attrNameLst>
                                      </p:cBhvr>
                                      <p:tavLst>
                                        <p:tav tm="0">
                                          <p:val>
                                            <p:strVal val="0-#ppt_w/2"/>
                                          </p:val>
                                        </p:tav>
                                        <p:tav tm="100000">
                                          <p:val>
                                            <p:strVal val="#ppt_x"/>
                                          </p:val>
                                        </p:tav>
                                      </p:tavLst>
                                    </p:anim>
                                    <p:anim calcmode="lin" valueType="num">
                                      <p:cBhvr additive="base">
                                        <p:cTn id="520" dur="4500" fill="hold"/>
                                        <p:tgtEl>
                                          <p:spTgt spid="40"/>
                                        </p:tgtEl>
                                        <p:attrNameLst>
                                          <p:attrName>ppt_y</p:attrName>
                                        </p:attrNameLst>
                                      </p:cBhvr>
                                      <p:tavLst>
                                        <p:tav tm="0">
                                          <p:val>
                                            <p:strVal val="0-#ppt_h/2"/>
                                          </p:val>
                                        </p:tav>
                                        <p:tav tm="100000">
                                          <p:val>
                                            <p:strVal val="#ppt_y"/>
                                          </p:val>
                                        </p:tav>
                                      </p:tavLst>
                                    </p:anim>
                                  </p:childTnLst>
                                </p:cTn>
                              </p:par>
                              <p:par>
                                <p:cTn id="521" presetID="2" presetClass="exit" presetSubtype="1" fill="hold" grpId="1" nodeType="withEffect">
                                  <p:stCondLst>
                                    <p:cond delay="0"/>
                                  </p:stCondLst>
                                  <p:childTnLst>
                                    <p:anim calcmode="lin" valueType="num">
                                      <p:cBhvr additive="base">
                                        <p:cTn id="522" dur="4500"/>
                                        <p:tgtEl>
                                          <p:spTgt spid="40"/>
                                        </p:tgtEl>
                                        <p:attrNameLst>
                                          <p:attrName>ppt_x</p:attrName>
                                        </p:attrNameLst>
                                      </p:cBhvr>
                                      <p:tavLst>
                                        <p:tav tm="0">
                                          <p:val>
                                            <p:strVal val="ppt_x"/>
                                          </p:val>
                                        </p:tav>
                                        <p:tav tm="100000">
                                          <p:val>
                                            <p:strVal val="ppt_x"/>
                                          </p:val>
                                        </p:tav>
                                      </p:tavLst>
                                    </p:anim>
                                    <p:anim calcmode="lin" valueType="num">
                                      <p:cBhvr additive="base">
                                        <p:cTn id="523" dur="4500"/>
                                        <p:tgtEl>
                                          <p:spTgt spid="40"/>
                                        </p:tgtEl>
                                        <p:attrNameLst>
                                          <p:attrName>ppt_y</p:attrName>
                                        </p:attrNameLst>
                                      </p:cBhvr>
                                      <p:tavLst>
                                        <p:tav tm="0">
                                          <p:val>
                                            <p:strVal val="ppt_y"/>
                                          </p:val>
                                        </p:tav>
                                        <p:tav tm="100000">
                                          <p:val>
                                            <p:strVal val="0-ppt_h/2"/>
                                          </p:val>
                                        </p:tav>
                                      </p:tavLst>
                                    </p:anim>
                                    <p:set>
                                      <p:cBhvr>
                                        <p:cTn id="524" dur="1" fill="hold">
                                          <p:stCondLst>
                                            <p:cond delay="4499"/>
                                          </p:stCondLst>
                                        </p:cTn>
                                        <p:tgtEl>
                                          <p:spTgt spid="40"/>
                                        </p:tgtEl>
                                        <p:attrNameLst>
                                          <p:attrName>style.visibility</p:attrName>
                                        </p:attrNameLst>
                                      </p:cBhvr>
                                      <p:to>
                                        <p:strVal val="hidden"/>
                                      </p:to>
                                    </p:set>
                                  </p:childTnLst>
                                </p:cTn>
                              </p:par>
                              <p:par>
                                <p:cTn id="525" presetID="2" presetClass="entr" presetSubtype="9" fill="hold" grpId="0" nodeType="withEffect">
                                  <p:stCondLst>
                                    <p:cond delay="0"/>
                                  </p:stCondLst>
                                  <p:childTnLst>
                                    <p:set>
                                      <p:cBhvr>
                                        <p:cTn id="526" dur="1" fill="hold">
                                          <p:stCondLst>
                                            <p:cond delay="0"/>
                                          </p:stCondLst>
                                        </p:cTn>
                                        <p:tgtEl>
                                          <p:spTgt spid="41"/>
                                        </p:tgtEl>
                                        <p:attrNameLst>
                                          <p:attrName>style.visibility</p:attrName>
                                        </p:attrNameLst>
                                      </p:cBhvr>
                                      <p:to>
                                        <p:strVal val="visible"/>
                                      </p:to>
                                    </p:set>
                                    <p:anim calcmode="lin" valueType="num">
                                      <p:cBhvr additive="base">
                                        <p:cTn id="527" dur="4500" fill="hold"/>
                                        <p:tgtEl>
                                          <p:spTgt spid="41"/>
                                        </p:tgtEl>
                                        <p:attrNameLst>
                                          <p:attrName>ppt_x</p:attrName>
                                        </p:attrNameLst>
                                      </p:cBhvr>
                                      <p:tavLst>
                                        <p:tav tm="0">
                                          <p:val>
                                            <p:strVal val="0-#ppt_w/2"/>
                                          </p:val>
                                        </p:tav>
                                        <p:tav tm="100000">
                                          <p:val>
                                            <p:strVal val="#ppt_x"/>
                                          </p:val>
                                        </p:tav>
                                      </p:tavLst>
                                    </p:anim>
                                    <p:anim calcmode="lin" valueType="num">
                                      <p:cBhvr additive="base">
                                        <p:cTn id="528" dur="4500" fill="hold"/>
                                        <p:tgtEl>
                                          <p:spTgt spid="41"/>
                                        </p:tgtEl>
                                        <p:attrNameLst>
                                          <p:attrName>ppt_y</p:attrName>
                                        </p:attrNameLst>
                                      </p:cBhvr>
                                      <p:tavLst>
                                        <p:tav tm="0">
                                          <p:val>
                                            <p:strVal val="0-#ppt_h/2"/>
                                          </p:val>
                                        </p:tav>
                                        <p:tav tm="100000">
                                          <p:val>
                                            <p:strVal val="#ppt_y"/>
                                          </p:val>
                                        </p:tav>
                                      </p:tavLst>
                                    </p:anim>
                                  </p:childTnLst>
                                </p:cTn>
                              </p:par>
                              <p:par>
                                <p:cTn id="529" presetID="2" presetClass="exit" presetSubtype="1" fill="hold" grpId="1" nodeType="withEffect">
                                  <p:stCondLst>
                                    <p:cond delay="0"/>
                                  </p:stCondLst>
                                  <p:childTnLst>
                                    <p:anim calcmode="lin" valueType="num">
                                      <p:cBhvr additive="base">
                                        <p:cTn id="530" dur="4500"/>
                                        <p:tgtEl>
                                          <p:spTgt spid="41"/>
                                        </p:tgtEl>
                                        <p:attrNameLst>
                                          <p:attrName>ppt_x</p:attrName>
                                        </p:attrNameLst>
                                      </p:cBhvr>
                                      <p:tavLst>
                                        <p:tav tm="0">
                                          <p:val>
                                            <p:strVal val="ppt_x"/>
                                          </p:val>
                                        </p:tav>
                                        <p:tav tm="100000">
                                          <p:val>
                                            <p:strVal val="ppt_x"/>
                                          </p:val>
                                        </p:tav>
                                      </p:tavLst>
                                    </p:anim>
                                    <p:anim calcmode="lin" valueType="num">
                                      <p:cBhvr additive="base">
                                        <p:cTn id="531" dur="4500"/>
                                        <p:tgtEl>
                                          <p:spTgt spid="41"/>
                                        </p:tgtEl>
                                        <p:attrNameLst>
                                          <p:attrName>ppt_y</p:attrName>
                                        </p:attrNameLst>
                                      </p:cBhvr>
                                      <p:tavLst>
                                        <p:tav tm="0">
                                          <p:val>
                                            <p:strVal val="ppt_y"/>
                                          </p:val>
                                        </p:tav>
                                        <p:tav tm="100000">
                                          <p:val>
                                            <p:strVal val="0-ppt_h/2"/>
                                          </p:val>
                                        </p:tav>
                                      </p:tavLst>
                                    </p:anim>
                                    <p:set>
                                      <p:cBhvr>
                                        <p:cTn id="532" dur="1" fill="hold">
                                          <p:stCondLst>
                                            <p:cond delay="4499"/>
                                          </p:stCondLst>
                                        </p:cTn>
                                        <p:tgtEl>
                                          <p:spTgt spid="41"/>
                                        </p:tgtEl>
                                        <p:attrNameLst>
                                          <p:attrName>style.visibility</p:attrName>
                                        </p:attrNameLst>
                                      </p:cBhvr>
                                      <p:to>
                                        <p:strVal val="hidden"/>
                                      </p:to>
                                    </p:set>
                                  </p:childTnLst>
                                </p:cTn>
                              </p:par>
                              <p:par>
                                <p:cTn id="533" presetID="6" presetClass="emph" presetSubtype="0" fill="hold" grpId="2" nodeType="withEffect">
                                  <p:stCondLst>
                                    <p:cond delay="0"/>
                                  </p:stCondLst>
                                  <p:childTnLst>
                                    <p:animScale>
                                      <p:cBhvr>
                                        <p:cTn id="534" dur="4500" fill="hold"/>
                                        <p:tgtEl>
                                          <p:spTgt spid="18"/>
                                        </p:tgtEl>
                                      </p:cBhvr>
                                      <p:by x="100000" y="150000"/>
                                    </p:animScale>
                                  </p:childTnLst>
                                </p:cTn>
                              </p:par>
                              <p:par>
                                <p:cTn id="535" presetID="6" presetClass="emph" presetSubtype="0" fill="hold" grpId="2" nodeType="withEffect">
                                  <p:stCondLst>
                                    <p:cond delay="0"/>
                                  </p:stCondLst>
                                  <p:childTnLst>
                                    <p:animScale>
                                      <p:cBhvr>
                                        <p:cTn id="536" dur="4500" fill="hold"/>
                                        <p:tgtEl>
                                          <p:spTgt spid="19"/>
                                        </p:tgtEl>
                                      </p:cBhvr>
                                      <p:by x="100000" y="150000"/>
                                    </p:animScale>
                                  </p:childTnLst>
                                </p:cTn>
                              </p:par>
                              <p:par>
                                <p:cTn id="537" presetID="6" presetClass="emph" presetSubtype="0" fill="hold" grpId="2" nodeType="withEffect">
                                  <p:stCondLst>
                                    <p:cond delay="0"/>
                                  </p:stCondLst>
                                  <p:childTnLst>
                                    <p:animScale>
                                      <p:cBhvr>
                                        <p:cTn id="538" dur="4500" fill="hold"/>
                                        <p:tgtEl>
                                          <p:spTgt spid="20"/>
                                        </p:tgtEl>
                                      </p:cBhvr>
                                      <p:by x="100000" y="150000"/>
                                    </p:animScale>
                                  </p:childTnLst>
                                </p:cTn>
                              </p:par>
                              <p:par>
                                <p:cTn id="539" presetID="6" presetClass="emph" presetSubtype="0" fill="hold" grpId="2" nodeType="withEffect">
                                  <p:stCondLst>
                                    <p:cond delay="0"/>
                                  </p:stCondLst>
                                  <p:childTnLst>
                                    <p:animScale>
                                      <p:cBhvr>
                                        <p:cTn id="540" dur="4500" fill="hold"/>
                                        <p:tgtEl>
                                          <p:spTgt spid="21"/>
                                        </p:tgtEl>
                                      </p:cBhvr>
                                      <p:by x="100000" y="150000"/>
                                    </p:animScale>
                                  </p:childTnLst>
                                </p:cTn>
                              </p:par>
                              <p:par>
                                <p:cTn id="541" presetID="6" presetClass="emph" presetSubtype="0" fill="hold" grpId="2" nodeType="withEffect">
                                  <p:stCondLst>
                                    <p:cond delay="0"/>
                                  </p:stCondLst>
                                  <p:childTnLst>
                                    <p:animScale>
                                      <p:cBhvr>
                                        <p:cTn id="542" dur="4500" fill="hold"/>
                                        <p:tgtEl>
                                          <p:spTgt spid="30"/>
                                        </p:tgtEl>
                                      </p:cBhvr>
                                      <p:by x="100000" y="150000"/>
                                    </p:animScale>
                                  </p:childTnLst>
                                </p:cTn>
                              </p:par>
                              <p:par>
                                <p:cTn id="543" presetID="6" presetClass="emph" presetSubtype="0" fill="hold" grpId="2" nodeType="withEffect">
                                  <p:stCondLst>
                                    <p:cond delay="0"/>
                                  </p:stCondLst>
                                  <p:childTnLst>
                                    <p:animScale>
                                      <p:cBhvr>
                                        <p:cTn id="544" dur="4500" fill="hold"/>
                                        <p:tgtEl>
                                          <p:spTgt spid="31"/>
                                        </p:tgtEl>
                                      </p:cBhvr>
                                      <p:by x="100000" y="150000"/>
                                    </p:animScale>
                                  </p:childTnLst>
                                </p:cTn>
                              </p:par>
                              <p:par>
                                <p:cTn id="545" presetID="6" presetClass="emph" presetSubtype="0" fill="hold" grpId="2" nodeType="withEffect">
                                  <p:stCondLst>
                                    <p:cond delay="0"/>
                                  </p:stCondLst>
                                  <p:childTnLst>
                                    <p:animScale>
                                      <p:cBhvr>
                                        <p:cTn id="546" dur="4500" fill="hold"/>
                                        <p:tgtEl>
                                          <p:spTgt spid="32"/>
                                        </p:tgtEl>
                                      </p:cBhvr>
                                      <p:by x="100000" y="150000"/>
                                    </p:animScale>
                                  </p:childTnLst>
                                </p:cTn>
                              </p:par>
                              <p:par>
                                <p:cTn id="547" presetID="6" presetClass="emph" presetSubtype="0" fill="hold" grpId="2" nodeType="withEffect">
                                  <p:stCondLst>
                                    <p:cond delay="0"/>
                                  </p:stCondLst>
                                  <p:childTnLst>
                                    <p:animScale>
                                      <p:cBhvr>
                                        <p:cTn id="548" dur="4500" fill="hold"/>
                                        <p:tgtEl>
                                          <p:spTgt spid="33"/>
                                        </p:tgtEl>
                                      </p:cBhvr>
                                      <p:by x="100000" y="150000"/>
                                    </p:animScale>
                                  </p:childTnLst>
                                </p:cTn>
                              </p:par>
                              <p:par>
                                <p:cTn id="549" presetID="6" presetClass="emph" presetSubtype="0" fill="hold" grpId="2" nodeType="withEffect">
                                  <p:stCondLst>
                                    <p:cond delay="0"/>
                                  </p:stCondLst>
                                  <p:childTnLst>
                                    <p:animScale>
                                      <p:cBhvr>
                                        <p:cTn id="550" dur="4500" fill="hold"/>
                                        <p:tgtEl>
                                          <p:spTgt spid="37"/>
                                        </p:tgtEl>
                                      </p:cBhvr>
                                      <p:by x="100000" y="150000"/>
                                    </p:animScale>
                                  </p:childTnLst>
                                </p:cTn>
                              </p:par>
                              <p:par>
                                <p:cTn id="551" presetID="6" presetClass="emph" presetSubtype="0" fill="hold" grpId="2" nodeType="withEffect">
                                  <p:stCondLst>
                                    <p:cond delay="0"/>
                                  </p:stCondLst>
                                  <p:childTnLst>
                                    <p:animScale>
                                      <p:cBhvr>
                                        <p:cTn id="552" dur="4500" fill="hold"/>
                                        <p:tgtEl>
                                          <p:spTgt spid="36"/>
                                        </p:tgtEl>
                                      </p:cBhvr>
                                      <p:by x="100000" y="150000"/>
                                    </p:animScale>
                                  </p:childTnLst>
                                </p:cTn>
                              </p:par>
                              <p:par>
                                <p:cTn id="553" presetID="6" presetClass="emph" presetSubtype="0" fill="hold" grpId="2" nodeType="withEffect">
                                  <p:stCondLst>
                                    <p:cond delay="0"/>
                                  </p:stCondLst>
                                  <p:childTnLst>
                                    <p:animScale>
                                      <p:cBhvr>
                                        <p:cTn id="554" dur="4500" fill="hold"/>
                                        <p:tgtEl>
                                          <p:spTgt spid="35"/>
                                        </p:tgtEl>
                                      </p:cBhvr>
                                      <p:by x="100000" y="150000"/>
                                    </p:animScale>
                                  </p:childTnLst>
                                </p:cTn>
                              </p:par>
                              <p:par>
                                <p:cTn id="555" presetID="6" presetClass="emph" presetSubtype="0" fill="hold" grpId="2" nodeType="withEffect">
                                  <p:stCondLst>
                                    <p:cond delay="0"/>
                                  </p:stCondLst>
                                  <p:childTnLst>
                                    <p:animScale>
                                      <p:cBhvr>
                                        <p:cTn id="556" dur="4500" fill="hold"/>
                                        <p:tgtEl>
                                          <p:spTgt spid="34"/>
                                        </p:tgtEl>
                                      </p:cBhvr>
                                      <p:by x="100000" y="150000"/>
                                    </p:animScale>
                                  </p:childTnLst>
                                </p:cTn>
                              </p:par>
                              <p:par>
                                <p:cTn id="557" presetID="6" presetClass="emph" presetSubtype="0" fill="hold" grpId="2" nodeType="withEffect">
                                  <p:stCondLst>
                                    <p:cond delay="0"/>
                                  </p:stCondLst>
                                  <p:childTnLst>
                                    <p:animScale>
                                      <p:cBhvr>
                                        <p:cTn id="558" dur="4500" fill="hold"/>
                                        <p:tgtEl>
                                          <p:spTgt spid="38"/>
                                        </p:tgtEl>
                                      </p:cBhvr>
                                      <p:by x="100000" y="150000"/>
                                    </p:animScale>
                                  </p:childTnLst>
                                </p:cTn>
                              </p:par>
                              <p:par>
                                <p:cTn id="559" presetID="6" presetClass="emph" presetSubtype="0" fill="hold" grpId="2" nodeType="withEffect">
                                  <p:stCondLst>
                                    <p:cond delay="0"/>
                                  </p:stCondLst>
                                  <p:childTnLst>
                                    <p:animScale>
                                      <p:cBhvr>
                                        <p:cTn id="560" dur="4500" fill="hold"/>
                                        <p:tgtEl>
                                          <p:spTgt spid="39"/>
                                        </p:tgtEl>
                                      </p:cBhvr>
                                      <p:by x="100000" y="150000"/>
                                    </p:animScale>
                                  </p:childTnLst>
                                </p:cTn>
                              </p:par>
                              <p:par>
                                <p:cTn id="561" presetID="6" presetClass="emph" presetSubtype="0" fill="hold" grpId="2" nodeType="withEffect">
                                  <p:stCondLst>
                                    <p:cond delay="0"/>
                                  </p:stCondLst>
                                  <p:childTnLst>
                                    <p:animScale>
                                      <p:cBhvr>
                                        <p:cTn id="562" dur="4500" fill="hold"/>
                                        <p:tgtEl>
                                          <p:spTgt spid="40"/>
                                        </p:tgtEl>
                                      </p:cBhvr>
                                      <p:by x="100000" y="150000"/>
                                    </p:animScale>
                                  </p:childTnLst>
                                </p:cTn>
                              </p:par>
                              <p:par>
                                <p:cTn id="563" presetID="6" presetClass="emph" presetSubtype="0" fill="hold" grpId="2" nodeType="withEffect">
                                  <p:stCondLst>
                                    <p:cond delay="0"/>
                                  </p:stCondLst>
                                  <p:childTnLst>
                                    <p:animScale>
                                      <p:cBhvr>
                                        <p:cTn id="564" dur="4500" fill="hold"/>
                                        <p:tgtEl>
                                          <p:spTgt spid="41"/>
                                        </p:tgtEl>
                                      </p:cBhvr>
                                      <p:by x="100000" y="150000"/>
                                    </p:animScale>
                                  </p:childTnLst>
                                </p:cTn>
                              </p:par>
                              <p:par>
                                <p:cTn id="565" presetID="2" presetClass="entr" presetSubtype="9" fill="hold" grpId="0" nodeType="withEffect">
                                  <p:stCondLst>
                                    <p:cond delay="0"/>
                                  </p:stCondLst>
                                  <p:childTnLst>
                                    <p:set>
                                      <p:cBhvr>
                                        <p:cTn id="566" dur="1" fill="hold">
                                          <p:stCondLst>
                                            <p:cond delay="0"/>
                                          </p:stCondLst>
                                        </p:cTn>
                                        <p:tgtEl>
                                          <p:spTgt spid="42"/>
                                        </p:tgtEl>
                                        <p:attrNameLst>
                                          <p:attrName>style.visibility</p:attrName>
                                        </p:attrNameLst>
                                      </p:cBhvr>
                                      <p:to>
                                        <p:strVal val="visible"/>
                                      </p:to>
                                    </p:set>
                                    <p:anim calcmode="lin" valueType="num">
                                      <p:cBhvr additive="base">
                                        <p:cTn id="567" dur="4500" fill="hold"/>
                                        <p:tgtEl>
                                          <p:spTgt spid="42"/>
                                        </p:tgtEl>
                                        <p:attrNameLst>
                                          <p:attrName>ppt_x</p:attrName>
                                        </p:attrNameLst>
                                      </p:cBhvr>
                                      <p:tavLst>
                                        <p:tav tm="0">
                                          <p:val>
                                            <p:strVal val="0-#ppt_w/2"/>
                                          </p:val>
                                        </p:tav>
                                        <p:tav tm="100000">
                                          <p:val>
                                            <p:strVal val="#ppt_x"/>
                                          </p:val>
                                        </p:tav>
                                      </p:tavLst>
                                    </p:anim>
                                    <p:anim calcmode="lin" valueType="num">
                                      <p:cBhvr additive="base">
                                        <p:cTn id="568" dur="4500" fill="hold"/>
                                        <p:tgtEl>
                                          <p:spTgt spid="42"/>
                                        </p:tgtEl>
                                        <p:attrNameLst>
                                          <p:attrName>ppt_y</p:attrName>
                                        </p:attrNameLst>
                                      </p:cBhvr>
                                      <p:tavLst>
                                        <p:tav tm="0">
                                          <p:val>
                                            <p:strVal val="0-#ppt_h/2"/>
                                          </p:val>
                                        </p:tav>
                                        <p:tav tm="100000">
                                          <p:val>
                                            <p:strVal val="#ppt_y"/>
                                          </p:val>
                                        </p:tav>
                                      </p:tavLst>
                                    </p:anim>
                                  </p:childTnLst>
                                </p:cTn>
                              </p:par>
                              <p:par>
                                <p:cTn id="569" presetID="2" presetClass="exit" presetSubtype="4" fill="hold" grpId="1" nodeType="withEffect">
                                  <p:stCondLst>
                                    <p:cond delay="0"/>
                                  </p:stCondLst>
                                  <p:childTnLst>
                                    <p:anim calcmode="lin" valueType="num">
                                      <p:cBhvr additive="base">
                                        <p:cTn id="570" dur="4500"/>
                                        <p:tgtEl>
                                          <p:spTgt spid="42"/>
                                        </p:tgtEl>
                                        <p:attrNameLst>
                                          <p:attrName>ppt_x</p:attrName>
                                        </p:attrNameLst>
                                      </p:cBhvr>
                                      <p:tavLst>
                                        <p:tav tm="0">
                                          <p:val>
                                            <p:strVal val="ppt_x"/>
                                          </p:val>
                                        </p:tav>
                                        <p:tav tm="100000">
                                          <p:val>
                                            <p:strVal val="ppt_x"/>
                                          </p:val>
                                        </p:tav>
                                      </p:tavLst>
                                    </p:anim>
                                    <p:anim calcmode="lin" valueType="num">
                                      <p:cBhvr additive="base">
                                        <p:cTn id="571" dur="4500"/>
                                        <p:tgtEl>
                                          <p:spTgt spid="42"/>
                                        </p:tgtEl>
                                        <p:attrNameLst>
                                          <p:attrName>ppt_y</p:attrName>
                                        </p:attrNameLst>
                                      </p:cBhvr>
                                      <p:tavLst>
                                        <p:tav tm="0">
                                          <p:val>
                                            <p:strVal val="ppt_y"/>
                                          </p:val>
                                        </p:tav>
                                        <p:tav tm="100000">
                                          <p:val>
                                            <p:strVal val="1+ppt_h/2"/>
                                          </p:val>
                                        </p:tav>
                                      </p:tavLst>
                                    </p:anim>
                                    <p:set>
                                      <p:cBhvr>
                                        <p:cTn id="572" dur="1" fill="hold">
                                          <p:stCondLst>
                                            <p:cond delay="4499"/>
                                          </p:stCondLst>
                                        </p:cTn>
                                        <p:tgtEl>
                                          <p:spTgt spid="42"/>
                                        </p:tgtEl>
                                        <p:attrNameLst>
                                          <p:attrName>style.visibility</p:attrName>
                                        </p:attrNameLst>
                                      </p:cBhvr>
                                      <p:to>
                                        <p:strVal val="hidden"/>
                                      </p:to>
                                    </p:set>
                                  </p:childTnLst>
                                </p:cTn>
                              </p:par>
                              <p:par>
                                <p:cTn id="573" presetID="2" presetClass="entr" presetSubtype="9" fill="hold" grpId="0" nodeType="withEffect">
                                  <p:stCondLst>
                                    <p:cond delay="0"/>
                                  </p:stCondLst>
                                  <p:childTnLst>
                                    <p:set>
                                      <p:cBhvr>
                                        <p:cTn id="574" dur="1" fill="hold">
                                          <p:stCondLst>
                                            <p:cond delay="0"/>
                                          </p:stCondLst>
                                        </p:cTn>
                                        <p:tgtEl>
                                          <p:spTgt spid="43"/>
                                        </p:tgtEl>
                                        <p:attrNameLst>
                                          <p:attrName>style.visibility</p:attrName>
                                        </p:attrNameLst>
                                      </p:cBhvr>
                                      <p:to>
                                        <p:strVal val="visible"/>
                                      </p:to>
                                    </p:set>
                                    <p:anim calcmode="lin" valueType="num">
                                      <p:cBhvr additive="base">
                                        <p:cTn id="575" dur="4500" fill="hold"/>
                                        <p:tgtEl>
                                          <p:spTgt spid="43"/>
                                        </p:tgtEl>
                                        <p:attrNameLst>
                                          <p:attrName>ppt_x</p:attrName>
                                        </p:attrNameLst>
                                      </p:cBhvr>
                                      <p:tavLst>
                                        <p:tav tm="0">
                                          <p:val>
                                            <p:strVal val="0-#ppt_w/2"/>
                                          </p:val>
                                        </p:tav>
                                        <p:tav tm="100000">
                                          <p:val>
                                            <p:strVal val="#ppt_x"/>
                                          </p:val>
                                        </p:tav>
                                      </p:tavLst>
                                    </p:anim>
                                    <p:anim calcmode="lin" valueType="num">
                                      <p:cBhvr additive="base">
                                        <p:cTn id="576" dur="4500" fill="hold"/>
                                        <p:tgtEl>
                                          <p:spTgt spid="43"/>
                                        </p:tgtEl>
                                        <p:attrNameLst>
                                          <p:attrName>ppt_y</p:attrName>
                                        </p:attrNameLst>
                                      </p:cBhvr>
                                      <p:tavLst>
                                        <p:tav tm="0">
                                          <p:val>
                                            <p:strVal val="0-#ppt_h/2"/>
                                          </p:val>
                                        </p:tav>
                                        <p:tav tm="100000">
                                          <p:val>
                                            <p:strVal val="#ppt_y"/>
                                          </p:val>
                                        </p:tav>
                                      </p:tavLst>
                                    </p:anim>
                                  </p:childTnLst>
                                </p:cTn>
                              </p:par>
                              <p:par>
                                <p:cTn id="577" presetID="2" presetClass="exit" presetSubtype="4" fill="hold" grpId="1" nodeType="withEffect">
                                  <p:stCondLst>
                                    <p:cond delay="0"/>
                                  </p:stCondLst>
                                  <p:childTnLst>
                                    <p:anim calcmode="lin" valueType="num">
                                      <p:cBhvr additive="base">
                                        <p:cTn id="578" dur="4500"/>
                                        <p:tgtEl>
                                          <p:spTgt spid="43"/>
                                        </p:tgtEl>
                                        <p:attrNameLst>
                                          <p:attrName>ppt_x</p:attrName>
                                        </p:attrNameLst>
                                      </p:cBhvr>
                                      <p:tavLst>
                                        <p:tav tm="0">
                                          <p:val>
                                            <p:strVal val="ppt_x"/>
                                          </p:val>
                                        </p:tav>
                                        <p:tav tm="100000">
                                          <p:val>
                                            <p:strVal val="ppt_x"/>
                                          </p:val>
                                        </p:tav>
                                      </p:tavLst>
                                    </p:anim>
                                    <p:anim calcmode="lin" valueType="num">
                                      <p:cBhvr additive="base">
                                        <p:cTn id="579" dur="4500"/>
                                        <p:tgtEl>
                                          <p:spTgt spid="43"/>
                                        </p:tgtEl>
                                        <p:attrNameLst>
                                          <p:attrName>ppt_y</p:attrName>
                                        </p:attrNameLst>
                                      </p:cBhvr>
                                      <p:tavLst>
                                        <p:tav tm="0">
                                          <p:val>
                                            <p:strVal val="ppt_y"/>
                                          </p:val>
                                        </p:tav>
                                        <p:tav tm="100000">
                                          <p:val>
                                            <p:strVal val="1+ppt_h/2"/>
                                          </p:val>
                                        </p:tav>
                                      </p:tavLst>
                                    </p:anim>
                                    <p:set>
                                      <p:cBhvr>
                                        <p:cTn id="580" dur="1" fill="hold">
                                          <p:stCondLst>
                                            <p:cond delay="4499"/>
                                          </p:stCondLst>
                                        </p:cTn>
                                        <p:tgtEl>
                                          <p:spTgt spid="43"/>
                                        </p:tgtEl>
                                        <p:attrNameLst>
                                          <p:attrName>style.visibility</p:attrName>
                                        </p:attrNameLst>
                                      </p:cBhvr>
                                      <p:to>
                                        <p:strVal val="hidden"/>
                                      </p:to>
                                    </p:set>
                                  </p:childTnLst>
                                </p:cTn>
                              </p:par>
                              <p:par>
                                <p:cTn id="581" presetID="2" presetClass="entr" presetSubtype="9" fill="hold" grpId="0" nodeType="withEffect">
                                  <p:stCondLst>
                                    <p:cond delay="0"/>
                                  </p:stCondLst>
                                  <p:childTnLst>
                                    <p:set>
                                      <p:cBhvr>
                                        <p:cTn id="582" dur="1" fill="hold">
                                          <p:stCondLst>
                                            <p:cond delay="0"/>
                                          </p:stCondLst>
                                        </p:cTn>
                                        <p:tgtEl>
                                          <p:spTgt spid="44"/>
                                        </p:tgtEl>
                                        <p:attrNameLst>
                                          <p:attrName>style.visibility</p:attrName>
                                        </p:attrNameLst>
                                      </p:cBhvr>
                                      <p:to>
                                        <p:strVal val="visible"/>
                                      </p:to>
                                    </p:set>
                                    <p:anim calcmode="lin" valueType="num">
                                      <p:cBhvr additive="base">
                                        <p:cTn id="583" dur="4500" fill="hold"/>
                                        <p:tgtEl>
                                          <p:spTgt spid="44"/>
                                        </p:tgtEl>
                                        <p:attrNameLst>
                                          <p:attrName>ppt_x</p:attrName>
                                        </p:attrNameLst>
                                      </p:cBhvr>
                                      <p:tavLst>
                                        <p:tav tm="0">
                                          <p:val>
                                            <p:strVal val="0-#ppt_w/2"/>
                                          </p:val>
                                        </p:tav>
                                        <p:tav tm="100000">
                                          <p:val>
                                            <p:strVal val="#ppt_x"/>
                                          </p:val>
                                        </p:tav>
                                      </p:tavLst>
                                    </p:anim>
                                    <p:anim calcmode="lin" valueType="num">
                                      <p:cBhvr additive="base">
                                        <p:cTn id="584" dur="4500" fill="hold"/>
                                        <p:tgtEl>
                                          <p:spTgt spid="44"/>
                                        </p:tgtEl>
                                        <p:attrNameLst>
                                          <p:attrName>ppt_y</p:attrName>
                                        </p:attrNameLst>
                                      </p:cBhvr>
                                      <p:tavLst>
                                        <p:tav tm="0">
                                          <p:val>
                                            <p:strVal val="0-#ppt_h/2"/>
                                          </p:val>
                                        </p:tav>
                                        <p:tav tm="100000">
                                          <p:val>
                                            <p:strVal val="#ppt_y"/>
                                          </p:val>
                                        </p:tav>
                                      </p:tavLst>
                                    </p:anim>
                                  </p:childTnLst>
                                </p:cTn>
                              </p:par>
                              <p:par>
                                <p:cTn id="585" presetID="2" presetClass="exit" presetSubtype="4" fill="hold" grpId="1" nodeType="withEffect">
                                  <p:stCondLst>
                                    <p:cond delay="0"/>
                                  </p:stCondLst>
                                  <p:childTnLst>
                                    <p:anim calcmode="lin" valueType="num">
                                      <p:cBhvr additive="base">
                                        <p:cTn id="586" dur="4500"/>
                                        <p:tgtEl>
                                          <p:spTgt spid="44"/>
                                        </p:tgtEl>
                                        <p:attrNameLst>
                                          <p:attrName>ppt_x</p:attrName>
                                        </p:attrNameLst>
                                      </p:cBhvr>
                                      <p:tavLst>
                                        <p:tav tm="0">
                                          <p:val>
                                            <p:strVal val="ppt_x"/>
                                          </p:val>
                                        </p:tav>
                                        <p:tav tm="100000">
                                          <p:val>
                                            <p:strVal val="ppt_x"/>
                                          </p:val>
                                        </p:tav>
                                      </p:tavLst>
                                    </p:anim>
                                    <p:anim calcmode="lin" valueType="num">
                                      <p:cBhvr additive="base">
                                        <p:cTn id="587" dur="4500"/>
                                        <p:tgtEl>
                                          <p:spTgt spid="44"/>
                                        </p:tgtEl>
                                        <p:attrNameLst>
                                          <p:attrName>ppt_y</p:attrName>
                                        </p:attrNameLst>
                                      </p:cBhvr>
                                      <p:tavLst>
                                        <p:tav tm="0">
                                          <p:val>
                                            <p:strVal val="ppt_y"/>
                                          </p:val>
                                        </p:tav>
                                        <p:tav tm="100000">
                                          <p:val>
                                            <p:strVal val="1+ppt_h/2"/>
                                          </p:val>
                                        </p:tav>
                                      </p:tavLst>
                                    </p:anim>
                                    <p:set>
                                      <p:cBhvr>
                                        <p:cTn id="588" dur="1" fill="hold">
                                          <p:stCondLst>
                                            <p:cond delay="4499"/>
                                          </p:stCondLst>
                                        </p:cTn>
                                        <p:tgtEl>
                                          <p:spTgt spid="44"/>
                                        </p:tgtEl>
                                        <p:attrNameLst>
                                          <p:attrName>style.visibility</p:attrName>
                                        </p:attrNameLst>
                                      </p:cBhvr>
                                      <p:to>
                                        <p:strVal val="hidden"/>
                                      </p:to>
                                    </p:set>
                                  </p:childTnLst>
                                </p:cTn>
                              </p:par>
                              <p:par>
                                <p:cTn id="589" presetID="2" presetClass="entr" presetSubtype="9" fill="hold" grpId="0" nodeType="withEffect">
                                  <p:stCondLst>
                                    <p:cond delay="0"/>
                                  </p:stCondLst>
                                  <p:childTnLst>
                                    <p:set>
                                      <p:cBhvr>
                                        <p:cTn id="590" dur="1" fill="hold">
                                          <p:stCondLst>
                                            <p:cond delay="0"/>
                                          </p:stCondLst>
                                        </p:cTn>
                                        <p:tgtEl>
                                          <p:spTgt spid="45"/>
                                        </p:tgtEl>
                                        <p:attrNameLst>
                                          <p:attrName>style.visibility</p:attrName>
                                        </p:attrNameLst>
                                      </p:cBhvr>
                                      <p:to>
                                        <p:strVal val="visible"/>
                                      </p:to>
                                    </p:set>
                                    <p:anim calcmode="lin" valueType="num">
                                      <p:cBhvr additive="base">
                                        <p:cTn id="591" dur="4500" fill="hold"/>
                                        <p:tgtEl>
                                          <p:spTgt spid="45"/>
                                        </p:tgtEl>
                                        <p:attrNameLst>
                                          <p:attrName>ppt_x</p:attrName>
                                        </p:attrNameLst>
                                      </p:cBhvr>
                                      <p:tavLst>
                                        <p:tav tm="0">
                                          <p:val>
                                            <p:strVal val="0-#ppt_w/2"/>
                                          </p:val>
                                        </p:tav>
                                        <p:tav tm="100000">
                                          <p:val>
                                            <p:strVal val="#ppt_x"/>
                                          </p:val>
                                        </p:tav>
                                      </p:tavLst>
                                    </p:anim>
                                    <p:anim calcmode="lin" valueType="num">
                                      <p:cBhvr additive="base">
                                        <p:cTn id="592" dur="4500" fill="hold"/>
                                        <p:tgtEl>
                                          <p:spTgt spid="45"/>
                                        </p:tgtEl>
                                        <p:attrNameLst>
                                          <p:attrName>ppt_y</p:attrName>
                                        </p:attrNameLst>
                                      </p:cBhvr>
                                      <p:tavLst>
                                        <p:tav tm="0">
                                          <p:val>
                                            <p:strVal val="0-#ppt_h/2"/>
                                          </p:val>
                                        </p:tav>
                                        <p:tav tm="100000">
                                          <p:val>
                                            <p:strVal val="#ppt_y"/>
                                          </p:val>
                                        </p:tav>
                                      </p:tavLst>
                                    </p:anim>
                                  </p:childTnLst>
                                </p:cTn>
                              </p:par>
                              <p:par>
                                <p:cTn id="593" presetID="2" presetClass="exit" presetSubtype="4" fill="hold" grpId="1" nodeType="withEffect">
                                  <p:stCondLst>
                                    <p:cond delay="0"/>
                                  </p:stCondLst>
                                  <p:childTnLst>
                                    <p:anim calcmode="lin" valueType="num">
                                      <p:cBhvr additive="base">
                                        <p:cTn id="594" dur="4500"/>
                                        <p:tgtEl>
                                          <p:spTgt spid="45"/>
                                        </p:tgtEl>
                                        <p:attrNameLst>
                                          <p:attrName>ppt_x</p:attrName>
                                        </p:attrNameLst>
                                      </p:cBhvr>
                                      <p:tavLst>
                                        <p:tav tm="0">
                                          <p:val>
                                            <p:strVal val="ppt_x"/>
                                          </p:val>
                                        </p:tav>
                                        <p:tav tm="100000">
                                          <p:val>
                                            <p:strVal val="ppt_x"/>
                                          </p:val>
                                        </p:tav>
                                      </p:tavLst>
                                    </p:anim>
                                    <p:anim calcmode="lin" valueType="num">
                                      <p:cBhvr additive="base">
                                        <p:cTn id="595" dur="4500"/>
                                        <p:tgtEl>
                                          <p:spTgt spid="45"/>
                                        </p:tgtEl>
                                        <p:attrNameLst>
                                          <p:attrName>ppt_y</p:attrName>
                                        </p:attrNameLst>
                                      </p:cBhvr>
                                      <p:tavLst>
                                        <p:tav tm="0">
                                          <p:val>
                                            <p:strVal val="ppt_y"/>
                                          </p:val>
                                        </p:tav>
                                        <p:tav tm="100000">
                                          <p:val>
                                            <p:strVal val="1+ppt_h/2"/>
                                          </p:val>
                                        </p:tav>
                                      </p:tavLst>
                                    </p:anim>
                                    <p:set>
                                      <p:cBhvr>
                                        <p:cTn id="596" dur="1" fill="hold">
                                          <p:stCondLst>
                                            <p:cond delay="4499"/>
                                          </p:stCondLst>
                                        </p:cTn>
                                        <p:tgtEl>
                                          <p:spTgt spid="45"/>
                                        </p:tgtEl>
                                        <p:attrNameLst>
                                          <p:attrName>style.visibility</p:attrName>
                                        </p:attrNameLst>
                                      </p:cBhvr>
                                      <p:to>
                                        <p:strVal val="hidden"/>
                                      </p:to>
                                    </p:set>
                                  </p:childTnLst>
                                </p:cTn>
                              </p:par>
                              <p:par>
                                <p:cTn id="597" presetID="2" presetClass="entr" presetSubtype="9" fill="hold" grpId="0" nodeType="withEffect">
                                  <p:stCondLst>
                                    <p:cond delay="0"/>
                                  </p:stCondLst>
                                  <p:childTnLst>
                                    <p:set>
                                      <p:cBhvr>
                                        <p:cTn id="598" dur="1" fill="hold">
                                          <p:stCondLst>
                                            <p:cond delay="0"/>
                                          </p:stCondLst>
                                        </p:cTn>
                                        <p:tgtEl>
                                          <p:spTgt spid="46"/>
                                        </p:tgtEl>
                                        <p:attrNameLst>
                                          <p:attrName>style.visibility</p:attrName>
                                        </p:attrNameLst>
                                      </p:cBhvr>
                                      <p:to>
                                        <p:strVal val="visible"/>
                                      </p:to>
                                    </p:set>
                                    <p:anim calcmode="lin" valueType="num">
                                      <p:cBhvr additive="base">
                                        <p:cTn id="599" dur="4500" fill="hold"/>
                                        <p:tgtEl>
                                          <p:spTgt spid="46"/>
                                        </p:tgtEl>
                                        <p:attrNameLst>
                                          <p:attrName>ppt_x</p:attrName>
                                        </p:attrNameLst>
                                      </p:cBhvr>
                                      <p:tavLst>
                                        <p:tav tm="0">
                                          <p:val>
                                            <p:strVal val="0-#ppt_w/2"/>
                                          </p:val>
                                        </p:tav>
                                        <p:tav tm="100000">
                                          <p:val>
                                            <p:strVal val="#ppt_x"/>
                                          </p:val>
                                        </p:tav>
                                      </p:tavLst>
                                    </p:anim>
                                    <p:anim calcmode="lin" valueType="num">
                                      <p:cBhvr additive="base">
                                        <p:cTn id="600" dur="4500" fill="hold"/>
                                        <p:tgtEl>
                                          <p:spTgt spid="46"/>
                                        </p:tgtEl>
                                        <p:attrNameLst>
                                          <p:attrName>ppt_y</p:attrName>
                                        </p:attrNameLst>
                                      </p:cBhvr>
                                      <p:tavLst>
                                        <p:tav tm="0">
                                          <p:val>
                                            <p:strVal val="0-#ppt_h/2"/>
                                          </p:val>
                                        </p:tav>
                                        <p:tav tm="100000">
                                          <p:val>
                                            <p:strVal val="#ppt_y"/>
                                          </p:val>
                                        </p:tav>
                                      </p:tavLst>
                                    </p:anim>
                                  </p:childTnLst>
                                </p:cTn>
                              </p:par>
                              <p:par>
                                <p:cTn id="601" presetID="2" presetClass="exit" presetSubtype="1" fill="hold" grpId="1" nodeType="withEffect">
                                  <p:stCondLst>
                                    <p:cond delay="0"/>
                                  </p:stCondLst>
                                  <p:childTnLst>
                                    <p:anim calcmode="lin" valueType="num">
                                      <p:cBhvr additive="base">
                                        <p:cTn id="602" dur="4500"/>
                                        <p:tgtEl>
                                          <p:spTgt spid="46"/>
                                        </p:tgtEl>
                                        <p:attrNameLst>
                                          <p:attrName>ppt_x</p:attrName>
                                        </p:attrNameLst>
                                      </p:cBhvr>
                                      <p:tavLst>
                                        <p:tav tm="0">
                                          <p:val>
                                            <p:strVal val="ppt_x"/>
                                          </p:val>
                                        </p:tav>
                                        <p:tav tm="100000">
                                          <p:val>
                                            <p:strVal val="ppt_x"/>
                                          </p:val>
                                        </p:tav>
                                      </p:tavLst>
                                    </p:anim>
                                    <p:anim calcmode="lin" valueType="num">
                                      <p:cBhvr additive="base">
                                        <p:cTn id="603" dur="4500"/>
                                        <p:tgtEl>
                                          <p:spTgt spid="46"/>
                                        </p:tgtEl>
                                        <p:attrNameLst>
                                          <p:attrName>ppt_y</p:attrName>
                                        </p:attrNameLst>
                                      </p:cBhvr>
                                      <p:tavLst>
                                        <p:tav tm="0">
                                          <p:val>
                                            <p:strVal val="ppt_y"/>
                                          </p:val>
                                        </p:tav>
                                        <p:tav tm="100000">
                                          <p:val>
                                            <p:strVal val="0-ppt_h/2"/>
                                          </p:val>
                                        </p:tav>
                                      </p:tavLst>
                                    </p:anim>
                                    <p:set>
                                      <p:cBhvr>
                                        <p:cTn id="604" dur="1" fill="hold">
                                          <p:stCondLst>
                                            <p:cond delay="4499"/>
                                          </p:stCondLst>
                                        </p:cTn>
                                        <p:tgtEl>
                                          <p:spTgt spid="46"/>
                                        </p:tgtEl>
                                        <p:attrNameLst>
                                          <p:attrName>style.visibility</p:attrName>
                                        </p:attrNameLst>
                                      </p:cBhvr>
                                      <p:to>
                                        <p:strVal val="hidden"/>
                                      </p:to>
                                    </p:set>
                                  </p:childTnLst>
                                </p:cTn>
                              </p:par>
                              <p:par>
                                <p:cTn id="605" presetID="2" presetClass="entr" presetSubtype="9" fill="hold" grpId="0" nodeType="withEffect">
                                  <p:stCondLst>
                                    <p:cond delay="0"/>
                                  </p:stCondLst>
                                  <p:childTnLst>
                                    <p:set>
                                      <p:cBhvr>
                                        <p:cTn id="606" dur="1" fill="hold">
                                          <p:stCondLst>
                                            <p:cond delay="0"/>
                                          </p:stCondLst>
                                        </p:cTn>
                                        <p:tgtEl>
                                          <p:spTgt spid="47"/>
                                        </p:tgtEl>
                                        <p:attrNameLst>
                                          <p:attrName>style.visibility</p:attrName>
                                        </p:attrNameLst>
                                      </p:cBhvr>
                                      <p:to>
                                        <p:strVal val="visible"/>
                                      </p:to>
                                    </p:set>
                                    <p:anim calcmode="lin" valueType="num">
                                      <p:cBhvr additive="base">
                                        <p:cTn id="607" dur="4500" fill="hold"/>
                                        <p:tgtEl>
                                          <p:spTgt spid="47"/>
                                        </p:tgtEl>
                                        <p:attrNameLst>
                                          <p:attrName>ppt_x</p:attrName>
                                        </p:attrNameLst>
                                      </p:cBhvr>
                                      <p:tavLst>
                                        <p:tav tm="0">
                                          <p:val>
                                            <p:strVal val="0-#ppt_w/2"/>
                                          </p:val>
                                        </p:tav>
                                        <p:tav tm="100000">
                                          <p:val>
                                            <p:strVal val="#ppt_x"/>
                                          </p:val>
                                        </p:tav>
                                      </p:tavLst>
                                    </p:anim>
                                    <p:anim calcmode="lin" valueType="num">
                                      <p:cBhvr additive="base">
                                        <p:cTn id="608" dur="4500" fill="hold"/>
                                        <p:tgtEl>
                                          <p:spTgt spid="47"/>
                                        </p:tgtEl>
                                        <p:attrNameLst>
                                          <p:attrName>ppt_y</p:attrName>
                                        </p:attrNameLst>
                                      </p:cBhvr>
                                      <p:tavLst>
                                        <p:tav tm="0">
                                          <p:val>
                                            <p:strVal val="0-#ppt_h/2"/>
                                          </p:val>
                                        </p:tav>
                                        <p:tav tm="100000">
                                          <p:val>
                                            <p:strVal val="#ppt_y"/>
                                          </p:val>
                                        </p:tav>
                                      </p:tavLst>
                                    </p:anim>
                                  </p:childTnLst>
                                </p:cTn>
                              </p:par>
                              <p:par>
                                <p:cTn id="609" presetID="2" presetClass="exit" presetSubtype="1" fill="hold" grpId="1" nodeType="withEffect">
                                  <p:stCondLst>
                                    <p:cond delay="0"/>
                                  </p:stCondLst>
                                  <p:childTnLst>
                                    <p:anim calcmode="lin" valueType="num">
                                      <p:cBhvr additive="base">
                                        <p:cTn id="610" dur="4500"/>
                                        <p:tgtEl>
                                          <p:spTgt spid="47"/>
                                        </p:tgtEl>
                                        <p:attrNameLst>
                                          <p:attrName>ppt_x</p:attrName>
                                        </p:attrNameLst>
                                      </p:cBhvr>
                                      <p:tavLst>
                                        <p:tav tm="0">
                                          <p:val>
                                            <p:strVal val="ppt_x"/>
                                          </p:val>
                                        </p:tav>
                                        <p:tav tm="100000">
                                          <p:val>
                                            <p:strVal val="ppt_x"/>
                                          </p:val>
                                        </p:tav>
                                      </p:tavLst>
                                    </p:anim>
                                    <p:anim calcmode="lin" valueType="num">
                                      <p:cBhvr additive="base">
                                        <p:cTn id="611" dur="4500"/>
                                        <p:tgtEl>
                                          <p:spTgt spid="47"/>
                                        </p:tgtEl>
                                        <p:attrNameLst>
                                          <p:attrName>ppt_y</p:attrName>
                                        </p:attrNameLst>
                                      </p:cBhvr>
                                      <p:tavLst>
                                        <p:tav tm="0">
                                          <p:val>
                                            <p:strVal val="ppt_y"/>
                                          </p:val>
                                        </p:tav>
                                        <p:tav tm="100000">
                                          <p:val>
                                            <p:strVal val="0-ppt_h/2"/>
                                          </p:val>
                                        </p:tav>
                                      </p:tavLst>
                                    </p:anim>
                                    <p:set>
                                      <p:cBhvr>
                                        <p:cTn id="612" dur="1" fill="hold">
                                          <p:stCondLst>
                                            <p:cond delay="4499"/>
                                          </p:stCondLst>
                                        </p:cTn>
                                        <p:tgtEl>
                                          <p:spTgt spid="47"/>
                                        </p:tgtEl>
                                        <p:attrNameLst>
                                          <p:attrName>style.visibility</p:attrName>
                                        </p:attrNameLst>
                                      </p:cBhvr>
                                      <p:to>
                                        <p:strVal val="hidden"/>
                                      </p:to>
                                    </p:set>
                                  </p:childTnLst>
                                </p:cTn>
                              </p:par>
                              <p:par>
                                <p:cTn id="613" presetID="2" presetClass="entr" presetSubtype="9" fill="hold" grpId="0" nodeType="withEffect">
                                  <p:stCondLst>
                                    <p:cond delay="0"/>
                                  </p:stCondLst>
                                  <p:childTnLst>
                                    <p:set>
                                      <p:cBhvr>
                                        <p:cTn id="614" dur="1" fill="hold">
                                          <p:stCondLst>
                                            <p:cond delay="0"/>
                                          </p:stCondLst>
                                        </p:cTn>
                                        <p:tgtEl>
                                          <p:spTgt spid="48"/>
                                        </p:tgtEl>
                                        <p:attrNameLst>
                                          <p:attrName>style.visibility</p:attrName>
                                        </p:attrNameLst>
                                      </p:cBhvr>
                                      <p:to>
                                        <p:strVal val="visible"/>
                                      </p:to>
                                    </p:set>
                                    <p:anim calcmode="lin" valueType="num">
                                      <p:cBhvr additive="base">
                                        <p:cTn id="615" dur="4500" fill="hold"/>
                                        <p:tgtEl>
                                          <p:spTgt spid="48"/>
                                        </p:tgtEl>
                                        <p:attrNameLst>
                                          <p:attrName>ppt_x</p:attrName>
                                        </p:attrNameLst>
                                      </p:cBhvr>
                                      <p:tavLst>
                                        <p:tav tm="0">
                                          <p:val>
                                            <p:strVal val="0-#ppt_w/2"/>
                                          </p:val>
                                        </p:tav>
                                        <p:tav tm="100000">
                                          <p:val>
                                            <p:strVal val="#ppt_x"/>
                                          </p:val>
                                        </p:tav>
                                      </p:tavLst>
                                    </p:anim>
                                    <p:anim calcmode="lin" valueType="num">
                                      <p:cBhvr additive="base">
                                        <p:cTn id="616" dur="4500" fill="hold"/>
                                        <p:tgtEl>
                                          <p:spTgt spid="48"/>
                                        </p:tgtEl>
                                        <p:attrNameLst>
                                          <p:attrName>ppt_y</p:attrName>
                                        </p:attrNameLst>
                                      </p:cBhvr>
                                      <p:tavLst>
                                        <p:tav tm="0">
                                          <p:val>
                                            <p:strVal val="0-#ppt_h/2"/>
                                          </p:val>
                                        </p:tav>
                                        <p:tav tm="100000">
                                          <p:val>
                                            <p:strVal val="#ppt_y"/>
                                          </p:val>
                                        </p:tav>
                                      </p:tavLst>
                                    </p:anim>
                                  </p:childTnLst>
                                </p:cTn>
                              </p:par>
                              <p:par>
                                <p:cTn id="617" presetID="2" presetClass="exit" presetSubtype="1" fill="hold" grpId="1" nodeType="withEffect">
                                  <p:stCondLst>
                                    <p:cond delay="0"/>
                                  </p:stCondLst>
                                  <p:childTnLst>
                                    <p:anim calcmode="lin" valueType="num">
                                      <p:cBhvr additive="base">
                                        <p:cTn id="618" dur="4500"/>
                                        <p:tgtEl>
                                          <p:spTgt spid="48"/>
                                        </p:tgtEl>
                                        <p:attrNameLst>
                                          <p:attrName>ppt_x</p:attrName>
                                        </p:attrNameLst>
                                      </p:cBhvr>
                                      <p:tavLst>
                                        <p:tav tm="0">
                                          <p:val>
                                            <p:strVal val="ppt_x"/>
                                          </p:val>
                                        </p:tav>
                                        <p:tav tm="100000">
                                          <p:val>
                                            <p:strVal val="ppt_x"/>
                                          </p:val>
                                        </p:tav>
                                      </p:tavLst>
                                    </p:anim>
                                    <p:anim calcmode="lin" valueType="num">
                                      <p:cBhvr additive="base">
                                        <p:cTn id="619" dur="4500"/>
                                        <p:tgtEl>
                                          <p:spTgt spid="48"/>
                                        </p:tgtEl>
                                        <p:attrNameLst>
                                          <p:attrName>ppt_y</p:attrName>
                                        </p:attrNameLst>
                                      </p:cBhvr>
                                      <p:tavLst>
                                        <p:tav tm="0">
                                          <p:val>
                                            <p:strVal val="ppt_y"/>
                                          </p:val>
                                        </p:tav>
                                        <p:tav tm="100000">
                                          <p:val>
                                            <p:strVal val="0-ppt_h/2"/>
                                          </p:val>
                                        </p:tav>
                                      </p:tavLst>
                                    </p:anim>
                                    <p:set>
                                      <p:cBhvr>
                                        <p:cTn id="620" dur="1" fill="hold">
                                          <p:stCondLst>
                                            <p:cond delay="4499"/>
                                          </p:stCondLst>
                                        </p:cTn>
                                        <p:tgtEl>
                                          <p:spTgt spid="48"/>
                                        </p:tgtEl>
                                        <p:attrNameLst>
                                          <p:attrName>style.visibility</p:attrName>
                                        </p:attrNameLst>
                                      </p:cBhvr>
                                      <p:to>
                                        <p:strVal val="hidden"/>
                                      </p:to>
                                    </p:set>
                                  </p:childTnLst>
                                </p:cTn>
                              </p:par>
                              <p:par>
                                <p:cTn id="621" presetID="2" presetClass="entr" presetSubtype="9" fill="hold" grpId="0" nodeType="withEffect">
                                  <p:stCondLst>
                                    <p:cond delay="0"/>
                                  </p:stCondLst>
                                  <p:childTnLst>
                                    <p:set>
                                      <p:cBhvr>
                                        <p:cTn id="622" dur="1" fill="hold">
                                          <p:stCondLst>
                                            <p:cond delay="0"/>
                                          </p:stCondLst>
                                        </p:cTn>
                                        <p:tgtEl>
                                          <p:spTgt spid="49"/>
                                        </p:tgtEl>
                                        <p:attrNameLst>
                                          <p:attrName>style.visibility</p:attrName>
                                        </p:attrNameLst>
                                      </p:cBhvr>
                                      <p:to>
                                        <p:strVal val="visible"/>
                                      </p:to>
                                    </p:set>
                                    <p:anim calcmode="lin" valueType="num">
                                      <p:cBhvr additive="base">
                                        <p:cTn id="623" dur="4500" fill="hold"/>
                                        <p:tgtEl>
                                          <p:spTgt spid="49"/>
                                        </p:tgtEl>
                                        <p:attrNameLst>
                                          <p:attrName>ppt_x</p:attrName>
                                        </p:attrNameLst>
                                      </p:cBhvr>
                                      <p:tavLst>
                                        <p:tav tm="0">
                                          <p:val>
                                            <p:strVal val="0-#ppt_w/2"/>
                                          </p:val>
                                        </p:tav>
                                        <p:tav tm="100000">
                                          <p:val>
                                            <p:strVal val="#ppt_x"/>
                                          </p:val>
                                        </p:tav>
                                      </p:tavLst>
                                    </p:anim>
                                    <p:anim calcmode="lin" valueType="num">
                                      <p:cBhvr additive="base">
                                        <p:cTn id="624" dur="4500" fill="hold"/>
                                        <p:tgtEl>
                                          <p:spTgt spid="49"/>
                                        </p:tgtEl>
                                        <p:attrNameLst>
                                          <p:attrName>ppt_y</p:attrName>
                                        </p:attrNameLst>
                                      </p:cBhvr>
                                      <p:tavLst>
                                        <p:tav tm="0">
                                          <p:val>
                                            <p:strVal val="0-#ppt_h/2"/>
                                          </p:val>
                                        </p:tav>
                                        <p:tav tm="100000">
                                          <p:val>
                                            <p:strVal val="#ppt_y"/>
                                          </p:val>
                                        </p:tav>
                                      </p:tavLst>
                                    </p:anim>
                                  </p:childTnLst>
                                </p:cTn>
                              </p:par>
                              <p:par>
                                <p:cTn id="625" presetID="2" presetClass="exit" presetSubtype="1" fill="hold" grpId="1" nodeType="withEffect">
                                  <p:stCondLst>
                                    <p:cond delay="0"/>
                                  </p:stCondLst>
                                  <p:childTnLst>
                                    <p:anim calcmode="lin" valueType="num">
                                      <p:cBhvr additive="base">
                                        <p:cTn id="626" dur="4500"/>
                                        <p:tgtEl>
                                          <p:spTgt spid="49"/>
                                        </p:tgtEl>
                                        <p:attrNameLst>
                                          <p:attrName>ppt_x</p:attrName>
                                        </p:attrNameLst>
                                      </p:cBhvr>
                                      <p:tavLst>
                                        <p:tav tm="0">
                                          <p:val>
                                            <p:strVal val="ppt_x"/>
                                          </p:val>
                                        </p:tav>
                                        <p:tav tm="100000">
                                          <p:val>
                                            <p:strVal val="ppt_x"/>
                                          </p:val>
                                        </p:tav>
                                      </p:tavLst>
                                    </p:anim>
                                    <p:anim calcmode="lin" valueType="num">
                                      <p:cBhvr additive="base">
                                        <p:cTn id="627" dur="4500"/>
                                        <p:tgtEl>
                                          <p:spTgt spid="49"/>
                                        </p:tgtEl>
                                        <p:attrNameLst>
                                          <p:attrName>ppt_y</p:attrName>
                                        </p:attrNameLst>
                                      </p:cBhvr>
                                      <p:tavLst>
                                        <p:tav tm="0">
                                          <p:val>
                                            <p:strVal val="ppt_y"/>
                                          </p:val>
                                        </p:tav>
                                        <p:tav tm="100000">
                                          <p:val>
                                            <p:strVal val="0-ppt_h/2"/>
                                          </p:val>
                                        </p:tav>
                                      </p:tavLst>
                                    </p:anim>
                                    <p:set>
                                      <p:cBhvr>
                                        <p:cTn id="628" dur="1" fill="hold">
                                          <p:stCondLst>
                                            <p:cond delay="4499"/>
                                          </p:stCondLst>
                                        </p:cTn>
                                        <p:tgtEl>
                                          <p:spTgt spid="49"/>
                                        </p:tgtEl>
                                        <p:attrNameLst>
                                          <p:attrName>style.visibility</p:attrName>
                                        </p:attrNameLst>
                                      </p:cBhvr>
                                      <p:to>
                                        <p:strVal val="hidden"/>
                                      </p:to>
                                    </p:set>
                                  </p:childTnLst>
                                </p:cTn>
                              </p:par>
                              <p:par>
                                <p:cTn id="629" presetID="2" presetClass="entr" presetSubtype="9" fill="hold" grpId="0" nodeType="withEffect">
                                  <p:stCondLst>
                                    <p:cond delay="0"/>
                                  </p:stCondLst>
                                  <p:childTnLst>
                                    <p:set>
                                      <p:cBhvr>
                                        <p:cTn id="630" dur="1" fill="hold">
                                          <p:stCondLst>
                                            <p:cond delay="0"/>
                                          </p:stCondLst>
                                        </p:cTn>
                                        <p:tgtEl>
                                          <p:spTgt spid="53"/>
                                        </p:tgtEl>
                                        <p:attrNameLst>
                                          <p:attrName>style.visibility</p:attrName>
                                        </p:attrNameLst>
                                      </p:cBhvr>
                                      <p:to>
                                        <p:strVal val="visible"/>
                                      </p:to>
                                    </p:set>
                                    <p:anim calcmode="lin" valueType="num">
                                      <p:cBhvr additive="base">
                                        <p:cTn id="631" dur="4500" fill="hold"/>
                                        <p:tgtEl>
                                          <p:spTgt spid="53"/>
                                        </p:tgtEl>
                                        <p:attrNameLst>
                                          <p:attrName>ppt_x</p:attrName>
                                        </p:attrNameLst>
                                      </p:cBhvr>
                                      <p:tavLst>
                                        <p:tav tm="0">
                                          <p:val>
                                            <p:strVal val="0-#ppt_w/2"/>
                                          </p:val>
                                        </p:tav>
                                        <p:tav tm="100000">
                                          <p:val>
                                            <p:strVal val="#ppt_x"/>
                                          </p:val>
                                        </p:tav>
                                      </p:tavLst>
                                    </p:anim>
                                    <p:anim calcmode="lin" valueType="num">
                                      <p:cBhvr additive="base">
                                        <p:cTn id="632" dur="4500" fill="hold"/>
                                        <p:tgtEl>
                                          <p:spTgt spid="53"/>
                                        </p:tgtEl>
                                        <p:attrNameLst>
                                          <p:attrName>ppt_y</p:attrName>
                                        </p:attrNameLst>
                                      </p:cBhvr>
                                      <p:tavLst>
                                        <p:tav tm="0">
                                          <p:val>
                                            <p:strVal val="0-#ppt_h/2"/>
                                          </p:val>
                                        </p:tav>
                                        <p:tav tm="100000">
                                          <p:val>
                                            <p:strVal val="#ppt_y"/>
                                          </p:val>
                                        </p:tav>
                                      </p:tavLst>
                                    </p:anim>
                                  </p:childTnLst>
                                </p:cTn>
                              </p:par>
                              <p:par>
                                <p:cTn id="633" presetID="2" presetClass="exit" presetSubtype="4" fill="hold" grpId="1" nodeType="withEffect">
                                  <p:stCondLst>
                                    <p:cond delay="0"/>
                                  </p:stCondLst>
                                  <p:childTnLst>
                                    <p:anim calcmode="lin" valueType="num">
                                      <p:cBhvr additive="base">
                                        <p:cTn id="634" dur="4500"/>
                                        <p:tgtEl>
                                          <p:spTgt spid="53"/>
                                        </p:tgtEl>
                                        <p:attrNameLst>
                                          <p:attrName>ppt_x</p:attrName>
                                        </p:attrNameLst>
                                      </p:cBhvr>
                                      <p:tavLst>
                                        <p:tav tm="0">
                                          <p:val>
                                            <p:strVal val="ppt_x"/>
                                          </p:val>
                                        </p:tav>
                                        <p:tav tm="100000">
                                          <p:val>
                                            <p:strVal val="ppt_x"/>
                                          </p:val>
                                        </p:tav>
                                      </p:tavLst>
                                    </p:anim>
                                    <p:anim calcmode="lin" valueType="num">
                                      <p:cBhvr additive="base">
                                        <p:cTn id="635" dur="4500"/>
                                        <p:tgtEl>
                                          <p:spTgt spid="53"/>
                                        </p:tgtEl>
                                        <p:attrNameLst>
                                          <p:attrName>ppt_y</p:attrName>
                                        </p:attrNameLst>
                                      </p:cBhvr>
                                      <p:tavLst>
                                        <p:tav tm="0">
                                          <p:val>
                                            <p:strVal val="ppt_y"/>
                                          </p:val>
                                        </p:tav>
                                        <p:tav tm="100000">
                                          <p:val>
                                            <p:strVal val="1+ppt_h/2"/>
                                          </p:val>
                                        </p:tav>
                                      </p:tavLst>
                                    </p:anim>
                                    <p:set>
                                      <p:cBhvr>
                                        <p:cTn id="636" dur="1" fill="hold">
                                          <p:stCondLst>
                                            <p:cond delay="4499"/>
                                          </p:stCondLst>
                                        </p:cTn>
                                        <p:tgtEl>
                                          <p:spTgt spid="53"/>
                                        </p:tgtEl>
                                        <p:attrNameLst>
                                          <p:attrName>style.visibility</p:attrName>
                                        </p:attrNameLst>
                                      </p:cBhvr>
                                      <p:to>
                                        <p:strVal val="hidden"/>
                                      </p:to>
                                    </p:set>
                                  </p:childTnLst>
                                </p:cTn>
                              </p:par>
                              <p:par>
                                <p:cTn id="637" presetID="2" presetClass="entr" presetSubtype="9" fill="hold" grpId="0" nodeType="withEffect">
                                  <p:stCondLst>
                                    <p:cond delay="0"/>
                                  </p:stCondLst>
                                  <p:childTnLst>
                                    <p:set>
                                      <p:cBhvr>
                                        <p:cTn id="638" dur="1" fill="hold">
                                          <p:stCondLst>
                                            <p:cond delay="0"/>
                                          </p:stCondLst>
                                        </p:cTn>
                                        <p:tgtEl>
                                          <p:spTgt spid="52"/>
                                        </p:tgtEl>
                                        <p:attrNameLst>
                                          <p:attrName>style.visibility</p:attrName>
                                        </p:attrNameLst>
                                      </p:cBhvr>
                                      <p:to>
                                        <p:strVal val="visible"/>
                                      </p:to>
                                    </p:set>
                                    <p:anim calcmode="lin" valueType="num">
                                      <p:cBhvr additive="base">
                                        <p:cTn id="639" dur="4500" fill="hold"/>
                                        <p:tgtEl>
                                          <p:spTgt spid="52"/>
                                        </p:tgtEl>
                                        <p:attrNameLst>
                                          <p:attrName>ppt_x</p:attrName>
                                        </p:attrNameLst>
                                      </p:cBhvr>
                                      <p:tavLst>
                                        <p:tav tm="0">
                                          <p:val>
                                            <p:strVal val="0-#ppt_w/2"/>
                                          </p:val>
                                        </p:tav>
                                        <p:tav tm="100000">
                                          <p:val>
                                            <p:strVal val="#ppt_x"/>
                                          </p:val>
                                        </p:tav>
                                      </p:tavLst>
                                    </p:anim>
                                    <p:anim calcmode="lin" valueType="num">
                                      <p:cBhvr additive="base">
                                        <p:cTn id="640" dur="4500" fill="hold"/>
                                        <p:tgtEl>
                                          <p:spTgt spid="52"/>
                                        </p:tgtEl>
                                        <p:attrNameLst>
                                          <p:attrName>ppt_y</p:attrName>
                                        </p:attrNameLst>
                                      </p:cBhvr>
                                      <p:tavLst>
                                        <p:tav tm="0">
                                          <p:val>
                                            <p:strVal val="0-#ppt_h/2"/>
                                          </p:val>
                                        </p:tav>
                                        <p:tav tm="100000">
                                          <p:val>
                                            <p:strVal val="#ppt_y"/>
                                          </p:val>
                                        </p:tav>
                                      </p:tavLst>
                                    </p:anim>
                                  </p:childTnLst>
                                </p:cTn>
                              </p:par>
                              <p:par>
                                <p:cTn id="641" presetID="2" presetClass="exit" presetSubtype="4" fill="hold" grpId="1" nodeType="withEffect">
                                  <p:stCondLst>
                                    <p:cond delay="0"/>
                                  </p:stCondLst>
                                  <p:childTnLst>
                                    <p:anim calcmode="lin" valueType="num">
                                      <p:cBhvr additive="base">
                                        <p:cTn id="642" dur="4500"/>
                                        <p:tgtEl>
                                          <p:spTgt spid="52"/>
                                        </p:tgtEl>
                                        <p:attrNameLst>
                                          <p:attrName>ppt_x</p:attrName>
                                        </p:attrNameLst>
                                      </p:cBhvr>
                                      <p:tavLst>
                                        <p:tav tm="0">
                                          <p:val>
                                            <p:strVal val="ppt_x"/>
                                          </p:val>
                                        </p:tav>
                                        <p:tav tm="100000">
                                          <p:val>
                                            <p:strVal val="ppt_x"/>
                                          </p:val>
                                        </p:tav>
                                      </p:tavLst>
                                    </p:anim>
                                    <p:anim calcmode="lin" valueType="num">
                                      <p:cBhvr additive="base">
                                        <p:cTn id="643" dur="4500"/>
                                        <p:tgtEl>
                                          <p:spTgt spid="52"/>
                                        </p:tgtEl>
                                        <p:attrNameLst>
                                          <p:attrName>ppt_y</p:attrName>
                                        </p:attrNameLst>
                                      </p:cBhvr>
                                      <p:tavLst>
                                        <p:tav tm="0">
                                          <p:val>
                                            <p:strVal val="ppt_y"/>
                                          </p:val>
                                        </p:tav>
                                        <p:tav tm="100000">
                                          <p:val>
                                            <p:strVal val="1+ppt_h/2"/>
                                          </p:val>
                                        </p:tav>
                                      </p:tavLst>
                                    </p:anim>
                                    <p:set>
                                      <p:cBhvr>
                                        <p:cTn id="644" dur="1" fill="hold">
                                          <p:stCondLst>
                                            <p:cond delay="4499"/>
                                          </p:stCondLst>
                                        </p:cTn>
                                        <p:tgtEl>
                                          <p:spTgt spid="52"/>
                                        </p:tgtEl>
                                        <p:attrNameLst>
                                          <p:attrName>style.visibility</p:attrName>
                                        </p:attrNameLst>
                                      </p:cBhvr>
                                      <p:to>
                                        <p:strVal val="hidden"/>
                                      </p:to>
                                    </p:set>
                                  </p:childTnLst>
                                </p:cTn>
                              </p:par>
                              <p:par>
                                <p:cTn id="645" presetID="2" presetClass="entr" presetSubtype="9" fill="hold" grpId="0" nodeType="withEffect">
                                  <p:stCondLst>
                                    <p:cond delay="0"/>
                                  </p:stCondLst>
                                  <p:childTnLst>
                                    <p:set>
                                      <p:cBhvr>
                                        <p:cTn id="646" dur="1" fill="hold">
                                          <p:stCondLst>
                                            <p:cond delay="0"/>
                                          </p:stCondLst>
                                        </p:cTn>
                                        <p:tgtEl>
                                          <p:spTgt spid="51"/>
                                        </p:tgtEl>
                                        <p:attrNameLst>
                                          <p:attrName>style.visibility</p:attrName>
                                        </p:attrNameLst>
                                      </p:cBhvr>
                                      <p:to>
                                        <p:strVal val="visible"/>
                                      </p:to>
                                    </p:set>
                                    <p:anim calcmode="lin" valueType="num">
                                      <p:cBhvr additive="base">
                                        <p:cTn id="647" dur="4500" fill="hold"/>
                                        <p:tgtEl>
                                          <p:spTgt spid="51"/>
                                        </p:tgtEl>
                                        <p:attrNameLst>
                                          <p:attrName>ppt_x</p:attrName>
                                        </p:attrNameLst>
                                      </p:cBhvr>
                                      <p:tavLst>
                                        <p:tav tm="0">
                                          <p:val>
                                            <p:strVal val="0-#ppt_w/2"/>
                                          </p:val>
                                        </p:tav>
                                        <p:tav tm="100000">
                                          <p:val>
                                            <p:strVal val="#ppt_x"/>
                                          </p:val>
                                        </p:tav>
                                      </p:tavLst>
                                    </p:anim>
                                    <p:anim calcmode="lin" valueType="num">
                                      <p:cBhvr additive="base">
                                        <p:cTn id="648" dur="4500" fill="hold"/>
                                        <p:tgtEl>
                                          <p:spTgt spid="51"/>
                                        </p:tgtEl>
                                        <p:attrNameLst>
                                          <p:attrName>ppt_y</p:attrName>
                                        </p:attrNameLst>
                                      </p:cBhvr>
                                      <p:tavLst>
                                        <p:tav tm="0">
                                          <p:val>
                                            <p:strVal val="0-#ppt_h/2"/>
                                          </p:val>
                                        </p:tav>
                                        <p:tav tm="100000">
                                          <p:val>
                                            <p:strVal val="#ppt_y"/>
                                          </p:val>
                                        </p:tav>
                                      </p:tavLst>
                                    </p:anim>
                                  </p:childTnLst>
                                </p:cTn>
                              </p:par>
                              <p:par>
                                <p:cTn id="649" presetID="2" presetClass="exit" presetSubtype="4" fill="hold" grpId="1" nodeType="withEffect">
                                  <p:stCondLst>
                                    <p:cond delay="0"/>
                                  </p:stCondLst>
                                  <p:childTnLst>
                                    <p:anim calcmode="lin" valueType="num">
                                      <p:cBhvr additive="base">
                                        <p:cTn id="650" dur="4500"/>
                                        <p:tgtEl>
                                          <p:spTgt spid="51"/>
                                        </p:tgtEl>
                                        <p:attrNameLst>
                                          <p:attrName>ppt_x</p:attrName>
                                        </p:attrNameLst>
                                      </p:cBhvr>
                                      <p:tavLst>
                                        <p:tav tm="0">
                                          <p:val>
                                            <p:strVal val="ppt_x"/>
                                          </p:val>
                                        </p:tav>
                                        <p:tav tm="100000">
                                          <p:val>
                                            <p:strVal val="ppt_x"/>
                                          </p:val>
                                        </p:tav>
                                      </p:tavLst>
                                    </p:anim>
                                    <p:anim calcmode="lin" valueType="num">
                                      <p:cBhvr additive="base">
                                        <p:cTn id="651" dur="4500"/>
                                        <p:tgtEl>
                                          <p:spTgt spid="51"/>
                                        </p:tgtEl>
                                        <p:attrNameLst>
                                          <p:attrName>ppt_y</p:attrName>
                                        </p:attrNameLst>
                                      </p:cBhvr>
                                      <p:tavLst>
                                        <p:tav tm="0">
                                          <p:val>
                                            <p:strVal val="ppt_y"/>
                                          </p:val>
                                        </p:tav>
                                        <p:tav tm="100000">
                                          <p:val>
                                            <p:strVal val="1+ppt_h/2"/>
                                          </p:val>
                                        </p:tav>
                                      </p:tavLst>
                                    </p:anim>
                                    <p:set>
                                      <p:cBhvr>
                                        <p:cTn id="652" dur="1" fill="hold">
                                          <p:stCondLst>
                                            <p:cond delay="4499"/>
                                          </p:stCondLst>
                                        </p:cTn>
                                        <p:tgtEl>
                                          <p:spTgt spid="51"/>
                                        </p:tgtEl>
                                        <p:attrNameLst>
                                          <p:attrName>style.visibility</p:attrName>
                                        </p:attrNameLst>
                                      </p:cBhvr>
                                      <p:to>
                                        <p:strVal val="hidden"/>
                                      </p:to>
                                    </p:set>
                                  </p:childTnLst>
                                </p:cTn>
                              </p:par>
                              <p:par>
                                <p:cTn id="653" presetID="2" presetClass="entr" presetSubtype="9" fill="hold" grpId="0" nodeType="withEffect">
                                  <p:stCondLst>
                                    <p:cond delay="0"/>
                                  </p:stCondLst>
                                  <p:childTnLst>
                                    <p:set>
                                      <p:cBhvr>
                                        <p:cTn id="654" dur="1" fill="hold">
                                          <p:stCondLst>
                                            <p:cond delay="0"/>
                                          </p:stCondLst>
                                        </p:cTn>
                                        <p:tgtEl>
                                          <p:spTgt spid="50"/>
                                        </p:tgtEl>
                                        <p:attrNameLst>
                                          <p:attrName>style.visibility</p:attrName>
                                        </p:attrNameLst>
                                      </p:cBhvr>
                                      <p:to>
                                        <p:strVal val="visible"/>
                                      </p:to>
                                    </p:set>
                                    <p:anim calcmode="lin" valueType="num">
                                      <p:cBhvr additive="base">
                                        <p:cTn id="655" dur="4500" fill="hold"/>
                                        <p:tgtEl>
                                          <p:spTgt spid="50"/>
                                        </p:tgtEl>
                                        <p:attrNameLst>
                                          <p:attrName>ppt_x</p:attrName>
                                        </p:attrNameLst>
                                      </p:cBhvr>
                                      <p:tavLst>
                                        <p:tav tm="0">
                                          <p:val>
                                            <p:strVal val="0-#ppt_w/2"/>
                                          </p:val>
                                        </p:tav>
                                        <p:tav tm="100000">
                                          <p:val>
                                            <p:strVal val="#ppt_x"/>
                                          </p:val>
                                        </p:tav>
                                      </p:tavLst>
                                    </p:anim>
                                    <p:anim calcmode="lin" valueType="num">
                                      <p:cBhvr additive="base">
                                        <p:cTn id="656" dur="4500" fill="hold"/>
                                        <p:tgtEl>
                                          <p:spTgt spid="50"/>
                                        </p:tgtEl>
                                        <p:attrNameLst>
                                          <p:attrName>ppt_y</p:attrName>
                                        </p:attrNameLst>
                                      </p:cBhvr>
                                      <p:tavLst>
                                        <p:tav tm="0">
                                          <p:val>
                                            <p:strVal val="0-#ppt_h/2"/>
                                          </p:val>
                                        </p:tav>
                                        <p:tav tm="100000">
                                          <p:val>
                                            <p:strVal val="#ppt_y"/>
                                          </p:val>
                                        </p:tav>
                                      </p:tavLst>
                                    </p:anim>
                                  </p:childTnLst>
                                </p:cTn>
                              </p:par>
                              <p:par>
                                <p:cTn id="657" presetID="2" presetClass="exit" presetSubtype="4" fill="hold" grpId="1" nodeType="withEffect">
                                  <p:stCondLst>
                                    <p:cond delay="0"/>
                                  </p:stCondLst>
                                  <p:childTnLst>
                                    <p:anim calcmode="lin" valueType="num">
                                      <p:cBhvr additive="base">
                                        <p:cTn id="658" dur="4500"/>
                                        <p:tgtEl>
                                          <p:spTgt spid="50"/>
                                        </p:tgtEl>
                                        <p:attrNameLst>
                                          <p:attrName>ppt_x</p:attrName>
                                        </p:attrNameLst>
                                      </p:cBhvr>
                                      <p:tavLst>
                                        <p:tav tm="0">
                                          <p:val>
                                            <p:strVal val="ppt_x"/>
                                          </p:val>
                                        </p:tav>
                                        <p:tav tm="100000">
                                          <p:val>
                                            <p:strVal val="ppt_x"/>
                                          </p:val>
                                        </p:tav>
                                      </p:tavLst>
                                    </p:anim>
                                    <p:anim calcmode="lin" valueType="num">
                                      <p:cBhvr additive="base">
                                        <p:cTn id="659" dur="4500"/>
                                        <p:tgtEl>
                                          <p:spTgt spid="50"/>
                                        </p:tgtEl>
                                        <p:attrNameLst>
                                          <p:attrName>ppt_y</p:attrName>
                                        </p:attrNameLst>
                                      </p:cBhvr>
                                      <p:tavLst>
                                        <p:tav tm="0">
                                          <p:val>
                                            <p:strVal val="ppt_y"/>
                                          </p:val>
                                        </p:tav>
                                        <p:tav tm="100000">
                                          <p:val>
                                            <p:strVal val="1+ppt_h/2"/>
                                          </p:val>
                                        </p:tav>
                                      </p:tavLst>
                                    </p:anim>
                                    <p:set>
                                      <p:cBhvr>
                                        <p:cTn id="660" dur="1" fill="hold">
                                          <p:stCondLst>
                                            <p:cond delay="4499"/>
                                          </p:stCondLst>
                                        </p:cTn>
                                        <p:tgtEl>
                                          <p:spTgt spid="50"/>
                                        </p:tgtEl>
                                        <p:attrNameLst>
                                          <p:attrName>style.visibility</p:attrName>
                                        </p:attrNameLst>
                                      </p:cBhvr>
                                      <p:to>
                                        <p:strVal val="hidden"/>
                                      </p:to>
                                    </p:set>
                                  </p:childTnLst>
                                </p:cTn>
                              </p:par>
                              <p:par>
                                <p:cTn id="661" presetID="2" presetClass="entr" presetSubtype="9" fill="hold" grpId="0" nodeType="withEffect">
                                  <p:stCondLst>
                                    <p:cond delay="0"/>
                                  </p:stCondLst>
                                  <p:childTnLst>
                                    <p:set>
                                      <p:cBhvr>
                                        <p:cTn id="662" dur="1" fill="hold">
                                          <p:stCondLst>
                                            <p:cond delay="0"/>
                                          </p:stCondLst>
                                        </p:cTn>
                                        <p:tgtEl>
                                          <p:spTgt spid="54"/>
                                        </p:tgtEl>
                                        <p:attrNameLst>
                                          <p:attrName>style.visibility</p:attrName>
                                        </p:attrNameLst>
                                      </p:cBhvr>
                                      <p:to>
                                        <p:strVal val="visible"/>
                                      </p:to>
                                    </p:set>
                                    <p:anim calcmode="lin" valueType="num">
                                      <p:cBhvr additive="base">
                                        <p:cTn id="663" dur="4500" fill="hold"/>
                                        <p:tgtEl>
                                          <p:spTgt spid="54"/>
                                        </p:tgtEl>
                                        <p:attrNameLst>
                                          <p:attrName>ppt_x</p:attrName>
                                        </p:attrNameLst>
                                      </p:cBhvr>
                                      <p:tavLst>
                                        <p:tav tm="0">
                                          <p:val>
                                            <p:strVal val="0-#ppt_w/2"/>
                                          </p:val>
                                        </p:tav>
                                        <p:tav tm="100000">
                                          <p:val>
                                            <p:strVal val="#ppt_x"/>
                                          </p:val>
                                        </p:tav>
                                      </p:tavLst>
                                    </p:anim>
                                    <p:anim calcmode="lin" valueType="num">
                                      <p:cBhvr additive="base">
                                        <p:cTn id="664" dur="4500" fill="hold"/>
                                        <p:tgtEl>
                                          <p:spTgt spid="54"/>
                                        </p:tgtEl>
                                        <p:attrNameLst>
                                          <p:attrName>ppt_y</p:attrName>
                                        </p:attrNameLst>
                                      </p:cBhvr>
                                      <p:tavLst>
                                        <p:tav tm="0">
                                          <p:val>
                                            <p:strVal val="0-#ppt_h/2"/>
                                          </p:val>
                                        </p:tav>
                                        <p:tav tm="100000">
                                          <p:val>
                                            <p:strVal val="#ppt_y"/>
                                          </p:val>
                                        </p:tav>
                                      </p:tavLst>
                                    </p:anim>
                                  </p:childTnLst>
                                </p:cTn>
                              </p:par>
                              <p:par>
                                <p:cTn id="665" presetID="2" presetClass="exit" presetSubtype="1" fill="hold" grpId="1" nodeType="withEffect">
                                  <p:stCondLst>
                                    <p:cond delay="0"/>
                                  </p:stCondLst>
                                  <p:childTnLst>
                                    <p:anim calcmode="lin" valueType="num">
                                      <p:cBhvr additive="base">
                                        <p:cTn id="666" dur="4500"/>
                                        <p:tgtEl>
                                          <p:spTgt spid="54"/>
                                        </p:tgtEl>
                                        <p:attrNameLst>
                                          <p:attrName>ppt_x</p:attrName>
                                        </p:attrNameLst>
                                      </p:cBhvr>
                                      <p:tavLst>
                                        <p:tav tm="0">
                                          <p:val>
                                            <p:strVal val="ppt_x"/>
                                          </p:val>
                                        </p:tav>
                                        <p:tav tm="100000">
                                          <p:val>
                                            <p:strVal val="ppt_x"/>
                                          </p:val>
                                        </p:tav>
                                      </p:tavLst>
                                    </p:anim>
                                    <p:anim calcmode="lin" valueType="num">
                                      <p:cBhvr additive="base">
                                        <p:cTn id="667" dur="4500"/>
                                        <p:tgtEl>
                                          <p:spTgt spid="54"/>
                                        </p:tgtEl>
                                        <p:attrNameLst>
                                          <p:attrName>ppt_y</p:attrName>
                                        </p:attrNameLst>
                                      </p:cBhvr>
                                      <p:tavLst>
                                        <p:tav tm="0">
                                          <p:val>
                                            <p:strVal val="ppt_y"/>
                                          </p:val>
                                        </p:tav>
                                        <p:tav tm="100000">
                                          <p:val>
                                            <p:strVal val="0-ppt_h/2"/>
                                          </p:val>
                                        </p:tav>
                                      </p:tavLst>
                                    </p:anim>
                                    <p:set>
                                      <p:cBhvr>
                                        <p:cTn id="668" dur="1" fill="hold">
                                          <p:stCondLst>
                                            <p:cond delay="4499"/>
                                          </p:stCondLst>
                                        </p:cTn>
                                        <p:tgtEl>
                                          <p:spTgt spid="54"/>
                                        </p:tgtEl>
                                        <p:attrNameLst>
                                          <p:attrName>style.visibility</p:attrName>
                                        </p:attrNameLst>
                                      </p:cBhvr>
                                      <p:to>
                                        <p:strVal val="hidden"/>
                                      </p:to>
                                    </p:set>
                                  </p:childTnLst>
                                </p:cTn>
                              </p:par>
                              <p:par>
                                <p:cTn id="669" presetID="2" presetClass="entr" presetSubtype="9" fill="hold" grpId="0" nodeType="withEffect">
                                  <p:stCondLst>
                                    <p:cond delay="0"/>
                                  </p:stCondLst>
                                  <p:childTnLst>
                                    <p:set>
                                      <p:cBhvr>
                                        <p:cTn id="670" dur="1" fill="hold">
                                          <p:stCondLst>
                                            <p:cond delay="0"/>
                                          </p:stCondLst>
                                        </p:cTn>
                                        <p:tgtEl>
                                          <p:spTgt spid="55"/>
                                        </p:tgtEl>
                                        <p:attrNameLst>
                                          <p:attrName>style.visibility</p:attrName>
                                        </p:attrNameLst>
                                      </p:cBhvr>
                                      <p:to>
                                        <p:strVal val="visible"/>
                                      </p:to>
                                    </p:set>
                                    <p:anim calcmode="lin" valueType="num">
                                      <p:cBhvr additive="base">
                                        <p:cTn id="671" dur="4500" fill="hold"/>
                                        <p:tgtEl>
                                          <p:spTgt spid="55"/>
                                        </p:tgtEl>
                                        <p:attrNameLst>
                                          <p:attrName>ppt_x</p:attrName>
                                        </p:attrNameLst>
                                      </p:cBhvr>
                                      <p:tavLst>
                                        <p:tav tm="0">
                                          <p:val>
                                            <p:strVal val="0-#ppt_w/2"/>
                                          </p:val>
                                        </p:tav>
                                        <p:tav tm="100000">
                                          <p:val>
                                            <p:strVal val="#ppt_x"/>
                                          </p:val>
                                        </p:tav>
                                      </p:tavLst>
                                    </p:anim>
                                    <p:anim calcmode="lin" valueType="num">
                                      <p:cBhvr additive="base">
                                        <p:cTn id="672" dur="4500" fill="hold"/>
                                        <p:tgtEl>
                                          <p:spTgt spid="55"/>
                                        </p:tgtEl>
                                        <p:attrNameLst>
                                          <p:attrName>ppt_y</p:attrName>
                                        </p:attrNameLst>
                                      </p:cBhvr>
                                      <p:tavLst>
                                        <p:tav tm="0">
                                          <p:val>
                                            <p:strVal val="0-#ppt_h/2"/>
                                          </p:val>
                                        </p:tav>
                                        <p:tav tm="100000">
                                          <p:val>
                                            <p:strVal val="#ppt_y"/>
                                          </p:val>
                                        </p:tav>
                                      </p:tavLst>
                                    </p:anim>
                                  </p:childTnLst>
                                </p:cTn>
                              </p:par>
                              <p:par>
                                <p:cTn id="673" presetID="2" presetClass="exit" presetSubtype="1" fill="hold" grpId="1" nodeType="withEffect">
                                  <p:stCondLst>
                                    <p:cond delay="0"/>
                                  </p:stCondLst>
                                  <p:childTnLst>
                                    <p:anim calcmode="lin" valueType="num">
                                      <p:cBhvr additive="base">
                                        <p:cTn id="674" dur="4500"/>
                                        <p:tgtEl>
                                          <p:spTgt spid="55"/>
                                        </p:tgtEl>
                                        <p:attrNameLst>
                                          <p:attrName>ppt_x</p:attrName>
                                        </p:attrNameLst>
                                      </p:cBhvr>
                                      <p:tavLst>
                                        <p:tav tm="0">
                                          <p:val>
                                            <p:strVal val="ppt_x"/>
                                          </p:val>
                                        </p:tav>
                                        <p:tav tm="100000">
                                          <p:val>
                                            <p:strVal val="ppt_x"/>
                                          </p:val>
                                        </p:tav>
                                      </p:tavLst>
                                    </p:anim>
                                    <p:anim calcmode="lin" valueType="num">
                                      <p:cBhvr additive="base">
                                        <p:cTn id="675" dur="4500"/>
                                        <p:tgtEl>
                                          <p:spTgt spid="55"/>
                                        </p:tgtEl>
                                        <p:attrNameLst>
                                          <p:attrName>ppt_y</p:attrName>
                                        </p:attrNameLst>
                                      </p:cBhvr>
                                      <p:tavLst>
                                        <p:tav tm="0">
                                          <p:val>
                                            <p:strVal val="ppt_y"/>
                                          </p:val>
                                        </p:tav>
                                        <p:tav tm="100000">
                                          <p:val>
                                            <p:strVal val="0-ppt_h/2"/>
                                          </p:val>
                                        </p:tav>
                                      </p:tavLst>
                                    </p:anim>
                                    <p:set>
                                      <p:cBhvr>
                                        <p:cTn id="676" dur="1" fill="hold">
                                          <p:stCondLst>
                                            <p:cond delay="4499"/>
                                          </p:stCondLst>
                                        </p:cTn>
                                        <p:tgtEl>
                                          <p:spTgt spid="55"/>
                                        </p:tgtEl>
                                        <p:attrNameLst>
                                          <p:attrName>style.visibility</p:attrName>
                                        </p:attrNameLst>
                                      </p:cBhvr>
                                      <p:to>
                                        <p:strVal val="hidden"/>
                                      </p:to>
                                    </p:set>
                                  </p:childTnLst>
                                </p:cTn>
                              </p:par>
                              <p:par>
                                <p:cTn id="677" presetID="2" presetClass="entr" presetSubtype="9" fill="hold" grpId="0" nodeType="withEffect">
                                  <p:stCondLst>
                                    <p:cond delay="0"/>
                                  </p:stCondLst>
                                  <p:childTnLst>
                                    <p:set>
                                      <p:cBhvr>
                                        <p:cTn id="678" dur="1" fill="hold">
                                          <p:stCondLst>
                                            <p:cond delay="0"/>
                                          </p:stCondLst>
                                        </p:cTn>
                                        <p:tgtEl>
                                          <p:spTgt spid="56"/>
                                        </p:tgtEl>
                                        <p:attrNameLst>
                                          <p:attrName>style.visibility</p:attrName>
                                        </p:attrNameLst>
                                      </p:cBhvr>
                                      <p:to>
                                        <p:strVal val="visible"/>
                                      </p:to>
                                    </p:set>
                                    <p:anim calcmode="lin" valueType="num">
                                      <p:cBhvr additive="base">
                                        <p:cTn id="679" dur="4500" fill="hold"/>
                                        <p:tgtEl>
                                          <p:spTgt spid="56"/>
                                        </p:tgtEl>
                                        <p:attrNameLst>
                                          <p:attrName>ppt_x</p:attrName>
                                        </p:attrNameLst>
                                      </p:cBhvr>
                                      <p:tavLst>
                                        <p:tav tm="0">
                                          <p:val>
                                            <p:strVal val="0-#ppt_w/2"/>
                                          </p:val>
                                        </p:tav>
                                        <p:tav tm="100000">
                                          <p:val>
                                            <p:strVal val="#ppt_x"/>
                                          </p:val>
                                        </p:tav>
                                      </p:tavLst>
                                    </p:anim>
                                    <p:anim calcmode="lin" valueType="num">
                                      <p:cBhvr additive="base">
                                        <p:cTn id="680" dur="4500" fill="hold"/>
                                        <p:tgtEl>
                                          <p:spTgt spid="56"/>
                                        </p:tgtEl>
                                        <p:attrNameLst>
                                          <p:attrName>ppt_y</p:attrName>
                                        </p:attrNameLst>
                                      </p:cBhvr>
                                      <p:tavLst>
                                        <p:tav tm="0">
                                          <p:val>
                                            <p:strVal val="0-#ppt_h/2"/>
                                          </p:val>
                                        </p:tav>
                                        <p:tav tm="100000">
                                          <p:val>
                                            <p:strVal val="#ppt_y"/>
                                          </p:val>
                                        </p:tav>
                                      </p:tavLst>
                                    </p:anim>
                                  </p:childTnLst>
                                </p:cTn>
                              </p:par>
                              <p:par>
                                <p:cTn id="681" presetID="2" presetClass="exit" presetSubtype="1" fill="hold" grpId="1" nodeType="withEffect">
                                  <p:stCondLst>
                                    <p:cond delay="0"/>
                                  </p:stCondLst>
                                  <p:childTnLst>
                                    <p:anim calcmode="lin" valueType="num">
                                      <p:cBhvr additive="base">
                                        <p:cTn id="682" dur="4500"/>
                                        <p:tgtEl>
                                          <p:spTgt spid="56"/>
                                        </p:tgtEl>
                                        <p:attrNameLst>
                                          <p:attrName>ppt_x</p:attrName>
                                        </p:attrNameLst>
                                      </p:cBhvr>
                                      <p:tavLst>
                                        <p:tav tm="0">
                                          <p:val>
                                            <p:strVal val="ppt_x"/>
                                          </p:val>
                                        </p:tav>
                                        <p:tav tm="100000">
                                          <p:val>
                                            <p:strVal val="ppt_x"/>
                                          </p:val>
                                        </p:tav>
                                      </p:tavLst>
                                    </p:anim>
                                    <p:anim calcmode="lin" valueType="num">
                                      <p:cBhvr additive="base">
                                        <p:cTn id="683" dur="4500"/>
                                        <p:tgtEl>
                                          <p:spTgt spid="56"/>
                                        </p:tgtEl>
                                        <p:attrNameLst>
                                          <p:attrName>ppt_y</p:attrName>
                                        </p:attrNameLst>
                                      </p:cBhvr>
                                      <p:tavLst>
                                        <p:tav tm="0">
                                          <p:val>
                                            <p:strVal val="ppt_y"/>
                                          </p:val>
                                        </p:tav>
                                        <p:tav tm="100000">
                                          <p:val>
                                            <p:strVal val="0-ppt_h/2"/>
                                          </p:val>
                                        </p:tav>
                                      </p:tavLst>
                                    </p:anim>
                                    <p:set>
                                      <p:cBhvr>
                                        <p:cTn id="684" dur="1" fill="hold">
                                          <p:stCondLst>
                                            <p:cond delay="4499"/>
                                          </p:stCondLst>
                                        </p:cTn>
                                        <p:tgtEl>
                                          <p:spTgt spid="56"/>
                                        </p:tgtEl>
                                        <p:attrNameLst>
                                          <p:attrName>style.visibility</p:attrName>
                                        </p:attrNameLst>
                                      </p:cBhvr>
                                      <p:to>
                                        <p:strVal val="hidden"/>
                                      </p:to>
                                    </p:set>
                                  </p:childTnLst>
                                </p:cTn>
                              </p:par>
                              <p:par>
                                <p:cTn id="685" presetID="2" presetClass="entr" presetSubtype="9" fill="hold" grpId="0" nodeType="withEffect">
                                  <p:stCondLst>
                                    <p:cond delay="0"/>
                                  </p:stCondLst>
                                  <p:childTnLst>
                                    <p:set>
                                      <p:cBhvr>
                                        <p:cTn id="686" dur="1" fill="hold">
                                          <p:stCondLst>
                                            <p:cond delay="0"/>
                                          </p:stCondLst>
                                        </p:cTn>
                                        <p:tgtEl>
                                          <p:spTgt spid="57"/>
                                        </p:tgtEl>
                                        <p:attrNameLst>
                                          <p:attrName>style.visibility</p:attrName>
                                        </p:attrNameLst>
                                      </p:cBhvr>
                                      <p:to>
                                        <p:strVal val="visible"/>
                                      </p:to>
                                    </p:set>
                                    <p:anim calcmode="lin" valueType="num">
                                      <p:cBhvr additive="base">
                                        <p:cTn id="687" dur="4500" fill="hold"/>
                                        <p:tgtEl>
                                          <p:spTgt spid="57"/>
                                        </p:tgtEl>
                                        <p:attrNameLst>
                                          <p:attrName>ppt_x</p:attrName>
                                        </p:attrNameLst>
                                      </p:cBhvr>
                                      <p:tavLst>
                                        <p:tav tm="0">
                                          <p:val>
                                            <p:strVal val="0-#ppt_w/2"/>
                                          </p:val>
                                        </p:tav>
                                        <p:tav tm="100000">
                                          <p:val>
                                            <p:strVal val="#ppt_x"/>
                                          </p:val>
                                        </p:tav>
                                      </p:tavLst>
                                    </p:anim>
                                    <p:anim calcmode="lin" valueType="num">
                                      <p:cBhvr additive="base">
                                        <p:cTn id="688" dur="4500" fill="hold"/>
                                        <p:tgtEl>
                                          <p:spTgt spid="57"/>
                                        </p:tgtEl>
                                        <p:attrNameLst>
                                          <p:attrName>ppt_y</p:attrName>
                                        </p:attrNameLst>
                                      </p:cBhvr>
                                      <p:tavLst>
                                        <p:tav tm="0">
                                          <p:val>
                                            <p:strVal val="0-#ppt_h/2"/>
                                          </p:val>
                                        </p:tav>
                                        <p:tav tm="100000">
                                          <p:val>
                                            <p:strVal val="#ppt_y"/>
                                          </p:val>
                                        </p:tav>
                                      </p:tavLst>
                                    </p:anim>
                                  </p:childTnLst>
                                </p:cTn>
                              </p:par>
                              <p:par>
                                <p:cTn id="689" presetID="2" presetClass="exit" presetSubtype="1" fill="hold" grpId="1" nodeType="withEffect">
                                  <p:stCondLst>
                                    <p:cond delay="0"/>
                                  </p:stCondLst>
                                  <p:childTnLst>
                                    <p:anim calcmode="lin" valueType="num">
                                      <p:cBhvr additive="base">
                                        <p:cTn id="690" dur="4500"/>
                                        <p:tgtEl>
                                          <p:spTgt spid="57"/>
                                        </p:tgtEl>
                                        <p:attrNameLst>
                                          <p:attrName>ppt_x</p:attrName>
                                        </p:attrNameLst>
                                      </p:cBhvr>
                                      <p:tavLst>
                                        <p:tav tm="0">
                                          <p:val>
                                            <p:strVal val="ppt_x"/>
                                          </p:val>
                                        </p:tav>
                                        <p:tav tm="100000">
                                          <p:val>
                                            <p:strVal val="ppt_x"/>
                                          </p:val>
                                        </p:tav>
                                      </p:tavLst>
                                    </p:anim>
                                    <p:anim calcmode="lin" valueType="num">
                                      <p:cBhvr additive="base">
                                        <p:cTn id="691" dur="4500"/>
                                        <p:tgtEl>
                                          <p:spTgt spid="57"/>
                                        </p:tgtEl>
                                        <p:attrNameLst>
                                          <p:attrName>ppt_y</p:attrName>
                                        </p:attrNameLst>
                                      </p:cBhvr>
                                      <p:tavLst>
                                        <p:tav tm="0">
                                          <p:val>
                                            <p:strVal val="ppt_y"/>
                                          </p:val>
                                        </p:tav>
                                        <p:tav tm="100000">
                                          <p:val>
                                            <p:strVal val="0-ppt_h/2"/>
                                          </p:val>
                                        </p:tav>
                                      </p:tavLst>
                                    </p:anim>
                                    <p:set>
                                      <p:cBhvr>
                                        <p:cTn id="692" dur="1" fill="hold">
                                          <p:stCondLst>
                                            <p:cond delay="4499"/>
                                          </p:stCondLst>
                                        </p:cTn>
                                        <p:tgtEl>
                                          <p:spTgt spid="57"/>
                                        </p:tgtEl>
                                        <p:attrNameLst>
                                          <p:attrName>style.visibility</p:attrName>
                                        </p:attrNameLst>
                                      </p:cBhvr>
                                      <p:to>
                                        <p:strVal val="hidden"/>
                                      </p:to>
                                    </p:set>
                                  </p:childTnLst>
                                </p:cTn>
                              </p:par>
                              <p:par>
                                <p:cTn id="693" presetID="6" presetClass="emph" presetSubtype="0" fill="hold" grpId="2" nodeType="withEffect">
                                  <p:stCondLst>
                                    <p:cond delay="0"/>
                                  </p:stCondLst>
                                  <p:childTnLst>
                                    <p:animScale>
                                      <p:cBhvr>
                                        <p:cTn id="694" dur="4500" fill="hold"/>
                                        <p:tgtEl>
                                          <p:spTgt spid="42"/>
                                        </p:tgtEl>
                                      </p:cBhvr>
                                      <p:by x="100000" y="150000"/>
                                    </p:animScale>
                                  </p:childTnLst>
                                </p:cTn>
                              </p:par>
                              <p:par>
                                <p:cTn id="695" presetID="6" presetClass="emph" presetSubtype="0" fill="hold" grpId="2" nodeType="withEffect">
                                  <p:stCondLst>
                                    <p:cond delay="0"/>
                                  </p:stCondLst>
                                  <p:childTnLst>
                                    <p:animScale>
                                      <p:cBhvr>
                                        <p:cTn id="696" dur="4500" fill="hold"/>
                                        <p:tgtEl>
                                          <p:spTgt spid="43"/>
                                        </p:tgtEl>
                                      </p:cBhvr>
                                      <p:by x="100000" y="150000"/>
                                    </p:animScale>
                                  </p:childTnLst>
                                </p:cTn>
                              </p:par>
                              <p:par>
                                <p:cTn id="697" presetID="6" presetClass="emph" presetSubtype="0" fill="hold" grpId="2" nodeType="withEffect">
                                  <p:stCondLst>
                                    <p:cond delay="0"/>
                                  </p:stCondLst>
                                  <p:childTnLst>
                                    <p:animScale>
                                      <p:cBhvr>
                                        <p:cTn id="698" dur="4500" fill="hold"/>
                                        <p:tgtEl>
                                          <p:spTgt spid="44"/>
                                        </p:tgtEl>
                                      </p:cBhvr>
                                      <p:by x="100000" y="150000"/>
                                    </p:animScale>
                                  </p:childTnLst>
                                </p:cTn>
                              </p:par>
                              <p:par>
                                <p:cTn id="699" presetID="6" presetClass="emph" presetSubtype="0" fill="hold" grpId="2" nodeType="withEffect">
                                  <p:stCondLst>
                                    <p:cond delay="0"/>
                                  </p:stCondLst>
                                  <p:childTnLst>
                                    <p:animScale>
                                      <p:cBhvr>
                                        <p:cTn id="700" dur="4500" fill="hold"/>
                                        <p:tgtEl>
                                          <p:spTgt spid="45"/>
                                        </p:tgtEl>
                                      </p:cBhvr>
                                      <p:by x="100000" y="150000"/>
                                    </p:animScale>
                                  </p:childTnLst>
                                </p:cTn>
                              </p:par>
                              <p:par>
                                <p:cTn id="701" presetID="6" presetClass="emph" presetSubtype="0" fill="hold" grpId="2" nodeType="withEffect">
                                  <p:stCondLst>
                                    <p:cond delay="0"/>
                                  </p:stCondLst>
                                  <p:childTnLst>
                                    <p:animScale>
                                      <p:cBhvr>
                                        <p:cTn id="702" dur="4500" fill="hold"/>
                                        <p:tgtEl>
                                          <p:spTgt spid="46"/>
                                        </p:tgtEl>
                                      </p:cBhvr>
                                      <p:by x="100000" y="150000"/>
                                    </p:animScale>
                                  </p:childTnLst>
                                </p:cTn>
                              </p:par>
                              <p:par>
                                <p:cTn id="703" presetID="6" presetClass="emph" presetSubtype="0" fill="hold" grpId="2" nodeType="withEffect">
                                  <p:stCondLst>
                                    <p:cond delay="0"/>
                                  </p:stCondLst>
                                  <p:childTnLst>
                                    <p:animScale>
                                      <p:cBhvr>
                                        <p:cTn id="704" dur="4500" fill="hold"/>
                                        <p:tgtEl>
                                          <p:spTgt spid="47"/>
                                        </p:tgtEl>
                                      </p:cBhvr>
                                      <p:by x="100000" y="150000"/>
                                    </p:animScale>
                                  </p:childTnLst>
                                </p:cTn>
                              </p:par>
                              <p:par>
                                <p:cTn id="705" presetID="6" presetClass="emph" presetSubtype="0" fill="hold" grpId="2" nodeType="withEffect">
                                  <p:stCondLst>
                                    <p:cond delay="0"/>
                                  </p:stCondLst>
                                  <p:childTnLst>
                                    <p:animScale>
                                      <p:cBhvr>
                                        <p:cTn id="706" dur="4500" fill="hold"/>
                                        <p:tgtEl>
                                          <p:spTgt spid="48"/>
                                        </p:tgtEl>
                                      </p:cBhvr>
                                      <p:by x="100000" y="150000"/>
                                    </p:animScale>
                                  </p:childTnLst>
                                </p:cTn>
                              </p:par>
                              <p:par>
                                <p:cTn id="707" presetID="6" presetClass="emph" presetSubtype="0" fill="hold" grpId="2" nodeType="withEffect">
                                  <p:stCondLst>
                                    <p:cond delay="0"/>
                                  </p:stCondLst>
                                  <p:childTnLst>
                                    <p:animScale>
                                      <p:cBhvr>
                                        <p:cTn id="708" dur="4500" fill="hold"/>
                                        <p:tgtEl>
                                          <p:spTgt spid="49"/>
                                        </p:tgtEl>
                                      </p:cBhvr>
                                      <p:by x="100000" y="150000"/>
                                    </p:animScale>
                                  </p:childTnLst>
                                </p:cTn>
                              </p:par>
                              <p:par>
                                <p:cTn id="709" presetID="6" presetClass="emph" presetSubtype="0" fill="hold" grpId="2" nodeType="withEffect">
                                  <p:stCondLst>
                                    <p:cond delay="0"/>
                                  </p:stCondLst>
                                  <p:childTnLst>
                                    <p:animScale>
                                      <p:cBhvr>
                                        <p:cTn id="710" dur="4500" fill="hold"/>
                                        <p:tgtEl>
                                          <p:spTgt spid="53"/>
                                        </p:tgtEl>
                                      </p:cBhvr>
                                      <p:by x="100000" y="150000"/>
                                    </p:animScale>
                                  </p:childTnLst>
                                </p:cTn>
                              </p:par>
                              <p:par>
                                <p:cTn id="711" presetID="6" presetClass="emph" presetSubtype="0" fill="hold" grpId="2" nodeType="withEffect">
                                  <p:stCondLst>
                                    <p:cond delay="0"/>
                                  </p:stCondLst>
                                  <p:childTnLst>
                                    <p:animScale>
                                      <p:cBhvr>
                                        <p:cTn id="712" dur="4500" fill="hold"/>
                                        <p:tgtEl>
                                          <p:spTgt spid="52"/>
                                        </p:tgtEl>
                                      </p:cBhvr>
                                      <p:by x="100000" y="150000"/>
                                    </p:animScale>
                                  </p:childTnLst>
                                </p:cTn>
                              </p:par>
                              <p:par>
                                <p:cTn id="713" presetID="6" presetClass="emph" presetSubtype="0" fill="hold" grpId="2" nodeType="withEffect">
                                  <p:stCondLst>
                                    <p:cond delay="0"/>
                                  </p:stCondLst>
                                  <p:childTnLst>
                                    <p:animScale>
                                      <p:cBhvr>
                                        <p:cTn id="714" dur="4500" fill="hold"/>
                                        <p:tgtEl>
                                          <p:spTgt spid="51"/>
                                        </p:tgtEl>
                                      </p:cBhvr>
                                      <p:by x="100000" y="150000"/>
                                    </p:animScale>
                                  </p:childTnLst>
                                </p:cTn>
                              </p:par>
                              <p:par>
                                <p:cTn id="715" presetID="6" presetClass="emph" presetSubtype="0" fill="hold" grpId="2" nodeType="withEffect">
                                  <p:stCondLst>
                                    <p:cond delay="0"/>
                                  </p:stCondLst>
                                  <p:childTnLst>
                                    <p:animScale>
                                      <p:cBhvr>
                                        <p:cTn id="716" dur="4500" fill="hold"/>
                                        <p:tgtEl>
                                          <p:spTgt spid="50"/>
                                        </p:tgtEl>
                                      </p:cBhvr>
                                      <p:by x="100000" y="150000"/>
                                    </p:animScale>
                                  </p:childTnLst>
                                </p:cTn>
                              </p:par>
                              <p:par>
                                <p:cTn id="717" presetID="6" presetClass="emph" presetSubtype="0" fill="hold" grpId="2" nodeType="withEffect">
                                  <p:stCondLst>
                                    <p:cond delay="0"/>
                                  </p:stCondLst>
                                  <p:childTnLst>
                                    <p:animScale>
                                      <p:cBhvr>
                                        <p:cTn id="718" dur="4500" fill="hold"/>
                                        <p:tgtEl>
                                          <p:spTgt spid="54"/>
                                        </p:tgtEl>
                                      </p:cBhvr>
                                      <p:by x="100000" y="150000"/>
                                    </p:animScale>
                                  </p:childTnLst>
                                </p:cTn>
                              </p:par>
                              <p:par>
                                <p:cTn id="719" presetID="6" presetClass="emph" presetSubtype="0" fill="hold" grpId="2" nodeType="withEffect">
                                  <p:stCondLst>
                                    <p:cond delay="0"/>
                                  </p:stCondLst>
                                  <p:childTnLst>
                                    <p:animScale>
                                      <p:cBhvr>
                                        <p:cTn id="720" dur="4500" fill="hold"/>
                                        <p:tgtEl>
                                          <p:spTgt spid="55"/>
                                        </p:tgtEl>
                                      </p:cBhvr>
                                      <p:by x="100000" y="150000"/>
                                    </p:animScale>
                                  </p:childTnLst>
                                </p:cTn>
                              </p:par>
                              <p:par>
                                <p:cTn id="721" presetID="6" presetClass="emph" presetSubtype="0" fill="hold" grpId="2" nodeType="withEffect">
                                  <p:stCondLst>
                                    <p:cond delay="0"/>
                                  </p:stCondLst>
                                  <p:childTnLst>
                                    <p:animScale>
                                      <p:cBhvr>
                                        <p:cTn id="722" dur="4500" fill="hold"/>
                                        <p:tgtEl>
                                          <p:spTgt spid="56"/>
                                        </p:tgtEl>
                                      </p:cBhvr>
                                      <p:by x="100000" y="150000"/>
                                    </p:animScale>
                                  </p:childTnLst>
                                </p:cTn>
                              </p:par>
                              <p:par>
                                <p:cTn id="723" presetID="6" presetClass="emph" presetSubtype="0" fill="hold" grpId="2" nodeType="withEffect">
                                  <p:stCondLst>
                                    <p:cond delay="0"/>
                                  </p:stCondLst>
                                  <p:childTnLst>
                                    <p:animScale>
                                      <p:cBhvr>
                                        <p:cTn id="724" dur="4500" fill="hold"/>
                                        <p:tgtEl>
                                          <p:spTgt spid="57"/>
                                        </p:tgtEl>
                                      </p:cBhvr>
                                      <p:by x="100000" y="150000"/>
                                    </p:animScale>
                                  </p:childTnLst>
                                </p:cTn>
                              </p:par>
                              <p:par>
                                <p:cTn id="725" presetID="19" presetClass="entr" presetSubtype="10" fill="hold" grpId="3" nodeType="withEffect">
                                  <p:stCondLst>
                                    <p:cond delay="0"/>
                                  </p:stCondLst>
                                  <p:childTnLst>
                                    <p:set>
                                      <p:cBhvr>
                                        <p:cTn id="726" dur="1" fill="hold">
                                          <p:stCondLst>
                                            <p:cond delay="0"/>
                                          </p:stCondLst>
                                        </p:cTn>
                                        <p:tgtEl>
                                          <p:spTgt spid="8"/>
                                        </p:tgtEl>
                                        <p:attrNameLst>
                                          <p:attrName>style.visibility</p:attrName>
                                        </p:attrNameLst>
                                      </p:cBhvr>
                                      <p:to>
                                        <p:strVal val="visible"/>
                                      </p:to>
                                    </p:set>
                                    <p:anim calcmode="lin" valueType="num">
                                      <p:cBhvr>
                                        <p:cTn id="727" dur="4500" fill="hold"/>
                                        <p:tgtEl>
                                          <p:spTgt spid="8"/>
                                        </p:tgtEl>
                                        <p:attrNameLst>
                                          <p:attrName>ppt_w</p:attrName>
                                        </p:attrNameLst>
                                      </p:cBhvr>
                                      <p:tavLst>
                                        <p:tav tm="0" fmla="#ppt_w*sin(2.5*pi*$)">
                                          <p:val>
                                            <p:fltVal val="0"/>
                                          </p:val>
                                        </p:tav>
                                        <p:tav tm="100000">
                                          <p:val>
                                            <p:fltVal val="1"/>
                                          </p:val>
                                        </p:tav>
                                      </p:tavLst>
                                    </p:anim>
                                    <p:anim calcmode="lin" valueType="num">
                                      <p:cBhvr>
                                        <p:cTn id="728" dur="4500" fill="hold"/>
                                        <p:tgtEl>
                                          <p:spTgt spid="8"/>
                                        </p:tgtEl>
                                        <p:attrNameLst>
                                          <p:attrName>ppt_h</p:attrName>
                                        </p:attrNameLst>
                                      </p:cBhvr>
                                      <p:tavLst>
                                        <p:tav tm="0">
                                          <p:val>
                                            <p:strVal val="#ppt_h"/>
                                          </p:val>
                                        </p:tav>
                                        <p:tav tm="100000">
                                          <p:val>
                                            <p:strVal val="#ppt_h"/>
                                          </p:val>
                                        </p:tav>
                                      </p:tavLst>
                                    </p:anim>
                                  </p:childTnLst>
                                </p:cTn>
                              </p:par>
                              <p:par>
                                <p:cTn id="729" presetID="19" presetClass="entr" presetSubtype="10" fill="hold" grpId="3" nodeType="withEffect">
                                  <p:stCondLst>
                                    <p:cond delay="0"/>
                                  </p:stCondLst>
                                  <p:childTnLst>
                                    <p:set>
                                      <p:cBhvr>
                                        <p:cTn id="730" dur="1" fill="hold">
                                          <p:stCondLst>
                                            <p:cond delay="0"/>
                                          </p:stCondLst>
                                        </p:cTn>
                                        <p:tgtEl>
                                          <p:spTgt spid="6"/>
                                        </p:tgtEl>
                                        <p:attrNameLst>
                                          <p:attrName>style.visibility</p:attrName>
                                        </p:attrNameLst>
                                      </p:cBhvr>
                                      <p:to>
                                        <p:strVal val="visible"/>
                                      </p:to>
                                    </p:set>
                                    <p:anim calcmode="lin" valueType="num">
                                      <p:cBhvr>
                                        <p:cTn id="731" dur="4500" fill="hold"/>
                                        <p:tgtEl>
                                          <p:spTgt spid="6"/>
                                        </p:tgtEl>
                                        <p:attrNameLst>
                                          <p:attrName>ppt_w</p:attrName>
                                        </p:attrNameLst>
                                      </p:cBhvr>
                                      <p:tavLst>
                                        <p:tav tm="0" fmla="#ppt_w*sin(2.5*pi*$)">
                                          <p:val>
                                            <p:fltVal val="0"/>
                                          </p:val>
                                        </p:tav>
                                        <p:tav tm="100000">
                                          <p:val>
                                            <p:fltVal val="1"/>
                                          </p:val>
                                        </p:tav>
                                      </p:tavLst>
                                    </p:anim>
                                    <p:anim calcmode="lin" valueType="num">
                                      <p:cBhvr>
                                        <p:cTn id="732" dur="4500" fill="hold"/>
                                        <p:tgtEl>
                                          <p:spTgt spid="6"/>
                                        </p:tgtEl>
                                        <p:attrNameLst>
                                          <p:attrName>ppt_h</p:attrName>
                                        </p:attrNameLst>
                                      </p:cBhvr>
                                      <p:tavLst>
                                        <p:tav tm="0">
                                          <p:val>
                                            <p:strVal val="#ppt_h"/>
                                          </p:val>
                                        </p:tav>
                                        <p:tav tm="100000">
                                          <p:val>
                                            <p:strVal val="#ppt_h"/>
                                          </p:val>
                                        </p:tav>
                                      </p:tavLst>
                                    </p:anim>
                                  </p:childTnLst>
                                </p:cTn>
                              </p:par>
                              <p:par>
                                <p:cTn id="733" presetID="19" presetClass="entr" presetSubtype="10" fill="hold" grpId="3" nodeType="withEffect">
                                  <p:stCondLst>
                                    <p:cond delay="0"/>
                                  </p:stCondLst>
                                  <p:childTnLst>
                                    <p:set>
                                      <p:cBhvr>
                                        <p:cTn id="734" dur="1" fill="hold">
                                          <p:stCondLst>
                                            <p:cond delay="0"/>
                                          </p:stCondLst>
                                        </p:cTn>
                                        <p:tgtEl>
                                          <p:spTgt spid="7"/>
                                        </p:tgtEl>
                                        <p:attrNameLst>
                                          <p:attrName>style.visibility</p:attrName>
                                        </p:attrNameLst>
                                      </p:cBhvr>
                                      <p:to>
                                        <p:strVal val="visible"/>
                                      </p:to>
                                    </p:set>
                                    <p:anim calcmode="lin" valueType="num">
                                      <p:cBhvr>
                                        <p:cTn id="735" dur="4500" fill="hold"/>
                                        <p:tgtEl>
                                          <p:spTgt spid="7"/>
                                        </p:tgtEl>
                                        <p:attrNameLst>
                                          <p:attrName>ppt_w</p:attrName>
                                        </p:attrNameLst>
                                      </p:cBhvr>
                                      <p:tavLst>
                                        <p:tav tm="0" fmla="#ppt_w*sin(2.5*pi*$)">
                                          <p:val>
                                            <p:fltVal val="0"/>
                                          </p:val>
                                        </p:tav>
                                        <p:tav tm="100000">
                                          <p:val>
                                            <p:fltVal val="1"/>
                                          </p:val>
                                        </p:tav>
                                      </p:tavLst>
                                    </p:anim>
                                    <p:anim calcmode="lin" valueType="num">
                                      <p:cBhvr>
                                        <p:cTn id="736" dur="4500" fill="hold"/>
                                        <p:tgtEl>
                                          <p:spTgt spid="7"/>
                                        </p:tgtEl>
                                        <p:attrNameLst>
                                          <p:attrName>ppt_h</p:attrName>
                                        </p:attrNameLst>
                                      </p:cBhvr>
                                      <p:tavLst>
                                        <p:tav tm="0">
                                          <p:val>
                                            <p:strVal val="#ppt_h"/>
                                          </p:val>
                                        </p:tav>
                                        <p:tav tm="100000">
                                          <p:val>
                                            <p:strVal val="#ppt_h"/>
                                          </p:val>
                                        </p:tav>
                                      </p:tavLst>
                                    </p:anim>
                                  </p:childTnLst>
                                </p:cTn>
                              </p:par>
                              <p:par>
                                <p:cTn id="737" presetID="19" presetClass="entr" presetSubtype="10" fill="hold" grpId="3" nodeType="withEffect">
                                  <p:stCondLst>
                                    <p:cond delay="0"/>
                                  </p:stCondLst>
                                  <p:childTnLst>
                                    <p:set>
                                      <p:cBhvr>
                                        <p:cTn id="738" dur="1" fill="hold">
                                          <p:stCondLst>
                                            <p:cond delay="0"/>
                                          </p:stCondLst>
                                        </p:cTn>
                                        <p:tgtEl>
                                          <p:spTgt spid="9"/>
                                        </p:tgtEl>
                                        <p:attrNameLst>
                                          <p:attrName>style.visibility</p:attrName>
                                        </p:attrNameLst>
                                      </p:cBhvr>
                                      <p:to>
                                        <p:strVal val="visible"/>
                                      </p:to>
                                    </p:set>
                                    <p:anim calcmode="lin" valueType="num">
                                      <p:cBhvr>
                                        <p:cTn id="739" dur="4500" fill="hold"/>
                                        <p:tgtEl>
                                          <p:spTgt spid="9"/>
                                        </p:tgtEl>
                                        <p:attrNameLst>
                                          <p:attrName>ppt_w</p:attrName>
                                        </p:attrNameLst>
                                      </p:cBhvr>
                                      <p:tavLst>
                                        <p:tav tm="0" fmla="#ppt_w*sin(2.5*pi*$)">
                                          <p:val>
                                            <p:fltVal val="0"/>
                                          </p:val>
                                        </p:tav>
                                        <p:tav tm="100000">
                                          <p:val>
                                            <p:fltVal val="1"/>
                                          </p:val>
                                        </p:tav>
                                      </p:tavLst>
                                    </p:anim>
                                    <p:anim calcmode="lin" valueType="num">
                                      <p:cBhvr>
                                        <p:cTn id="740" dur="4500" fill="hold"/>
                                        <p:tgtEl>
                                          <p:spTgt spid="9"/>
                                        </p:tgtEl>
                                        <p:attrNameLst>
                                          <p:attrName>ppt_h</p:attrName>
                                        </p:attrNameLst>
                                      </p:cBhvr>
                                      <p:tavLst>
                                        <p:tav tm="0">
                                          <p:val>
                                            <p:strVal val="#ppt_h"/>
                                          </p:val>
                                        </p:tav>
                                        <p:tav tm="100000">
                                          <p:val>
                                            <p:strVal val="#ppt_h"/>
                                          </p:val>
                                        </p:tav>
                                      </p:tavLst>
                                    </p:anim>
                                  </p:childTnLst>
                                </p:cTn>
                              </p:par>
                              <p:par>
                                <p:cTn id="741" presetID="19" presetClass="entr" presetSubtype="10" fill="hold" grpId="3" nodeType="withEffect">
                                  <p:stCondLst>
                                    <p:cond delay="0"/>
                                  </p:stCondLst>
                                  <p:childTnLst>
                                    <p:set>
                                      <p:cBhvr>
                                        <p:cTn id="742" dur="1" fill="hold">
                                          <p:stCondLst>
                                            <p:cond delay="0"/>
                                          </p:stCondLst>
                                        </p:cTn>
                                        <p:tgtEl>
                                          <p:spTgt spid="10"/>
                                        </p:tgtEl>
                                        <p:attrNameLst>
                                          <p:attrName>style.visibility</p:attrName>
                                        </p:attrNameLst>
                                      </p:cBhvr>
                                      <p:to>
                                        <p:strVal val="visible"/>
                                      </p:to>
                                    </p:set>
                                    <p:anim calcmode="lin" valueType="num">
                                      <p:cBhvr>
                                        <p:cTn id="743" dur="4500" fill="hold"/>
                                        <p:tgtEl>
                                          <p:spTgt spid="10"/>
                                        </p:tgtEl>
                                        <p:attrNameLst>
                                          <p:attrName>ppt_w</p:attrName>
                                        </p:attrNameLst>
                                      </p:cBhvr>
                                      <p:tavLst>
                                        <p:tav tm="0" fmla="#ppt_w*sin(2.5*pi*$)">
                                          <p:val>
                                            <p:fltVal val="0"/>
                                          </p:val>
                                        </p:tav>
                                        <p:tav tm="100000">
                                          <p:val>
                                            <p:fltVal val="1"/>
                                          </p:val>
                                        </p:tav>
                                      </p:tavLst>
                                    </p:anim>
                                    <p:anim calcmode="lin" valueType="num">
                                      <p:cBhvr>
                                        <p:cTn id="744" dur="4500" fill="hold"/>
                                        <p:tgtEl>
                                          <p:spTgt spid="10"/>
                                        </p:tgtEl>
                                        <p:attrNameLst>
                                          <p:attrName>ppt_h</p:attrName>
                                        </p:attrNameLst>
                                      </p:cBhvr>
                                      <p:tavLst>
                                        <p:tav tm="0">
                                          <p:val>
                                            <p:strVal val="#ppt_h"/>
                                          </p:val>
                                        </p:tav>
                                        <p:tav tm="100000">
                                          <p:val>
                                            <p:strVal val="#ppt_h"/>
                                          </p:val>
                                        </p:tav>
                                      </p:tavLst>
                                    </p:anim>
                                  </p:childTnLst>
                                </p:cTn>
                              </p:par>
                              <p:par>
                                <p:cTn id="745" presetID="19" presetClass="entr" presetSubtype="10" fill="hold" grpId="3" nodeType="withEffect">
                                  <p:stCondLst>
                                    <p:cond delay="0"/>
                                  </p:stCondLst>
                                  <p:childTnLst>
                                    <p:set>
                                      <p:cBhvr>
                                        <p:cTn id="746" dur="1" fill="hold">
                                          <p:stCondLst>
                                            <p:cond delay="0"/>
                                          </p:stCondLst>
                                        </p:cTn>
                                        <p:tgtEl>
                                          <p:spTgt spid="11"/>
                                        </p:tgtEl>
                                        <p:attrNameLst>
                                          <p:attrName>style.visibility</p:attrName>
                                        </p:attrNameLst>
                                      </p:cBhvr>
                                      <p:to>
                                        <p:strVal val="visible"/>
                                      </p:to>
                                    </p:set>
                                    <p:anim calcmode="lin" valueType="num">
                                      <p:cBhvr>
                                        <p:cTn id="747" dur="4500" fill="hold"/>
                                        <p:tgtEl>
                                          <p:spTgt spid="11"/>
                                        </p:tgtEl>
                                        <p:attrNameLst>
                                          <p:attrName>ppt_w</p:attrName>
                                        </p:attrNameLst>
                                      </p:cBhvr>
                                      <p:tavLst>
                                        <p:tav tm="0" fmla="#ppt_w*sin(2.5*pi*$)">
                                          <p:val>
                                            <p:fltVal val="0"/>
                                          </p:val>
                                        </p:tav>
                                        <p:tav tm="100000">
                                          <p:val>
                                            <p:fltVal val="1"/>
                                          </p:val>
                                        </p:tav>
                                      </p:tavLst>
                                    </p:anim>
                                    <p:anim calcmode="lin" valueType="num">
                                      <p:cBhvr>
                                        <p:cTn id="748" dur="4500" fill="hold"/>
                                        <p:tgtEl>
                                          <p:spTgt spid="11"/>
                                        </p:tgtEl>
                                        <p:attrNameLst>
                                          <p:attrName>ppt_h</p:attrName>
                                        </p:attrNameLst>
                                      </p:cBhvr>
                                      <p:tavLst>
                                        <p:tav tm="0">
                                          <p:val>
                                            <p:strVal val="#ppt_h"/>
                                          </p:val>
                                        </p:tav>
                                        <p:tav tm="100000">
                                          <p:val>
                                            <p:strVal val="#ppt_h"/>
                                          </p:val>
                                        </p:tav>
                                      </p:tavLst>
                                    </p:anim>
                                  </p:childTnLst>
                                </p:cTn>
                              </p:par>
                              <p:par>
                                <p:cTn id="749" presetID="19" presetClass="entr" presetSubtype="10" fill="hold" grpId="3" nodeType="withEffect">
                                  <p:stCondLst>
                                    <p:cond delay="0"/>
                                  </p:stCondLst>
                                  <p:childTnLst>
                                    <p:set>
                                      <p:cBhvr>
                                        <p:cTn id="750" dur="1" fill="hold">
                                          <p:stCondLst>
                                            <p:cond delay="0"/>
                                          </p:stCondLst>
                                        </p:cTn>
                                        <p:tgtEl>
                                          <p:spTgt spid="12"/>
                                        </p:tgtEl>
                                        <p:attrNameLst>
                                          <p:attrName>style.visibility</p:attrName>
                                        </p:attrNameLst>
                                      </p:cBhvr>
                                      <p:to>
                                        <p:strVal val="visible"/>
                                      </p:to>
                                    </p:set>
                                    <p:anim calcmode="lin" valueType="num">
                                      <p:cBhvr>
                                        <p:cTn id="751" dur="4500" fill="hold"/>
                                        <p:tgtEl>
                                          <p:spTgt spid="12"/>
                                        </p:tgtEl>
                                        <p:attrNameLst>
                                          <p:attrName>ppt_w</p:attrName>
                                        </p:attrNameLst>
                                      </p:cBhvr>
                                      <p:tavLst>
                                        <p:tav tm="0" fmla="#ppt_w*sin(2.5*pi*$)">
                                          <p:val>
                                            <p:fltVal val="0"/>
                                          </p:val>
                                        </p:tav>
                                        <p:tav tm="100000">
                                          <p:val>
                                            <p:fltVal val="1"/>
                                          </p:val>
                                        </p:tav>
                                      </p:tavLst>
                                    </p:anim>
                                    <p:anim calcmode="lin" valueType="num">
                                      <p:cBhvr>
                                        <p:cTn id="752" dur="4500" fill="hold"/>
                                        <p:tgtEl>
                                          <p:spTgt spid="12"/>
                                        </p:tgtEl>
                                        <p:attrNameLst>
                                          <p:attrName>ppt_h</p:attrName>
                                        </p:attrNameLst>
                                      </p:cBhvr>
                                      <p:tavLst>
                                        <p:tav tm="0">
                                          <p:val>
                                            <p:strVal val="#ppt_h"/>
                                          </p:val>
                                        </p:tav>
                                        <p:tav tm="100000">
                                          <p:val>
                                            <p:strVal val="#ppt_h"/>
                                          </p:val>
                                        </p:tav>
                                      </p:tavLst>
                                    </p:anim>
                                  </p:childTnLst>
                                </p:cTn>
                              </p:par>
                              <p:par>
                                <p:cTn id="753" presetID="19" presetClass="entr" presetSubtype="10" fill="hold" grpId="3" nodeType="withEffect">
                                  <p:stCondLst>
                                    <p:cond delay="0"/>
                                  </p:stCondLst>
                                  <p:childTnLst>
                                    <p:set>
                                      <p:cBhvr>
                                        <p:cTn id="754" dur="1" fill="hold">
                                          <p:stCondLst>
                                            <p:cond delay="0"/>
                                          </p:stCondLst>
                                        </p:cTn>
                                        <p:tgtEl>
                                          <p:spTgt spid="13"/>
                                        </p:tgtEl>
                                        <p:attrNameLst>
                                          <p:attrName>style.visibility</p:attrName>
                                        </p:attrNameLst>
                                      </p:cBhvr>
                                      <p:to>
                                        <p:strVal val="visible"/>
                                      </p:to>
                                    </p:set>
                                    <p:anim calcmode="lin" valueType="num">
                                      <p:cBhvr>
                                        <p:cTn id="755" dur="4500" fill="hold"/>
                                        <p:tgtEl>
                                          <p:spTgt spid="13"/>
                                        </p:tgtEl>
                                        <p:attrNameLst>
                                          <p:attrName>ppt_w</p:attrName>
                                        </p:attrNameLst>
                                      </p:cBhvr>
                                      <p:tavLst>
                                        <p:tav tm="0" fmla="#ppt_w*sin(2.5*pi*$)">
                                          <p:val>
                                            <p:fltVal val="0"/>
                                          </p:val>
                                        </p:tav>
                                        <p:tav tm="100000">
                                          <p:val>
                                            <p:fltVal val="1"/>
                                          </p:val>
                                        </p:tav>
                                      </p:tavLst>
                                    </p:anim>
                                    <p:anim calcmode="lin" valueType="num">
                                      <p:cBhvr>
                                        <p:cTn id="756" dur="4500" fill="hold"/>
                                        <p:tgtEl>
                                          <p:spTgt spid="13"/>
                                        </p:tgtEl>
                                        <p:attrNameLst>
                                          <p:attrName>ppt_h</p:attrName>
                                        </p:attrNameLst>
                                      </p:cBhvr>
                                      <p:tavLst>
                                        <p:tav tm="0">
                                          <p:val>
                                            <p:strVal val="#ppt_h"/>
                                          </p:val>
                                        </p:tav>
                                        <p:tav tm="100000">
                                          <p:val>
                                            <p:strVal val="#ppt_h"/>
                                          </p:val>
                                        </p:tav>
                                      </p:tavLst>
                                    </p:anim>
                                  </p:childTnLst>
                                </p:cTn>
                              </p:par>
                              <p:par>
                                <p:cTn id="757" presetID="19" presetClass="entr" presetSubtype="10" fill="hold" grpId="3" nodeType="withEffect">
                                  <p:stCondLst>
                                    <p:cond delay="0"/>
                                  </p:stCondLst>
                                  <p:childTnLst>
                                    <p:set>
                                      <p:cBhvr>
                                        <p:cTn id="758" dur="1" fill="hold">
                                          <p:stCondLst>
                                            <p:cond delay="0"/>
                                          </p:stCondLst>
                                        </p:cTn>
                                        <p:tgtEl>
                                          <p:spTgt spid="25"/>
                                        </p:tgtEl>
                                        <p:attrNameLst>
                                          <p:attrName>style.visibility</p:attrName>
                                        </p:attrNameLst>
                                      </p:cBhvr>
                                      <p:to>
                                        <p:strVal val="visible"/>
                                      </p:to>
                                    </p:set>
                                    <p:anim calcmode="lin" valueType="num">
                                      <p:cBhvr>
                                        <p:cTn id="759" dur="4500" fill="hold"/>
                                        <p:tgtEl>
                                          <p:spTgt spid="25"/>
                                        </p:tgtEl>
                                        <p:attrNameLst>
                                          <p:attrName>ppt_w</p:attrName>
                                        </p:attrNameLst>
                                      </p:cBhvr>
                                      <p:tavLst>
                                        <p:tav tm="0" fmla="#ppt_w*sin(2.5*pi*$)">
                                          <p:val>
                                            <p:fltVal val="0"/>
                                          </p:val>
                                        </p:tav>
                                        <p:tav tm="100000">
                                          <p:val>
                                            <p:fltVal val="1"/>
                                          </p:val>
                                        </p:tav>
                                      </p:tavLst>
                                    </p:anim>
                                    <p:anim calcmode="lin" valueType="num">
                                      <p:cBhvr>
                                        <p:cTn id="760" dur="4500" fill="hold"/>
                                        <p:tgtEl>
                                          <p:spTgt spid="25"/>
                                        </p:tgtEl>
                                        <p:attrNameLst>
                                          <p:attrName>ppt_h</p:attrName>
                                        </p:attrNameLst>
                                      </p:cBhvr>
                                      <p:tavLst>
                                        <p:tav tm="0">
                                          <p:val>
                                            <p:strVal val="#ppt_h"/>
                                          </p:val>
                                        </p:tav>
                                        <p:tav tm="100000">
                                          <p:val>
                                            <p:strVal val="#ppt_h"/>
                                          </p:val>
                                        </p:tav>
                                      </p:tavLst>
                                    </p:anim>
                                  </p:childTnLst>
                                </p:cTn>
                              </p:par>
                              <p:par>
                                <p:cTn id="761" presetID="19" presetClass="entr" presetSubtype="10" fill="hold" grpId="3" nodeType="withEffect">
                                  <p:stCondLst>
                                    <p:cond delay="0"/>
                                  </p:stCondLst>
                                  <p:childTnLst>
                                    <p:set>
                                      <p:cBhvr>
                                        <p:cTn id="762" dur="1" fill="hold">
                                          <p:stCondLst>
                                            <p:cond delay="0"/>
                                          </p:stCondLst>
                                        </p:cTn>
                                        <p:tgtEl>
                                          <p:spTgt spid="24"/>
                                        </p:tgtEl>
                                        <p:attrNameLst>
                                          <p:attrName>style.visibility</p:attrName>
                                        </p:attrNameLst>
                                      </p:cBhvr>
                                      <p:to>
                                        <p:strVal val="visible"/>
                                      </p:to>
                                    </p:set>
                                    <p:anim calcmode="lin" valueType="num">
                                      <p:cBhvr>
                                        <p:cTn id="763" dur="4500" fill="hold"/>
                                        <p:tgtEl>
                                          <p:spTgt spid="24"/>
                                        </p:tgtEl>
                                        <p:attrNameLst>
                                          <p:attrName>ppt_w</p:attrName>
                                        </p:attrNameLst>
                                      </p:cBhvr>
                                      <p:tavLst>
                                        <p:tav tm="0" fmla="#ppt_w*sin(2.5*pi*$)">
                                          <p:val>
                                            <p:fltVal val="0"/>
                                          </p:val>
                                        </p:tav>
                                        <p:tav tm="100000">
                                          <p:val>
                                            <p:fltVal val="1"/>
                                          </p:val>
                                        </p:tav>
                                      </p:tavLst>
                                    </p:anim>
                                    <p:anim calcmode="lin" valueType="num">
                                      <p:cBhvr>
                                        <p:cTn id="764" dur="4500" fill="hold"/>
                                        <p:tgtEl>
                                          <p:spTgt spid="24"/>
                                        </p:tgtEl>
                                        <p:attrNameLst>
                                          <p:attrName>ppt_h</p:attrName>
                                        </p:attrNameLst>
                                      </p:cBhvr>
                                      <p:tavLst>
                                        <p:tav tm="0">
                                          <p:val>
                                            <p:strVal val="#ppt_h"/>
                                          </p:val>
                                        </p:tav>
                                        <p:tav tm="100000">
                                          <p:val>
                                            <p:strVal val="#ppt_h"/>
                                          </p:val>
                                        </p:tav>
                                      </p:tavLst>
                                    </p:anim>
                                  </p:childTnLst>
                                </p:cTn>
                              </p:par>
                              <p:par>
                                <p:cTn id="765" presetID="19" presetClass="entr" presetSubtype="10" fill="hold" grpId="3" nodeType="withEffect">
                                  <p:stCondLst>
                                    <p:cond delay="0"/>
                                  </p:stCondLst>
                                  <p:childTnLst>
                                    <p:set>
                                      <p:cBhvr>
                                        <p:cTn id="766" dur="1" fill="hold">
                                          <p:stCondLst>
                                            <p:cond delay="0"/>
                                          </p:stCondLst>
                                        </p:cTn>
                                        <p:tgtEl>
                                          <p:spTgt spid="23"/>
                                        </p:tgtEl>
                                        <p:attrNameLst>
                                          <p:attrName>style.visibility</p:attrName>
                                        </p:attrNameLst>
                                      </p:cBhvr>
                                      <p:to>
                                        <p:strVal val="visible"/>
                                      </p:to>
                                    </p:set>
                                    <p:anim calcmode="lin" valueType="num">
                                      <p:cBhvr>
                                        <p:cTn id="767" dur="4500" fill="hold"/>
                                        <p:tgtEl>
                                          <p:spTgt spid="23"/>
                                        </p:tgtEl>
                                        <p:attrNameLst>
                                          <p:attrName>ppt_w</p:attrName>
                                        </p:attrNameLst>
                                      </p:cBhvr>
                                      <p:tavLst>
                                        <p:tav tm="0" fmla="#ppt_w*sin(2.5*pi*$)">
                                          <p:val>
                                            <p:fltVal val="0"/>
                                          </p:val>
                                        </p:tav>
                                        <p:tav tm="100000">
                                          <p:val>
                                            <p:fltVal val="1"/>
                                          </p:val>
                                        </p:tav>
                                      </p:tavLst>
                                    </p:anim>
                                    <p:anim calcmode="lin" valueType="num">
                                      <p:cBhvr>
                                        <p:cTn id="768" dur="4500" fill="hold"/>
                                        <p:tgtEl>
                                          <p:spTgt spid="23"/>
                                        </p:tgtEl>
                                        <p:attrNameLst>
                                          <p:attrName>ppt_h</p:attrName>
                                        </p:attrNameLst>
                                      </p:cBhvr>
                                      <p:tavLst>
                                        <p:tav tm="0">
                                          <p:val>
                                            <p:strVal val="#ppt_h"/>
                                          </p:val>
                                        </p:tav>
                                        <p:tav tm="100000">
                                          <p:val>
                                            <p:strVal val="#ppt_h"/>
                                          </p:val>
                                        </p:tav>
                                      </p:tavLst>
                                    </p:anim>
                                  </p:childTnLst>
                                </p:cTn>
                              </p:par>
                              <p:par>
                                <p:cTn id="769" presetID="19" presetClass="entr" presetSubtype="10" fill="hold" grpId="3" nodeType="withEffect">
                                  <p:stCondLst>
                                    <p:cond delay="0"/>
                                  </p:stCondLst>
                                  <p:childTnLst>
                                    <p:set>
                                      <p:cBhvr>
                                        <p:cTn id="770" dur="1" fill="hold">
                                          <p:stCondLst>
                                            <p:cond delay="0"/>
                                          </p:stCondLst>
                                        </p:cTn>
                                        <p:tgtEl>
                                          <p:spTgt spid="22"/>
                                        </p:tgtEl>
                                        <p:attrNameLst>
                                          <p:attrName>style.visibility</p:attrName>
                                        </p:attrNameLst>
                                      </p:cBhvr>
                                      <p:to>
                                        <p:strVal val="visible"/>
                                      </p:to>
                                    </p:set>
                                    <p:anim calcmode="lin" valueType="num">
                                      <p:cBhvr>
                                        <p:cTn id="771" dur="4500" fill="hold"/>
                                        <p:tgtEl>
                                          <p:spTgt spid="22"/>
                                        </p:tgtEl>
                                        <p:attrNameLst>
                                          <p:attrName>ppt_w</p:attrName>
                                        </p:attrNameLst>
                                      </p:cBhvr>
                                      <p:tavLst>
                                        <p:tav tm="0" fmla="#ppt_w*sin(2.5*pi*$)">
                                          <p:val>
                                            <p:fltVal val="0"/>
                                          </p:val>
                                        </p:tav>
                                        <p:tav tm="100000">
                                          <p:val>
                                            <p:fltVal val="1"/>
                                          </p:val>
                                        </p:tav>
                                      </p:tavLst>
                                    </p:anim>
                                    <p:anim calcmode="lin" valueType="num">
                                      <p:cBhvr>
                                        <p:cTn id="772" dur="4500" fill="hold"/>
                                        <p:tgtEl>
                                          <p:spTgt spid="22"/>
                                        </p:tgtEl>
                                        <p:attrNameLst>
                                          <p:attrName>ppt_h</p:attrName>
                                        </p:attrNameLst>
                                      </p:cBhvr>
                                      <p:tavLst>
                                        <p:tav tm="0">
                                          <p:val>
                                            <p:strVal val="#ppt_h"/>
                                          </p:val>
                                        </p:tav>
                                        <p:tav tm="100000">
                                          <p:val>
                                            <p:strVal val="#ppt_h"/>
                                          </p:val>
                                        </p:tav>
                                      </p:tavLst>
                                    </p:anim>
                                  </p:childTnLst>
                                </p:cTn>
                              </p:par>
                              <p:par>
                                <p:cTn id="773" presetID="19" presetClass="entr" presetSubtype="10" fill="hold" grpId="3" nodeType="withEffect">
                                  <p:stCondLst>
                                    <p:cond delay="0"/>
                                  </p:stCondLst>
                                  <p:childTnLst>
                                    <p:set>
                                      <p:cBhvr>
                                        <p:cTn id="774" dur="1" fill="hold">
                                          <p:stCondLst>
                                            <p:cond delay="0"/>
                                          </p:stCondLst>
                                        </p:cTn>
                                        <p:tgtEl>
                                          <p:spTgt spid="26"/>
                                        </p:tgtEl>
                                        <p:attrNameLst>
                                          <p:attrName>style.visibility</p:attrName>
                                        </p:attrNameLst>
                                      </p:cBhvr>
                                      <p:to>
                                        <p:strVal val="visible"/>
                                      </p:to>
                                    </p:set>
                                    <p:anim calcmode="lin" valueType="num">
                                      <p:cBhvr>
                                        <p:cTn id="775" dur="4500" fill="hold"/>
                                        <p:tgtEl>
                                          <p:spTgt spid="26"/>
                                        </p:tgtEl>
                                        <p:attrNameLst>
                                          <p:attrName>ppt_w</p:attrName>
                                        </p:attrNameLst>
                                      </p:cBhvr>
                                      <p:tavLst>
                                        <p:tav tm="0" fmla="#ppt_w*sin(2.5*pi*$)">
                                          <p:val>
                                            <p:fltVal val="0"/>
                                          </p:val>
                                        </p:tav>
                                        <p:tav tm="100000">
                                          <p:val>
                                            <p:fltVal val="1"/>
                                          </p:val>
                                        </p:tav>
                                      </p:tavLst>
                                    </p:anim>
                                    <p:anim calcmode="lin" valueType="num">
                                      <p:cBhvr>
                                        <p:cTn id="776" dur="4500" fill="hold"/>
                                        <p:tgtEl>
                                          <p:spTgt spid="26"/>
                                        </p:tgtEl>
                                        <p:attrNameLst>
                                          <p:attrName>ppt_h</p:attrName>
                                        </p:attrNameLst>
                                      </p:cBhvr>
                                      <p:tavLst>
                                        <p:tav tm="0">
                                          <p:val>
                                            <p:strVal val="#ppt_h"/>
                                          </p:val>
                                        </p:tav>
                                        <p:tav tm="100000">
                                          <p:val>
                                            <p:strVal val="#ppt_h"/>
                                          </p:val>
                                        </p:tav>
                                      </p:tavLst>
                                    </p:anim>
                                  </p:childTnLst>
                                </p:cTn>
                              </p:par>
                              <p:par>
                                <p:cTn id="777" presetID="19" presetClass="entr" presetSubtype="10" fill="hold" grpId="3" nodeType="withEffect">
                                  <p:stCondLst>
                                    <p:cond delay="0"/>
                                  </p:stCondLst>
                                  <p:childTnLst>
                                    <p:set>
                                      <p:cBhvr>
                                        <p:cTn id="778" dur="1" fill="hold">
                                          <p:stCondLst>
                                            <p:cond delay="0"/>
                                          </p:stCondLst>
                                        </p:cTn>
                                        <p:tgtEl>
                                          <p:spTgt spid="27"/>
                                        </p:tgtEl>
                                        <p:attrNameLst>
                                          <p:attrName>style.visibility</p:attrName>
                                        </p:attrNameLst>
                                      </p:cBhvr>
                                      <p:to>
                                        <p:strVal val="visible"/>
                                      </p:to>
                                    </p:set>
                                    <p:anim calcmode="lin" valueType="num">
                                      <p:cBhvr>
                                        <p:cTn id="779" dur="4500" fill="hold"/>
                                        <p:tgtEl>
                                          <p:spTgt spid="27"/>
                                        </p:tgtEl>
                                        <p:attrNameLst>
                                          <p:attrName>ppt_w</p:attrName>
                                        </p:attrNameLst>
                                      </p:cBhvr>
                                      <p:tavLst>
                                        <p:tav tm="0" fmla="#ppt_w*sin(2.5*pi*$)">
                                          <p:val>
                                            <p:fltVal val="0"/>
                                          </p:val>
                                        </p:tav>
                                        <p:tav tm="100000">
                                          <p:val>
                                            <p:fltVal val="1"/>
                                          </p:val>
                                        </p:tav>
                                      </p:tavLst>
                                    </p:anim>
                                    <p:anim calcmode="lin" valueType="num">
                                      <p:cBhvr>
                                        <p:cTn id="780" dur="4500" fill="hold"/>
                                        <p:tgtEl>
                                          <p:spTgt spid="27"/>
                                        </p:tgtEl>
                                        <p:attrNameLst>
                                          <p:attrName>ppt_h</p:attrName>
                                        </p:attrNameLst>
                                      </p:cBhvr>
                                      <p:tavLst>
                                        <p:tav tm="0">
                                          <p:val>
                                            <p:strVal val="#ppt_h"/>
                                          </p:val>
                                        </p:tav>
                                        <p:tav tm="100000">
                                          <p:val>
                                            <p:strVal val="#ppt_h"/>
                                          </p:val>
                                        </p:tav>
                                      </p:tavLst>
                                    </p:anim>
                                  </p:childTnLst>
                                </p:cTn>
                              </p:par>
                              <p:par>
                                <p:cTn id="781" presetID="19" presetClass="entr" presetSubtype="10" fill="hold" grpId="3" nodeType="withEffect">
                                  <p:stCondLst>
                                    <p:cond delay="0"/>
                                  </p:stCondLst>
                                  <p:childTnLst>
                                    <p:set>
                                      <p:cBhvr>
                                        <p:cTn id="782" dur="1" fill="hold">
                                          <p:stCondLst>
                                            <p:cond delay="0"/>
                                          </p:stCondLst>
                                        </p:cTn>
                                        <p:tgtEl>
                                          <p:spTgt spid="28"/>
                                        </p:tgtEl>
                                        <p:attrNameLst>
                                          <p:attrName>style.visibility</p:attrName>
                                        </p:attrNameLst>
                                      </p:cBhvr>
                                      <p:to>
                                        <p:strVal val="visible"/>
                                      </p:to>
                                    </p:set>
                                    <p:anim calcmode="lin" valueType="num">
                                      <p:cBhvr>
                                        <p:cTn id="783" dur="4500" fill="hold"/>
                                        <p:tgtEl>
                                          <p:spTgt spid="28"/>
                                        </p:tgtEl>
                                        <p:attrNameLst>
                                          <p:attrName>ppt_w</p:attrName>
                                        </p:attrNameLst>
                                      </p:cBhvr>
                                      <p:tavLst>
                                        <p:tav tm="0" fmla="#ppt_w*sin(2.5*pi*$)">
                                          <p:val>
                                            <p:fltVal val="0"/>
                                          </p:val>
                                        </p:tav>
                                        <p:tav tm="100000">
                                          <p:val>
                                            <p:fltVal val="1"/>
                                          </p:val>
                                        </p:tav>
                                      </p:tavLst>
                                    </p:anim>
                                    <p:anim calcmode="lin" valueType="num">
                                      <p:cBhvr>
                                        <p:cTn id="784" dur="4500" fill="hold"/>
                                        <p:tgtEl>
                                          <p:spTgt spid="28"/>
                                        </p:tgtEl>
                                        <p:attrNameLst>
                                          <p:attrName>ppt_h</p:attrName>
                                        </p:attrNameLst>
                                      </p:cBhvr>
                                      <p:tavLst>
                                        <p:tav tm="0">
                                          <p:val>
                                            <p:strVal val="#ppt_h"/>
                                          </p:val>
                                        </p:tav>
                                        <p:tav tm="100000">
                                          <p:val>
                                            <p:strVal val="#ppt_h"/>
                                          </p:val>
                                        </p:tav>
                                      </p:tavLst>
                                    </p:anim>
                                  </p:childTnLst>
                                </p:cTn>
                              </p:par>
                              <p:par>
                                <p:cTn id="785" presetID="19" presetClass="entr" presetSubtype="10" fill="hold" grpId="3" nodeType="withEffect">
                                  <p:stCondLst>
                                    <p:cond delay="0"/>
                                  </p:stCondLst>
                                  <p:childTnLst>
                                    <p:set>
                                      <p:cBhvr>
                                        <p:cTn id="786" dur="1" fill="hold">
                                          <p:stCondLst>
                                            <p:cond delay="0"/>
                                          </p:stCondLst>
                                        </p:cTn>
                                        <p:tgtEl>
                                          <p:spTgt spid="29"/>
                                        </p:tgtEl>
                                        <p:attrNameLst>
                                          <p:attrName>style.visibility</p:attrName>
                                        </p:attrNameLst>
                                      </p:cBhvr>
                                      <p:to>
                                        <p:strVal val="visible"/>
                                      </p:to>
                                    </p:set>
                                    <p:anim calcmode="lin" valueType="num">
                                      <p:cBhvr>
                                        <p:cTn id="787" dur="4500" fill="hold"/>
                                        <p:tgtEl>
                                          <p:spTgt spid="29"/>
                                        </p:tgtEl>
                                        <p:attrNameLst>
                                          <p:attrName>ppt_w</p:attrName>
                                        </p:attrNameLst>
                                      </p:cBhvr>
                                      <p:tavLst>
                                        <p:tav tm="0" fmla="#ppt_w*sin(2.5*pi*$)">
                                          <p:val>
                                            <p:fltVal val="0"/>
                                          </p:val>
                                        </p:tav>
                                        <p:tav tm="100000">
                                          <p:val>
                                            <p:fltVal val="1"/>
                                          </p:val>
                                        </p:tav>
                                      </p:tavLst>
                                    </p:anim>
                                    <p:anim calcmode="lin" valueType="num">
                                      <p:cBhvr>
                                        <p:cTn id="788" dur="4500" fill="hold"/>
                                        <p:tgtEl>
                                          <p:spTgt spid="29"/>
                                        </p:tgtEl>
                                        <p:attrNameLst>
                                          <p:attrName>ppt_h</p:attrName>
                                        </p:attrNameLst>
                                      </p:cBhvr>
                                      <p:tavLst>
                                        <p:tav tm="0">
                                          <p:val>
                                            <p:strVal val="#ppt_h"/>
                                          </p:val>
                                        </p:tav>
                                        <p:tav tm="100000">
                                          <p:val>
                                            <p:strVal val="#ppt_h"/>
                                          </p:val>
                                        </p:tav>
                                      </p:tavLst>
                                    </p:anim>
                                  </p:childTnLst>
                                </p:cTn>
                              </p:par>
                              <p:par>
                                <p:cTn id="789" presetID="19" presetClass="entr" presetSubtype="10" fill="hold" grpId="3" nodeType="withEffect">
                                  <p:stCondLst>
                                    <p:cond delay="0"/>
                                  </p:stCondLst>
                                  <p:childTnLst>
                                    <p:set>
                                      <p:cBhvr>
                                        <p:cTn id="790" dur="1" fill="hold">
                                          <p:stCondLst>
                                            <p:cond delay="0"/>
                                          </p:stCondLst>
                                        </p:cTn>
                                        <p:tgtEl>
                                          <p:spTgt spid="18"/>
                                        </p:tgtEl>
                                        <p:attrNameLst>
                                          <p:attrName>style.visibility</p:attrName>
                                        </p:attrNameLst>
                                      </p:cBhvr>
                                      <p:to>
                                        <p:strVal val="visible"/>
                                      </p:to>
                                    </p:set>
                                    <p:anim calcmode="lin" valueType="num">
                                      <p:cBhvr>
                                        <p:cTn id="791" dur="4500" fill="hold"/>
                                        <p:tgtEl>
                                          <p:spTgt spid="18"/>
                                        </p:tgtEl>
                                        <p:attrNameLst>
                                          <p:attrName>ppt_w</p:attrName>
                                        </p:attrNameLst>
                                      </p:cBhvr>
                                      <p:tavLst>
                                        <p:tav tm="0" fmla="#ppt_w*sin(2.5*pi*$)">
                                          <p:val>
                                            <p:fltVal val="0"/>
                                          </p:val>
                                        </p:tav>
                                        <p:tav tm="100000">
                                          <p:val>
                                            <p:fltVal val="1"/>
                                          </p:val>
                                        </p:tav>
                                      </p:tavLst>
                                    </p:anim>
                                    <p:anim calcmode="lin" valueType="num">
                                      <p:cBhvr>
                                        <p:cTn id="792" dur="4500" fill="hold"/>
                                        <p:tgtEl>
                                          <p:spTgt spid="18"/>
                                        </p:tgtEl>
                                        <p:attrNameLst>
                                          <p:attrName>ppt_h</p:attrName>
                                        </p:attrNameLst>
                                      </p:cBhvr>
                                      <p:tavLst>
                                        <p:tav tm="0">
                                          <p:val>
                                            <p:strVal val="#ppt_h"/>
                                          </p:val>
                                        </p:tav>
                                        <p:tav tm="100000">
                                          <p:val>
                                            <p:strVal val="#ppt_h"/>
                                          </p:val>
                                        </p:tav>
                                      </p:tavLst>
                                    </p:anim>
                                  </p:childTnLst>
                                </p:cTn>
                              </p:par>
                              <p:par>
                                <p:cTn id="793" presetID="19" presetClass="entr" presetSubtype="10" fill="hold" grpId="3" nodeType="withEffect">
                                  <p:stCondLst>
                                    <p:cond delay="0"/>
                                  </p:stCondLst>
                                  <p:childTnLst>
                                    <p:set>
                                      <p:cBhvr>
                                        <p:cTn id="794" dur="1" fill="hold">
                                          <p:stCondLst>
                                            <p:cond delay="0"/>
                                          </p:stCondLst>
                                        </p:cTn>
                                        <p:tgtEl>
                                          <p:spTgt spid="19"/>
                                        </p:tgtEl>
                                        <p:attrNameLst>
                                          <p:attrName>style.visibility</p:attrName>
                                        </p:attrNameLst>
                                      </p:cBhvr>
                                      <p:to>
                                        <p:strVal val="visible"/>
                                      </p:to>
                                    </p:set>
                                    <p:anim calcmode="lin" valueType="num">
                                      <p:cBhvr>
                                        <p:cTn id="795" dur="4500" fill="hold"/>
                                        <p:tgtEl>
                                          <p:spTgt spid="19"/>
                                        </p:tgtEl>
                                        <p:attrNameLst>
                                          <p:attrName>ppt_w</p:attrName>
                                        </p:attrNameLst>
                                      </p:cBhvr>
                                      <p:tavLst>
                                        <p:tav tm="0" fmla="#ppt_w*sin(2.5*pi*$)">
                                          <p:val>
                                            <p:fltVal val="0"/>
                                          </p:val>
                                        </p:tav>
                                        <p:tav tm="100000">
                                          <p:val>
                                            <p:fltVal val="1"/>
                                          </p:val>
                                        </p:tav>
                                      </p:tavLst>
                                    </p:anim>
                                    <p:anim calcmode="lin" valueType="num">
                                      <p:cBhvr>
                                        <p:cTn id="796" dur="4500" fill="hold"/>
                                        <p:tgtEl>
                                          <p:spTgt spid="19"/>
                                        </p:tgtEl>
                                        <p:attrNameLst>
                                          <p:attrName>ppt_h</p:attrName>
                                        </p:attrNameLst>
                                      </p:cBhvr>
                                      <p:tavLst>
                                        <p:tav tm="0">
                                          <p:val>
                                            <p:strVal val="#ppt_h"/>
                                          </p:val>
                                        </p:tav>
                                        <p:tav tm="100000">
                                          <p:val>
                                            <p:strVal val="#ppt_h"/>
                                          </p:val>
                                        </p:tav>
                                      </p:tavLst>
                                    </p:anim>
                                  </p:childTnLst>
                                </p:cTn>
                              </p:par>
                              <p:par>
                                <p:cTn id="797" presetID="19" presetClass="entr" presetSubtype="10" fill="hold" grpId="3" nodeType="withEffect">
                                  <p:stCondLst>
                                    <p:cond delay="0"/>
                                  </p:stCondLst>
                                  <p:childTnLst>
                                    <p:set>
                                      <p:cBhvr>
                                        <p:cTn id="798" dur="1" fill="hold">
                                          <p:stCondLst>
                                            <p:cond delay="0"/>
                                          </p:stCondLst>
                                        </p:cTn>
                                        <p:tgtEl>
                                          <p:spTgt spid="20"/>
                                        </p:tgtEl>
                                        <p:attrNameLst>
                                          <p:attrName>style.visibility</p:attrName>
                                        </p:attrNameLst>
                                      </p:cBhvr>
                                      <p:to>
                                        <p:strVal val="visible"/>
                                      </p:to>
                                    </p:set>
                                    <p:anim calcmode="lin" valueType="num">
                                      <p:cBhvr>
                                        <p:cTn id="799" dur="4500" fill="hold"/>
                                        <p:tgtEl>
                                          <p:spTgt spid="20"/>
                                        </p:tgtEl>
                                        <p:attrNameLst>
                                          <p:attrName>ppt_w</p:attrName>
                                        </p:attrNameLst>
                                      </p:cBhvr>
                                      <p:tavLst>
                                        <p:tav tm="0" fmla="#ppt_w*sin(2.5*pi*$)">
                                          <p:val>
                                            <p:fltVal val="0"/>
                                          </p:val>
                                        </p:tav>
                                        <p:tav tm="100000">
                                          <p:val>
                                            <p:fltVal val="1"/>
                                          </p:val>
                                        </p:tav>
                                      </p:tavLst>
                                    </p:anim>
                                    <p:anim calcmode="lin" valueType="num">
                                      <p:cBhvr>
                                        <p:cTn id="800" dur="4500" fill="hold"/>
                                        <p:tgtEl>
                                          <p:spTgt spid="20"/>
                                        </p:tgtEl>
                                        <p:attrNameLst>
                                          <p:attrName>ppt_h</p:attrName>
                                        </p:attrNameLst>
                                      </p:cBhvr>
                                      <p:tavLst>
                                        <p:tav tm="0">
                                          <p:val>
                                            <p:strVal val="#ppt_h"/>
                                          </p:val>
                                        </p:tav>
                                        <p:tav tm="100000">
                                          <p:val>
                                            <p:strVal val="#ppt_h"/>
                                          </p:val>
                                        </p:tav>
                                      </p:tavLst>
                                    </p:anim>
                                  </p:childTnLst>
                                </p:cTn>
                              </p:par>
                              <p:par>
                                <p:cTn id="801" presetID="19" presetClass="entr" presetSubtype="10" fill="hold" grpId="3" nodeType="withEffect">
                                  <p:stCondLst>
                                    <p:cond delay="0"/>
                                  </p:stCondLst>
                                  <p:childTnLst>
                                    <p:set>
                                      <p:cBhvr>
                                        <p:cTn id="802" dur="1" fill="hold">
                                          <p:stCondLst>
                                            <p:cond delay="0"/>
                                          </p:stCondLst>
                                        </p:cTn>
                                        <p:tgtEl>
                                          <p:spTgt spid="21"/>
                                        </p:tgtEl>
                                        <p:attrNameLst>
                                          <p:attrName>style.visibility</p:attrName>
                                        </p:attrNameLst>
                                      </p:cBhvr>
                                      <p:to>
                                        <p:strVal val="visible"/>
                                      </p:to>
                                    </p:set>
                                    <p:anim calcmode="lin" valueType="num">
                                      <p:cBhvr>
                                        <p:cTn id="803" dur="4500" fill="hold"/>
                                        <p:tgtEl>
                                          <p:spTgt spid="21"/>
                                        </p:tgtEl>
                                        <p:attrNameLst>
                                          <p:attrName>ppt_w</p:attrName>
                                        </p:attrNameLst>
                                      </p:cBhvr>
                                      <p:tavLst>
                                        <p:tav tm="0" fmla="#ppt_w*sin(2.5*pi*$)">
                                          <p:val>
                                            <p:fltVal val="0"/>
                                          </p:val>
                                        </p:tav>
                                        <p:tav tm="100000">
                                          <p:val>
                                            <p:fltVal val="1"/>
                                          </p:val>
                                        </p:tav>
                                      </p:tavLst>
                                    </p:anim>
                                    <p:anim calcmode="lin" valueType="num">
                                      <p:cBhvr>
                                        <p:cTn id="804" dur="4500" fill="hold"/>
                                        <p:tgtEl>
                                          <p:spTgt spid="21"/>
                                        </p:tgtEl>
                                        <p:attrNameLst>
                                          <p:attrName>ppt_h</p:attrName>
                                        </p:attrNameLst>
                                      </p:cBhvr>
                                      <p:tavLst>
                                        <p:tav tm="0">
                                          <p:val>
                                            <p:strVal val="#ppt_h"/>
                                          </p:val>
                                        </p:tav>
                                        <p:tav tm="100000">
                                          <p:val>
                                            <p:strVal val="#ppt_h"/>
                                          </p:val>
                                        </p:tav>
                                      </p:tavLst>
                                    </p:anim>
                                  </p:childTnLst>
                                </p:cTn>
                              </p:par>
                              <p:par>
                                <p:cTn id="805" presetID="19" presetClass="entr" presetSubtype="10" fill="hold" grpId="3" nodeType="withEffect">
                                  <p:stCondLst>
                                    <p:cond delay="0"/>
                                  </p:stCondLst>
                                  <p:childTnLst>
                                    <p:set>
                                      <p:cBhvr>
                                        <p:cTn id="806" dur="1" fill="hold">
                                          <p:stCondLst>
                                            <p:cond delay="0"/>
                                          </p:stCondLst>
                                        </p:cTn>
                                        <p:tgtEl>
                                          <p:spTgt spid="30"/>
                                        </p:tgtEl>
                                        <p:attrNameLst>
                                          <p:attrName>style.visibility</p:attrName>
                                        </p:attrNameLst>
                                      </p:cBhvr>
                                      <p:to>
                                        <p:strVal val="visible"/>
                                      </p:to>
                                    </p:set>
                                    <p:anim calcmode="lin" valueType="num">
                                      <p:cBhvr>
                                        <p:cTn id="807" dur="4500" fill="hold"/>
                                        <p:tgtEl>
                                          <p:spTgt spid="30"/>
                                        </p:tgtEl>
                                        <p:attrNameLst>
                                          <p:attrName>ppt_w</p:attrName>
                                        </p:attrNameLst>
                                      </p:cBhvr>
                                      <p:tavLst>
                                        <p:tav tm="0" fmla="#ppt_w*sin(2.5*pi*$)">
                                          <p:val>
                                            <p:fltVal val="0"/>
                                          </p:val>
                                        </p:tav>
                                        <p:tav tm="100000">
                                          <p:val>
                                            <p:fltVal val="1"/>
                                          </p:val>
                                        </p:tav>
                                      </p:tavLst>
                                    </p:anim>
                                    <p:anim calcmode="lin" valueType="num">
                                      <p:cBhvr>
                                        <p:cTn id="808" dur="4500" fill="hold"/>
                                        <p:tgtEl>
                                          <p:spTgt spid="30"/>
                                        </p:tgtEl>
                                        <p:attrNameLst>
                                          <p:attrName>ppt_h</p:attrName>
                                        </p:attrNameLst>
                                      </p:cBhvr>
                                      <p:tavLst>
                                        <p:tav tm="0">
                                          <p:val>
                                            <p:strVal val="#ppt_h"/>
                                          </p:val>
                                        </p:tav>
                                        <p:tav tm="100000">
                                          <p:val>
                                            <p:strVal val="#ppt_h"/>
                                          </p:val>
                                        </p:tav>
                                      </p:tavLst>
                                    </p:anim>
                                  </p:childTnLst>
                                </p:cTn>
                              </p:par>
                              <p:par>
                                <p:cTn id="809" presetID="19" presetClass="entr" presetSubtype="10" fill="hold" grpId="3" nodeType="withEffect">
                                  <p:stCondLst>
                                    <p:cond delay="0"/>
                                  </p:stCondLst>
                                  <p:childTnLst>
                                    <p:set>
                                      <p:cBhvr>
                                        <p:cTn id="810" dur="1" fill="hold">
                                          <p:stCondLst>
                                            <p:cond delay="0"/>
                                          </p:stCondLst>
                                        </p:cTn>
                                        <p:tgtEl>
                                          <p:spTgt spid="31"/>
                                        </p:tgtEl>
                                        <p:attrNameLst>
                                          <p:attrName>style.visibility</p:attrName>
                                        </p:attrNameLst>
                                      </p:cBhvr>
                                      <p:to>
                                        <p:strVal val="visible"/>
                                      </p:to>
                                    </p:set>
                                    <p:anim calcmode="lin" valueType="num">
                                      <p:cBhvr>
                                        <p:cTn id="811" dur="4500" fill="hold"/>
                                        <p:tgtEl>
                                          <p:spTgt spid="31"/>
                                        </p:tgtEl>
                                        <p:attrNameLst>
                                          <p:attrName>ppt_w</p:attrName>
                                        </p:attrNameLst>
                                      </p:cBhvr>
                                      <p:tavLst>
                                        <p:tav tm="0" fmla="#ppt_w*sin(2.5*pi*$)">
                                          <p:val>
                                            <p:fltVal val="0"/>
                                          </p:val>
                                        </p:tav>
                                        <p:tav tm="100000">
                                          <p:val>
                                            <p:fltVal val="1"/>
                                          </p:val>
                                        </p:tav>
                                      </p:tavLst>
                                    </p:anim>
                                    <p:anim calcmode="lin" valueType="num">
                                      <p:cBhvr>
                                        <p:cTn id="812" dur="4500" fill="hold"/>
                                        <p:tgtEl>
                                          <p:spTgt spid="31"/>
                                        </p:tgtEl>
                                        <p:attrNameLst>
                                          <p:attrName>ppt_h</p:attrName>
                                        </p:attrNameLst>
                                      </p:cBhvr>
                                      <p:tavLst>
                                        <p:tav tm="0">
                                          <p:val>
                                            <p:strVal val="#ppt_h"/>
                                          </p:val>
                                        </p:tav>
                                        <p:tav tm="100000">
                                          <p:val>
                                            <p:strVal val="#ppt_h"/>
                                          </p:val>
                                        </p:tav>
                                      </p:tavLst>
                                    </p:anim>
                                  </p:childTnLst>
                                </p:cTn>
                              </p:par>
                              <p:par>
                                <p:cTn id="813" presetID="19" presetClass="entr" presetSubtype="10" fill="hold" grpId="3" nodeType="withEffect">
                                  <p:stCondLst>
                                    <p:cond delay="0"/>
                                  </p:stCondLst>
                                  <p:childTnLst>
                                    <p:set>
                                      <p:cBhvr>
                                        <p:cTn id="814" dur="1" fill="hold">
                                          <p:stCondLst>
                                            <p:cond delay="0"/>
                                          </p:stCondLst>
                                        </p:cTn>
                                        <p:tgtEl>
                                          <p:spTgt spid="32"/>
                                        </p:tgtEl>
                                        <p:attrNameLst>
                                          <p:attrName>style.visibility</p:attrName>
                                        </p:attrNameLst>
                                      </p:cBhvr>
                                      <p:to>
                                        <p:strVal val="visible"/>
                                      </p:to>
                                    </p:set>
                                    <p:anim calcmode="lin" valueType="num">
                                      <p:cBhvr>
                                        <p:cTn id="815" dur="4500" fill="hold"/>
                                        <p:tgtEl>
                                          <p:spTgt spid="32"/>
                                        </p:tgtEl>
                                        <p:attrNameLst>
                                          <p:attrName>ppt_w</p:attrName>
                                        </p:attrNameLst>
                                      </p:cBhvr>
                                      <p:tavLst>
                                        <p:tav tm="0" fmla="#ppt_w*sin(2.5*pi*$)">
                                          <p:val>
                                            <p:fltVal val="0"/>
                                          </p:val>
                                        </p:tav>
                                        <p:tav tm="100000">
                                          <p:val>
                                            <p:fltVal val="1"/>
                                          </p:val>
                                        </p:tav>
                                      </p:tavLst>
                                    </p:anim>
                                    <p:anim calcmode="lin" valueType="num">
                                      <p:cBhvr>
                                        <p:cTn id="816" dur="4500" fill="hold"/>
                                        <p:tgtEl>
                                          <p:spTgt spid="32"/>
                                        </p:tgtEl>
                                        <p:attrNameLst>
                                          <p:attrName>ppt_h</p:attrName>
                                        </p:attrNameLst>
                                      </p:cBhvr>
                                      <p:tavLst>
                                        <p:tav tm="0">
                                          <p:val>
                                            <p:strVal val="#ppt_h"/>
                                          </p:val>
                                        </p:tav>
                                        <p:tav tm="100000">
                                          <p:val>
                                            <p:strVal val="#ppt_h"/>
                                          </p:val>
                                        </p:tav>
                                      </p:tavLst>
                                    </p:anim>
                                  </p:childTnLst>
                                </p:cTn>
                              </p:par>
                              <p:par>
                                <p:cTn id="817" presetID="19" presetClass="entr" presetSubtype="10" fill="hold" grpId="3" nodeType="withEffect">
                                  <p:stCondLst>
                                    <p:cond delay="0"/>
                                  </p:stCondLst>
                                  <p:childTnLst>
                                    <p:set>
                                      <p:cBhvr>
                                        <p:cTn id="818" dur="1" fill="hold">
                                          <p:stCondLst>
                                            <p:cond delay="0"/>
                                          </p:stCondLst>
                                        </p:cTn>
                                        <p:tgtEl>
                                          <p:spTgt spid="33"/>
                                        </p:tgtEl>
                                        <p:attrNameLst>
                                          <p:attrName>style.visibility</p:attrName>
                                        </p:attrNameLst>
                                      </p:cBhvr>
                                      <p:to>
                                        <p:strVal val="visible"/>
                                      </p:to>
                                    </p:set>
                                    <p:anim calcmode="lin" valueType="num">
                                      <p:cBhvr>
                                        <p:cTn id="819" dur="4500" fill="hold"/>
                                        <p:tgtEl>
                                          <p:spTgt spid="33"/>
                                        </p:tgtEl>
                                        <p:attrNameLst>
                                          <p:attrName>ppt_w</p:attrName>
                                        </p:attrNameLst>
                                      </p:cBhvr>
                                      <p:tavLst>
                                        <p:tav tm="0" fmla="#ppt_w*sin(2.5*pi*$)">
                                          <p:val>
                                            <p:fltVal val="0"/>
                                          </p:val>
                                        </p:tav>
                                        <p:tav tm="100000">
                                          <p:val>
                                            <p:fltVal val="1"/>
                                          </p:val>
                                        </p:tav>
                                      </p:tavLst>
                                    </p:anim>
                                    <p:anim calcmode="lin" valueType="num">
                                      <p:cBhvr>
                                        <p:cTn id="820" dur="4500" fill="hold"/>
                                        <p:tgtEl>
                                          <p:spTgt spid="33"/>
                                        </p:tgtEl>
                                        <p:attrNameLst>
                                          <p:attrName>ppt_h</p:attrName>
                                        </p:attrNameLst>
                                      </p:cBhvr>
                                      <p:tavLst>
                                        <p:tav tm="0">
                                          <p:val>
                                            <p:strVal val="#ppt_h"/>
                                          </p:val>
                                        </p:tav>
                                        <p:tav tm="100000">
                                          <p:val>
                                            <p:strVal val="#ppt_h"/>
                                          </p:val>
                                        </p:tav>
                                      </p:tavLst>
                                    </p:anim>
                                  </p:childTnLst>
                                </p:cTn>
                              </p:par>
                              <p:par>
                                <p:cTn id="821" presetID="19" presetClass="entr" presetSubtype="10" fill="hold" grpId="3" nodeType="withEffect">
                                  <p:stCondLst>
                                    <p:cond delay="0"/>
                                  </p:stCondLst>
                                  <p:childTnLst>
                                    <p:set>
                                      <p:cBhvr>
                                        <p:cTn id="822" dur="1" fill="hold">
                                          <p:stCondLst>
                                            <p:cond delay="0"/>
                                          </p:stCondLst>
                                        </p:cTn>
                                        <p:tgtEl>
                                          <p:spTgt spid="37"/>
                                        </p:tgtEl>
                                        <p:attrNameLst>
                                          <p:attrName>style.visibility</p:attrName>
                                        </p:attrNameLst>
                                      </p:cBhvr>
                                      <p:to>
                                        <p:strVal val="visible"/>
                                      </p:to>
                                    </p:set>
                                    <p:anim calcmode="lin" valueType="num">
                                      <p:cBhvr>
                                        <p:cTn id="823" dur="4500" fill="hold"/>
                                        <p:tgtEl>
                                          <p:spTgt spid="37"/>
                                        </p:tgtEl>
                                        <p:attrNameLst>
                                          <p:attrName>ppt_w</p:attrName>
                                        </p:attrNameLst>
                                      </p:cBhvr>
                                      <p:tavLst>
                                        <p:tav tm="0" fmla="#ppt_w*sin(2.5*pi*$)">
                                          <p:val>
                                            <p:fltVal val="0"/>
                                          </p:val>
                                        </p:tav>
                                        <p:tav tm="100000">
                                          <p:val>
                                            <p:fltVal val="1"/>
                                          </p:val>
                                        </p:tav>
                                      </p:tavLst>
                                    </p:anim>
                                    <p:anim calcmode="lin" valueType="num">
                                      <p:cBhvr>
                                        <p:cTn id="824" dur="4500" fill="hold"/>
                                        <p:tgtEl>
                                          <p:spTgt spid="37"/>
                                        </p:tgtEl>
                                        <p:attrNameLst>
                                          <p:attrName>ppt_h</p:attrName>
                                        </p:attrNameLst>
                                      </p:cBhvr>
                                      <p:tavLst>
                                        <p:tav tm="0">
                                          <p:val>
                                            <p:strVal val="#ppt_h"/>
                                          </p:val>
                                        </p:tav>
                                        <p:tav tm="100000">
                                          <p:val>
                                            <p:strVal val="#ppt_h"/>
                                          </p:val>
                                        </p:tav>
                                      </p:tavLst>
                                    </p:anim>
                                  </p:childTnLst>
                                </p:cTn>
                              </p:par>
                              <p:par>
                                <p:cTn id="825" presetID="19" presetClass="entr" presetSubtype="10" fill="hold" grpId="3" nodeType="withEffect">
                                  <p:stCondLst>
                                    <p:cond delay="0"/>
                                  </p:stCondLst>
                                  <p:childTnLst>
                                    <p:set>
                                      <p:cBhvr>
                                        <p:cTn id="826" dur="1" fill="hold">
                                          <p:stCondLst>
                                            <p:cond delay="0"/>
                                          </p:stCondLst>
                                        </p:cTn>
                                        <p:tgtEl>
                                          <p:spTgt spid="36"/>
                                        </p:tgtEl>
                                        <p:attrNameLst>
                                          <p:attrName>style.visibility</p:attrName>
                                        </p:attrNameLst>
                                      </p:cBhvr>
                                      <p:to>
                                        <p:strVal val="visible"/>
                                      </p:to>
                                    </p:set>
                                    <p:anim calcmode="lin" valueType="num">
                                      <p:cBhvr>
                                        <p:cTn id="827" dur="4500" fill="hold"/>
                                        <p:tgtEl>
                                          <p:spTgt spid="36"/>
                                        </p:tgtEl>
                                        <p:attrNameLst>
                                          <p:attrName>ppt_w</p:attrName>
                                        </p:attrNameLst>
                                      </p:cBhvr>
                                      <p:tavLst>
                                        <p:tav tm="0" fmla="#ppt_w*sin(2.5*pi*$)">
                                          <p:val>
                                            <p:fltVal val="0"/>
                                          </p:val>
                                        </p:tav>
                                        <p:tav tm="100000">
                                          <p:val>
                                            <p:fltVal val="1"/>
                                          </p:val>
                                        </p:tav>
                                      </p:tavLst>
                                    </p:anim>
                                    <p:anim calcmode="lin" valueType="num">
                                      <p:cBhvr>
                                        <p:cTn id="828" dur="4500" fill="hold"/>
                                        <p:tgtEl>
                                          <p:spTgt spid="36"/>
                                        </p:tgtEl>
                                        <p:attrNameLst>
                                          <p:attrName>ppt_h</p:attrName>
                                        </p:attrNameLst>
                                      </p:cBhvr>
                                      <p:tavLst>
                                        <p:tav tm="0">
                                          <p:val>
                                            <p:strVal val="#ppt_h"/>
                                          </p:val>
                                        </p:tav>
                                        <p:tav tm="100000">
                                          <p:val>
                                            <p:strVal val="#ppt_h"/>
                                          </p:val>
                                        </p:tav>
                                      </p:tavLst>
                                    </p:anim>
                                  </p:childTnLst>
                                </p:cTn>
                              </p:par>
                              <p:par>
                                <p:cTn id="829" presetID="19" presetClass="entr" presetSubtype="10" fill="hold" grpId="3" nodeType="withEffect">
                                  <p:stCondLst>
                                    <p:cond delay="0"/>
                                  </p:stCondLst>
                                  <p:childTnLst>
                                    <p:set>
                                      <p:cBhvr>
                                        <p:cTn id="830" dur="1" fill="hold">
                                          <p:stCondLst>
                                            <p:cond delay="0"/>
                                          </p:stCondLst>
                                        </p:cTn>
                                        <p:tgtEl>
                                          <p:spTgt spid="35"/>
                                        </p:tgtEl>
                                        <p:attrNameLst>
                                          <p:attrName>style.visibility</p:attrName>
                                        </p:attrNameLst>
                                      </p:cBhvr>
                                      <p:to>
                                        <p:strVal val="visible"/>
                                      </p:to>
                                    </p:set>
                                    <p:anim calcmode="lin" valueType="num">
                                      <p:cBhvr>
                                        <p:cTn id="831" dur="4500" fill="hold"/>
                                        <p:tgtEl>
                                          <p:spTgt spid="35"/>
                                        </p:tgtEl>
                                        <p:attrNameLst>
                                          <p:attrName>ppt_w</p:attrName>
                                        </p:attrNameLst>
                                      </p:cBhvr>
                                      <p:tavLst>
                                        <p:tav tm="0" fmla="#ppt_w*sin(2.5*pi*$)">
                                          <p:val>
                                            <p:fltVal val="0"/>
                                          </p:val>
                                        </p:tav>
                                        <p:tav tm="100000">
                                          <p:val>
                                            <p:fltVal val="1"/>
                                          </p:val>
                                        </p:tav>
                                      </p:tavLst>
                                    </p:anim>
                                    <p:anim calcmode="lin" valueType="num">
                                      <p:cBhvr>
                                        <p:cTn id="832" dur="4500" fill="hold"/>
                                        <p:tgtEl>
                                          <p:spTgt spid="35"/>
                                        </p:tgtEl>
                                        <p:attrNameLst>
                                          <p:attrName>ppt_h</p:attrName>
                                        </p:attrNameLst>
                                      </p:cBhvr>
                                      <p:tavLst>
                                        <p:tav tm="0">
                                          <p:val>
                                            <p:strVal val="#ppt_h"/>
                                          </p:val>
                                        </p:tav>
                                        <p:tav tm="100000">
                                          <p:val>
                                            <p:strVal val="#ppt_h"/>
                                          </p:val>
                                        </p:tav>
                                      </p:tavLst>
                                    </p:anim>
                                  </p:childTnLst>
                                </p:cTn>
                              </p:par>
                              <p:par>
                                <p:cTn id="833" presetID="19" presetClass="entr" presetSubtype="10" fill="hold" grpId="3" nodeType="withEffect">
                                  <p:stCondLst>
                                    <p:cond delay="0"/>
                                  </p:stCondLst>
                                  <p:childTnLst>
                                    <p:set>
                                      <p:cBhvr>
                                        <p:cTn id="834" dur="1" fill="hold">
                                          <p:stCondLst>
                                            <p:cond delay="0"/>
                                          </p:stCondLst>
                                        </p:cTn>
                                        <p:tgtEl>
                                          <p:spTgt spid="34"/>
                                        </p:tgtEl>
                                        <p:attrNameLst>
                                          <p:attrName>style.visibility</p:attrName>
                                        </p:attrNameLst>
                                      </p:cBhvr>
                                      <p:to>
                                        <p:strVal val="visible"/>
                                      </p:to>
                                    </p:set>
                                    <p:anim calcmode="lin" valueType="num">
                                      <p:cBhvr>
                                        <p:cTn id="835" dur="4500" fill="hold"/>
                                        <p:tgtEl>
                                          <p:spTgt spid="34"/>
                                        </p:tgtEl>
                                        <p:attrNameLst>
                                          <p:attrName>ppt_w</p:attrName>
                                        </p:attrNameLst>
                                      </p:cBhvr>
                                      <p:tavLst>
                                        <p:tav tm="0" fmla="#ppt_w*sin(2.5*pi*$)">
                                          <p:val>
                                            <p:fltVal val="0"/>
                                          </p:val>
                                        </p:tav>
                                        <p:tav tm="100000">
                                          <p:val>
                                            <p:fltVal val="1"/>
                                          </p:val>
                                        </p:tav>
                                      </p:tavLst>
                                    </p:anim>
                                    <p:anim calcmode="lin" valueType="num">
                                      <p:cBhvr>
                                        <p:cTn id="836" dur="4500" fill="hold"/>
                                        <p:tgtEl>
                                          <p:spTgt spid="34"/>
                                        </p:tgtEl>
                                        <p:attrNameLst>
                                          <p:attrName>ppt_h</p:attrName>
                                        </p:attrNameLst>
                                      </p:cBhvr>
                                      <p:tavLst>
                                        <p:tav tm="0">
                                          <p:val>
                                            <p:strVal val="#ppt_h"/>
                                          </p:val>
                                        </p:tav>
                                        <p:tav tm="100000">
                                          <p:val>
                                            <p:strVal val="#ppt_h"/>
                                          </p:val>
                                        </p:tav>
                                      </p:tavLst>
                                    </p:anim>
                                  </p:childTnLst>
                                </p:cTn>
                              </p:par>
                              <p:par>
                                <p:cTn id="837" presetID="19" presetClass="entr" presetSubtype="10" fill="hold" grpId="3" nodeType="withEffect">
                                  <p:stCondLst>
                                    <p:cond delay="0"/>
                                  </p:stCondLst>
                                  <p:childTnLst>
                                    <p:set>
                                      <p:cBhvr>
                                        <p:cTn id="838" dur="1" fill="hold">
                                          <p:stCondLst>
                                            <p:cond delay="0"/>
                                          </p:stCondLst>
                                        </p:cTn>
                                        <p:tgtEl>
                                          <p:spTgt spid="38"/>
                                        </p:tgtEl>
                                        <p:attrNameLst>
                                          <p:attrName>style.visibility</p:attrName>
                                        </p:attrNameLst>
                                      </p:cBhvr>
                                      <p:to>
                                        <p:strVal val="visible"/>
                                      </p:to>
                                    </p:set>
                                    <p:anim calcmode="lin" valueType="num">
                                      <p:cBhvr>
                                        <p:cTn id="839" dur="4500" fill="hold"/>
                                        <p:tgtEl>
                                          <p:spTgt spid="38"/>
                                        </p:tgtEl>
                                        <p:attrNameLst>
                                          <p:attrName>ppt_w</p:attrName>
                                        </p:attrNameLst>
                                      </p:cBhvr>
                                      <p:tavLst>
                                        <p:tav tm="0" fmla="#ppt_w*sin(2.5*pi*$)">
                                          <p:val>
                                            <p:fltVal val="0"/>
                                          </p:val>
                                        </p:tav>
                                        <p:tav tm="100000">
                                          <p:val>
                                            <p:fltVal val="1"/>
                                          </p:val>
                                        </p:tav>
                                      </p:tavLst>
                                    </p:anim>
                                    <p:anim calcmode="lin" valueType="num">
                                      <p:cBhvr>
                                        <p:cTn id="840" dur="4500" fill="hold"/>
                                        <p:tgtEl>
                                          <p:spTgt spid="38"/>
                                        </p:tgtEl>
                                        <p:attrNameLst>
                                          <p:attrName>ppt_h</p:attrName>
                                        </p:attrNameLst>
                                      </p:cBhvr>
                                      <p:tavLst>
                                        <p:tav tm="0">
                                          <p:val>
                                            <p:strVal val="#ppt_h"/>
                                          </p:val>
                                        </p:tav>
                                        <p:tav tm="100000">
                                          <p:val>
                                            <p:strVal val="#ppt_h"/>
                                          </p:val>
                                        </p:tav>
                                      </p:tavLst>
                                    </p:anim>
                                  </p:childTnLst>
                                </p:cTn>
                              </p:par>
                              <p:par>
                                <p:cTn id="841" presetID="19" presetClass="entr" presetSubtype="10" fill="hold" grpId="3" nodeType="withEffect">
                                  <p:stCondLst>
                                    <p:cond delay="0"/>
                                  </p:stCondLst>
                                  <p:childTnLst>
                                    <p:set>
                                      <p:cBhvr>
                                        <p:cTn id="842" dur="1" fill="hold">
                                          <p:stCondLst>
                                            <p:cond delay="0"/>
                                          </p:stCondLst>
                                        </p:cTn>
                                        <p:tgtEl>
                                          <p:spTgt spid="39"/>
                                        </p:tgtEl>
                                        <p:attrNameLst>
                                          <p:attrName>style.visibility</p:attrName>
                                        </p:attrNameLst>
                                      </p:cBhvr>
                                      <p:to>
                                        <p:strVal val="visible"/>
                                      </p:to>
                                    </p:set>
                                    <p:anim calcmode="lin" valueType="num">
                                      <p:cBhvr>
                                        <p:cTn id="843" dur="4500" fill="hold"/>
                                        <p:tgtEl>
                                          <p:spTgt spid="39"/>
                                        </p:tgtEl>
                                        <p:attrNameLst>
                                          <p:attrName>ppt_w</p:attrName>
                                        </p:attrNameLst>
                                      </p:cBhvr>
                                      <p:tavLst>
                                        <p:tav tm="0" fmla="#ppt_w*sin(2.5*pi*$)">
                                          <p:val>
                                            <p:fltVal val="0"/>
                                          </p:val>
                                        </p:tav>
                                        <p:tav tm="100000">
                                          <p:val>
                                            <p:fltVal val="1"/>
                                          </p:val>
                                        </p:tav>
                                      </p:tavLst>
                                    </p:anim>
                                    <p:anim calcmode="lin" valueType="num">
                                      <p:cBhvr>
                                        <p:cTn id="844" dur="4500" fill="hold"/>
                                        <p:tgtEl>
                                          <p:spTgt spid="39"/>
                                        </p:tgtEl>
                                        <p:attrNameLst>
                                          <p:attrName>ppt_h</p:attrName>
                                        </p:attrNameLst>
                                      </p:cBhvr>
                                      <p:tavLst>
                                        <p:tav tm="0">
                                          <p:val>
                                            <p:strVal val="#ppt_h"/>
                                          </p:val>
                                        </p:tav>
                                        <p:tav tm="100000">
                                          <p:val>
                                            <p:strVal val="#ppt_h"/>
                                          </p:val>
                                        </p:tav>
                                      </p:tavLst>
                                    </p:anim>
                                  </p:childTnLst>
                                </p:cTn>
                              </p:par>
                              <p:par>
                                <p:cTn id="845" presetID="19" presetClass="entr" presetSubtype="10" fill="hold" grpId="3" nodeType="withEffect">
                                  <p:stCondLst>
                                    <p:cond delay="0"/>
                                  </p:stCondLst>
                                  <p:childTnLst>
                                    <p:set>
                                      <p:cBhvr>
                                        <p:cTn id="846" dur="1" fill="hold">
                                          <p:stCondLst>
                                            <p:cond delay="0"/>
                                          </p:stCondLst>
                                        </p:cTn>
                                        <p:tgtEl>
                                          <p:spTgt spid="40"/>
                                        </p:tgtEl>
                                        <p:attrNameLst>
                                          <p:attrName>style.visibility</p:attrName>
                                        </p:attrNameLst>
                                      </p:cBhvr>
                                      <p:to>
                                        <p:strVal val="visible"/>
                                      </p:to>
                                    </p:set>
                                    <p:anim calcmode="lin" valueType="num">
                                      <p:cBhvr>
                                        <p:cTn id="847" dur="4500" fill="hold"/>
                                        <p:tgtEl>
                                          <p:spTgt spid="40"/>
                                        </p:tgtEl>
                                        <p:attrNameLst>
                                          <p:attrName>ppt_w</p:attrName>
                                        </p:attrNameLst>
                                      </p:cBhvr>
                                      <p:tavLst>
                                        <p:tav tm="0" fmla="#ppt_w*sin(2.5*pi*$)">
                                          <p:val>
                                            <p:fltVal val="0"/>
                                          </p:val>
                                        </p:tav>
                                        <p:tav tm="100000">
                                          <p:val>
                                            <p:fltVal val="1"/>
                                          </p:val>
                                        </p:tav>
                                      </p:tavLst>
                                    </p:anim>
                                    <p:anim calcmode="lin" valueType="num">
                                      <p:cBhvr>
                                        <p:cTn id="848" dur="4500" fill="hold"/>
                                        <p:tgtEl>
                                          <p:spTgt spid="40"/>
                                        </p:tgtEl>
                                        <p:attrNameLst>
                                          <p:attrName>ppt_h</p:attrName>
                                        </p:attrNameLst>
                                      </p:cBhvr>
                                      <p:tavLst>
                                        <p:tav tm="0">
                                          <p:val>
                                            <p:strVal val="#ppt_h"/>
                                          </p:val>
                                        </p:tav>
                                        <p:tav tm="100000">
                                          <p:val>
                                            <p:strVal val="#ppt_h"/>
                                          </p:val>
                                        </p:tav>
                                      </p:tavLst>
                                    </p:anim>
                                  </p:childTnLst>
                                </p:cTn>
                              </p:par>
                              <p:par>
                                <p:cTn id="849" presetID="19" presetClass="entr" presetSubtype="10" fill="hold" grpId="3" nodeType="withEffect">
                                  <p:stCondLst>
                                    <p:cond delay="0"/>
                                  </p:stCondLst>
                                  <p:childTnLst>
                                    <p:set>
                                      <p:cBhvr>
                                        <p:cTn id="850" dur="1" fill="hold">
                                          <p:stCondLst>
                                            <p:cond delay="0"/>
                                          </p:stCondLst>
                                        </p:cTn>
                                        <p:tgtEl>
                                          <p:spTgt spid="41"/>
                                        </p:tgtEl>
                                        <p:attrNameLst>
                                          <p:attrName>style.visibility</p:attrName>
                                        </p:attrNameLst>
                                      </p:cBhvr>
                                      <p:to>
                                        <p:strVal val="visible"/>
                                      </p:to>
                                    </p:set>
                                    <p:anim calcmode="lin" valueType="num">
                                      <p:cBhvr>
                                        <p:cTn id="851" dur="4500" fill="hold"/>
                                        <p:tgtEl>
                                          <p:spTgt spid="41"/>
                                        </p:tgtEl>
                                        <p:attrNameLst>
                                          <p:attrName>ppt_w</p:attrName>
                                        </p:attrNameLst>
                                      </p:cBhvr>
                                      <p:tavLst>
                                        <p:tav tm="0" fmla="#ppt_w*sin(2.5*pi*$)">
                                          <p:val>
                                            <p:fltVal val="0"/>
                                          </p:val>
                                        </p:tav>
                                        <p:tav tm="100000">
                                          <p:val>
                                            <p:fltVal val="1"/>
                                          </p:val>
                                        </p:tav>
                                      </p:tavLst>
                                    </p:anim>
                                    <p:anim calcmode="lin" valueType="num">
                                      <p:cBhvr>
                                        <p:cTn id="852" dur="4500" fill="hold"/>
                                        <p:tgtEl>
                                          <p:spTgt spid="41"/>
                                        </p:tgtEl>
                                        <p:attrNameLst>
                                          <p:attrName>ppt_h</p:attrName>
                                        </p:attrNameLst>
                                      </p:cBhvr>
                                      <p:tavLst>
                                        <p:tav tm="0">
                                          <p:val>
                                            <p:strVal val="#ppt_h"/>
                                          </p:val>
                                        </p:tav>
                                        <p:tav tm="100000">
                                          <p:val>
                                            <p:strVal val="#ppt_h"/>
                                          </p:val>
                                        </p:tav>
                                      </p:tavLst>
                                    </p:anim>
                                  </p:childTnLst>
                                </p:cTn>
                              </p:par>
                              <p:par>
                                <p:cTn id="853" presetID="19" presetClass="entr" presetSubtype="10" fill="hold" grpId="3" nodeType="withEffect">
                                  <p:stCondLst>
                                    <p:cond delay="0"/>
                                  </p:stCondLst>
                                  <p:childTnLst>
                                    <p:set>
                                      <p:cBhvr>
                                        <p:cTn id="854" dur="1" fill="hold">
                                          <p:stCondLst>
                                            <p:cond delay="0"/>
                                          </p:stCondLst>
                                        </p:cTn>
                                        <p:tgtEl>
                                          <p:spTgt spid="42"/>
                                        </p:tgtEl>
                                        <p:attrNameLst>
                                          <p:attrName>style.visibility</p:attrName>
                                        </p:attrNameLst>
                                      </p:cBhvr>
                                      <p:to>
                                        <p:strVal val="visible"/>
                                      </p:to>
                                    </p:set>
                                    <p:anim calcmode="lin" valueType="num">
                                      <p:cBhvr>
                                        <p:cTn id="855" dur="4500" fill="hold"/>
                                        <p:tgtEl>
                                          <p:spTgt spid="42"/>
                                        </p:tgtEl>
                                        <p:attrNameLst>
                                          <p:attrName>ppt_w</p:attrName>
                                        </p:attrNameLst>
                                      </p:cBhvr>
                                      <p:tavLst>
                                        <p:tav tm="0" fmla="#ppt_w*sin(2.5*pi*$)">
                                          <p:val>
                                            <p:fltVal val="0"/>
                                          </p:val>
                                        </p:tav>
                                        <p:tav tm="100000">
                                          <p:val>
                                            <p:fltVal val="1"/>
                                          </p:val>
                                        </p:tav>
                                      </p:tavLst>
                                    </p:anim>
                                    <p:anim calcmode="lin" valueType="num">
                                      <p:cBhvr>
                                        <p:cTn id="856" dur="4500" fill="hold"/>
                                        <p:tgtEl>
                                          <p:spTgt spid="42"/>
                                        </p:tgtEl>
                                        <p:attrNameLst>
                                          <p:attrName>ppt_h</p:attrName>
                                        </p:attrNameLst>
                                      </p:cBhvr>
                                      <p:tavLst>
                                        <p:tav tm="0">
                                          <p:val>
                                            <p:strVal val="#ppt_h"/>
                                          </p:val>
                                        </p:tav>
                                        <p:tav tm="100000">
                                          <p:val>
                                            <p:strVal val="#ppt_h"/>
                                          </p:val>
                                        </p:tav>
                                      </p:tavLst>
                                    </p:anim>
                                  </p:childTnLst>
                                </p:cTn>
                              </p:par>
                              <p:par>
                                <p:cTn id="857" presetID="19" presetClass="entr" presetSubtype="10" fill="hold" grpId="3" nodeType="withEffect">
                                  <p:stCondLst>
                                    <p:cond delay="0"/>
                                  </p:stCondLst>
                                  <p:childTnLst>
                                    <p:set>
                                      <p:cBhvr>
                                        <p:cTn id="858" dur="1" fill="hold">
                                          <p:stCondLst>
                                            <p:cond delay="0"/>
                                          </p:stCondLst>
                                        </p:cTn>
                                        <p:tgtEl>
                                          <p:spTgt spid="43"/>
                                        </p:tgtEl>
                                        <p:attrNameLst>
                                          <p:attrName>style.visibility</p:attrName>
                                        </p:attrNameLst>
                                      </p:cBhvr>
                                      <p:to>
                                        <p:strVal val="visible"/>
                                      </p:to>
                                    </p:set>
                                    <p:anim calcmode="lin" valueType="num">
                                      <p:cBhvr>
                                        <p:cTn id="859" dur="4500" fill="hold"/>
                                        <p:tgtEl>
                                          <p:spTgt spid="43"/>
                                        </p:tgtEl>
                                        <p:attrNameLst>
                                          <p:attrName>ppt_w</p:attrName>
                                        </p:attrNameLst>
                                      </p:cBhvr>
                                      <p:tavLst>
                                        <p:tav tm="0" fmla="#ppt_w*sin(2.5*pi*$)">
                                          <p:val>
                                            <p:fltVal val="0"/>
                                          </p:val>
                                        </p:tav>
                                        <p:tav tm="100000">
                                          <p:val>
                                            <p:fltVal val="1"/>
                                          </p:val>
                                        </p:tav>
                                      </p:tavLst>
                                    </p:anim>
                                    <p:anim calcmode="lin" valueType="num">
                                      <p:cBhvr>
                                        <p:cTn id="860" dur="4500" fill="hold"/>
                                        <p:tgtEl>
                                          <p:spTgt spid="43"/>
                                        </p:tgtEl>
                                        <p:attrNameLst>
                                          <p:attrName>ppt_h</p:attrName>
                                        </p:attrNameLst>
                                      </p:cBhvr>
                                      <p:tavLst>
                                        <p:tav tm="0">
                                          <p:val>
                                            <p:strVal val="#ppt_h"/>
                                          </p:val>
                                        </p:tav>
                                        <p:tav tm="100000">
                                          <p:val>
                                            <p:strVal val="#ppt_h"/>
                                          </p:val>
                                        </p:tav>
                                      </p:tavLst>
                                    </p:anim>
                                  </p:childTnLst>
                                </p:cTn>
                              </p:par>
                              <p:par>
                                <p:cTn id="861" presetID="19" presetClass="entr" presetSubtype="10" fill="hold" grpId="3" nodeType="withEffect">
                                  <p:stCondLst>
                                    <p:cond delay="0"/>
                                  </p:stCondLst>
                                  <p:childTnLst>
                                    <p:set>
                                      <p:cBhvr>
                                        <p:cTn id="862" dur="1" fill="hold">
                                          <p:stCondLst>
                                            <p:cond delay="0"/>
                                          </p:stCondLst>
                                        </p:cTn>
                                        <p:tgtEl>
                                          <p:spTgt spid="44"/>
                                        </p:tgtEl>
                                        <p:attrNameLst>
                                          <p:attrName>style.visibility</p:attrName>
                                        </p:attrNameLst>
                                      </p:cBhvr>
                                      <p:to>
                                        <p:strVal val="visible"/>
                                      </p:to>
                                    </p:set>
                                    <p:anim calcmode="lin" valueType="num">
                                      <p:cBhvr>
                                        <p:cTn id="863" dur="4500" fill="hold"/>
                                        <p:tgtEl>
                                          <p:spTgt spid="44"/>
                                        </p:tgtEl>
                                        <p:attrNameLst>
                                          <p:attrName>ppt_w</p:attrName>
                                        </p:attrNameLst>
                                      </p:cBhvr>
                                      <p:tavLst>
                                        <p:tav tm="0" fmla="#ppt_w*sin(2.5*pi*$)">
                                          <p:val>
                                            <p:fltVal val="0"/>
                                          </p:val>
                                        </p:tav>
                                        <p:tav tm="100000">
                                          <p:val>
                                            <p:fltVal val="1"/>
                                          </p:val>
                                        </p:tav>
                                      </p:tavLst>
                                    </p:anim>
                                    <p:anim calcmode="lin" valueType="num">
                                      <p:cBhvr>
                                        <p:cTn id="864" dur="4500" fill="hold"/>
                                        <p:tgtEl>
                                          <p:spTgt spid="44"/>
                                        </p:tgtEl>
                                        <p:attrNameLst>
                                          <p:attrName>ppt_h</p:attrName>
                                        </p:attrNameLst>
                                      </p:cBhvr>
                                      <p:tavLst>
                                        <p:tav tm="0">
                                          <p:val>
                                            <p:strVal val="#ppt_h"/>
                                          </p:val>
                                        </p:tav>
                                        <p:tav tm="100000">
                                          <p:val>
                                            <p:strVal val="#ppt_h"/>
                                          </p:val>
                                        </p:tav>
                                      </p:tavLst>
                                    </p:anim>
                                  </p:childTnLst>
                                </p:cTn>
                              </p:par>
                              <p:par>
                                <p:cTn id="865" presetID="19" presetClass="entr" presetSubtype="10" fill="hold" grpId="3" nodeType="withEffect">
                                  <p:stCondLst>
                                    <p:cond delay="0"/>
                                  </p:stCondLst>
                                  <p:childTnLst>
                                    <p:set>
                                      <p:cBhvr>
                                        <p:cTn id="866" dur="1" fill="hold">
                                          <p:stCondLst>
                                            <p:cond delay="0"/>
                                          </p:stCondLst>
                                        </p:cTn>
                                        <p:tgtEl>
                                          <p:spTgt spid="45"/>
                                        </p:tgtEl>
                                        <p:attrNameLst>
                                          <p:attrName>style.visibility</p:attrName>
                                        </p:attrNameLst>
                                      </p:cBhvr>
                                      <p:to>
                                        <p:strVal val="visible"/>
                                      </p:to>
                                    </p:set>
                                    <p:anim calcmode="lin" valueType="num">
                                      <p:cBhvr>
                                        <p:cTn id="867" dur="4500" fill="hold"/>
                                        <p:tgtEl>
                                          <p:spTgt spid="45"/>
                                        </p:tgtEl>
                                        <p:attrNameLst>
                                          <p:attrName>ppt_w</p:attrName>
                                        </p:attrNameLst>
                                      </p:cBhvr>
                                      <p:tavLst>
                                        <p:tav tm="0" fmla="#ppt_w*sin(2.5*pi*$)">
                                          <p:val>
                                            <p:fltVal val="0"/>
                                          </p:val>
                                        </p:tav>
                                        <p:tav tm="100000">
                                          <p:val>
                                            <p:fltVal val="1"/>
                                          </p:val>
                                        </p:tav>
                                      </p:tavLst>
                                    </p:anim>
                                    <p:anim calcmode="lin" valueType="num">
                                      <p:cBhvr>
                                        <p:cTn id="868" dur="4500" fill="hold"/>
                                        <p:tgtEl>
                                          <p:spTgt spid="45"/>
                                        </p:tgtEl>
                                        <p:attrNameLst>
                                          <p:attrName>ppt_h</p:attrName>
                                        </p:attrNameLst>
                                      </p:cBhvr>
                                      <p:tavLst>
                                        <p:tav tm="0">
                                          <p:val>
                                            <p:strVal val="#ppt_h"/>
                                          </p:val>
                                        </p:tav>
                                        <p:tav tm="100000">
                                          <p:val>
                                            <p:strVal val="#ppt_h"/>
                                          </p:val>
                                        </p:tav>
                                      </p:tavLst>
                                    </p:anim>
                                  </p:childTnLst>
                                </p:cTn>
                              </p:par>
                              <p:par>
                                <p:cTn id="869" presetID="19" presetClass="entr" presetSubtype="10" fill="hold" grpId="3" nodeType="withEffect">
                                  <p:stCondLst>
                                    <p:cond delay="0"/>
                                  </p:stCondLst>
                                  <p:childTnLst>
                                    <p:set>
                                      <p:cBhvr>
                                        <p:cTn id="870" dur="1" fill="hold">
                                          <p:stCondLst>
                                            <p:cond delay="0"/>
                                          </p:stCondLst>
                                        </p:cTn>
                                        <p:tgtEl>
                                          <p:spTgt spid="46"/>
                                        </p:tgtEl>
                                        <p:attrNameLst>
                                          <p:attrName>style.visibility</p:attrName>
                                        </p:attrNameLst>
                                      </p:cBhvr>
                                      <p:to>
                                        <p:strVal val="visible"/>
                                      </p:to>
                                    </p:set>
                                    <p:anim calcmode="lin" valueType="num">
                                      <p:cBhvr>
                                        <p:cTn id="871" dur="4500" fill="hold"/>
                                        <p:tgtEl>
                                          <p:spTgt spid="46"/>
                                        </p:tgtEl>
                                        <p:attrNameLst>
                                          <p:attrName>ppt_w</p:attrName>
                                        </p:attrNameLst>
                                      </p:cBhvr>
                                      <p:tavLst>
                                        <p:tav tm="0" fmla="#ppt_w*sin(2.5*pi*$)">
                                          <p:val>
                                            <p:fltVal val="0"/>
                                          </p:val>
                                        </p:tav>
                                        <p:tav tm="100000">
                                          <p:val>
                                            <p:fltVal val="1"/>
                                          </p:val>
                                        </p:tav>
                                      </p:tavLst>
                                    </p:anim>
                                    <p:anim calcmode="lin" valueType="num">
                                      <p:cBhvr>
                                        <p:cTn id="872" dur="4500" fill="hold"/>
                                        <p:tgtEl>
                                          <p:spTgt spid="46"/>
                                        </p:tgtEl>
                                        <p:attrNameLst>
                                          <p:attrName>ppt_h</p:attrName>
                                        </p:attrNameLst>
                                      </p:cBhvr>
                                      <p:tavLst>
                                        <p:tav tm="0">
                                          <p:val>
                                            <p:strVal val="#ppt_h"/>
                                          </p:val>
                                        </p:tav>
                                        <p:tav tm="100000">
                                          <p:val>
                                            <p:strVal val="#ppt_h"/>
                                          </p:val>
                                        </p:tav>
                                      </p:tavLst>
                                    </p:anim>
                                  </p:childTnLst>
                                </p:cTn>
                              </p:par>
                              <p:par>
                                <p:cTn id="873" presetID="19" presetClass="entr" presetSubtype="10" fill="hold" grpId="3" nodeType="withEffect">
                                  <p:stCondLst>
                                    <p:cond delay="0"/>
                                  </p:stCondLst>
                                  <p:childTnLst>
                                    <p:set>
                                      <p:cBhvr>
                                        <p:cTn id="874" dur="1" fill="hold">
                                          <p:stCondLst>
                                            <p:cond delay="0"/>
                                          </p:stCondLst>
                                        </p:cTn>
                                        <p:tgtEl>
                                          <p:spTgt spid="47"/>
                                        </p:tgtEl>
                                        <p:attrNameLst>
                                          <p:attrName>style.visibility</p:attrName>
                                        </p:attrNameLst>
                                      </p:cBhvr>
                                      <p:to>
                                        <p:strVal val="visible"/>
                                      </p:to>
                                    </p:set>
                                    <p:anim calcmode="lin" valueType="num">
                                      <p:cBhvr>
                                        <p:cTn id="875" dur="4500" fill="hold"/>
                                        <p:tgtEl>
                                          <p:spTgt spid="47"/>
                                        </p:tgtEl>
                                        <p:attrNameLst>
                                          <p:attrName>ppt_w</p:attrName>
                                        </p:attrNameLst>
                                      </p:cBhvr>
                                      <p:tavLst>
                                        <p:tav tm="0" fmla="#ppt_w*sin(2.5*pi*$)">
                                          <p:val>
                                            <p:fltVal val="0"/>
                                          </p:val>
                                        </p:tav>
                                        <p:tav tm="100000">
                                          <p:val>
                                            <p:fltVal val="1"/>
                                          </p:val>
                                        </p:tav>
                                      </p:tavLst>
                                    </p:anim>
                                    <p:anim calcmode="lin" valueType="num">
                                      <p:cBhvr>
                                        <p:cTn id="876" dur="4500" fill="hold"/>
                                        <p:tgtEl>
                                          <p:spTgt spid="47"/>
                                        </p:tgtEl>
                                        <p:attrNameLst>
                                          <p:attrName>ppt_h</p:attrName>
                                        </p:attrNameLst>
                                      </p:cBhvr>
                                      <p:tavLst>
                                        <p:tav tm="0">
                                          <p:val>
                                            <p:strVal val="#ppt_h"/>
                                          </p:val>
                                        </p:tav>
                                        <p:tav tm="100000">
                                          <p:val>
                                            <p:strVal val="#ppt_h"/>
                                          </p:val>
                                        </p:tav>
                                      </p:tavLst>
                                    </p:anim>
                                  </p:childTnLst>
                                </p:cTn>
                              </p:par>
                              <p:par>
                                <p:cTn id="877" presetID="19" presetClass="entr" presetSubtype="10" fill="hold" grpId="3" nodeType="withEffect">
                                  <p:stCondLst>
                                    <p:cond delay="0"/>
                                  </p:stCondLst>
                                  <p:childTnLst>
                                    <p:set>
                                      <p:cBhvr>
                                        <p:cTn id="878" dur="1" fill="hold">
                                          <p:stCondLst>
                                            <p:cond delay="0"/>
                                          </p:stCondLst>
                                        </p:cTn>
                                        <p:tgtEl>
                                          <p:spTgt spid="48"/>
                                        </p:tgtEl>
                                        <p:attrNameLst>
                                          <p:attrName>style.visibility</p:attrName>
                                        </p:attrNameLst>
                                      </p:cBhvr>
                                      <p:to>
                                        <p:strVal val="visible"/>
                                      </p:to>
                                    </p:set>
                                    <p:anim calcmode="lin" valueType="num">
                                      <p:cBhvr>
                                        <p:cTn id="879" dur="4500" fill="hold"/>
                                        <p:tgtEl>
                                          <p:spTgt spid="48"/>
                                        </p:tgtEl>
                                        <p:attrNameLst>
                                          <p:attrName>ppt_w</p:attrName>
                                        </p:attrNameLst>
                                      </p:cBhvr>
                                      <p:tavLst>
                                        <p:tav tm="0" fmla="#ppt_w*sin(2.5*pi*$)">
                                          <p:val>
                                            <p:fltVal val="0"/>
                                          </p:val>
                                        </p:tav>
                                        <p:tav tm="100000">
                                          <p:val>
                                            <p:fltVal val="1"/>
                                          </p:val>
                                        </p:tav>
                                      </p:tavLst>
                                    </p:anim>
                                    <p:anim calcmode="lin" valueType="num">
                                      <p:cBhvr>
                                        <p:cTn id="880" dur="4500" fill="hold"/>
                                        <p:tgtEl>
                                          <p:spTgt spid="48"/>
                                        </p:tgtEl>
                                        <p:attrNameLst>
                                          <p:attrName>ppt_h</p:attrName>
                                        </p:attrNameLst>
                                      </p:cBhvr>
                                      <p:tavLst>
                                        <p:tav tm="0">
                                          <p:val>
                                            <p:strVal val="#ppt_h"/>
                                          </p:val>
                                        </p:tav>
                                        <p:tav tm="100000">
                                          <p:val>
                                            <p:strVal val="#ppt_h"/>
                                          </p:val>
                                        </p:tav>
                                      </p:tavLst>
                                    </p:anim>
                                  </p:childTnLst>
                                </p:cTn>
                              </p:par>
                              <p:par>
                                <p:cTn id="881" presetID="19" presetClass="entr" presetSubtype="10" fill="hold" grpId="3" nodeType="withEffect">
                                  <p:stCondLst>
                                    <p:cond delay="0"/>
                                  </p:stCondLst>
                                  <p:childTnLst>
                                    <p:set>
                                      <p:cBhvr>
                                        <p:cTn id="882" dur="1" fill="hold">
                                          <p:stCondLst>
                                            <p:cond delay="0"/>
                                          </p:stCondLst>
                                        </p:cTn>
                                        <p:tgtEl>
                                          <p:spTgt spid="49"/>
                                        </p:tgtEl>
                                        <p:attrNameLst>
                                          <p:attrName>style.visibility</p:attrName>
                                        </p:attrNameLst>
                                      </p:cBhvr>
                                      <p:to>
                                        <p:strVal val="visible"/>
                                      </p:to>
                                    </p:set>
                                    <p:anim calcmode="lin" valueType="num">
                                      <p:cBhvr>
                                        <p:cTn id="883" dur="4500" fill="hold"/>
                                        <p:tgtEl>
                                          <p:spTgt spid="49"/>
                                        </p:tgtEl>
                                        <p:attrNameLst>
                                          <p:attrName>ppt_w</p:attrName>
                                        </p:attrNameLst>
                                      </p:cBhvr>
                                      <p:tavLst>
                                        <p:tav tm="0" fmla="#ppt_w*sin(2.5*pi*$)">
                                          <p:val>
                                            <p:fltVal val="0"/>
                                          </p:val>
                                        </p:tav>
                                        <p:tav tm="100000">
                                          <p:val>
                                            <p:fltVal val="1"/>
                                          </p:val>
                                        </p:tav>
                                      </p:tavLst>
                                    </p:anim>
                                    <p:anim calcmode="lin" valueType="num">
                                      <p:cBhvr>
                                        <p:cTn id="884" dur="4500" fill="hold"/>
                                        <p:tgtEl>
                                          <p:spTgt spid="49"/>
                                        </p:tgtEl>
                                        <p:attrNameLst>
                                          <p:attrName>ppt_h</p:attrName>
                                        </p:attrNameLst>
                                      </p:cBhvr>
                                      <p:tavLst>
                                        <p:tav tm="0">
                                          <p:val>
                                            <p:strVal val="#ppt_h"/>
                                          </p:val>
                                        </p:tav>
                                        <p:tav tm="100000">
                                          <p:val>
                                            <p:strVal val="#ppt_h"/>
                                          </p:val>
                                        </p:tav>
                                      </p:tavLst>
                                    </p:anim>
                                  </p:childTnLst>
                                </p:cTn>
                              </p:par>
                              <p:par>
                                <p:cTn id="885" presetID="19" presetClass="entr" presetSubtype="10" fill="hold" grpId="3" nodeType="withEffect">
                                  <p:stCondLst>
                                    <p:cond delay="0"/>
                                  </p:stCondLst>
                                  <p:childTnLst>
                                    <p:set>
                                      <p:cBhvr>
                                        <p:cTn id="886" dur="1" fill="hold">
                                          <p:stCondLst>
                                            <p:cond delay="0"/>
                                          </p:stCondLst>
                                        </p:cTn>
                                        <p:tgtEl>
                                          <p:spTgt spid="53"/>
                                        </p:tgtEl>
                                        <p:attrNameLst>
                                          <p:attrName>style.visibility</p:attrName>
                                        </p:attrNameLst>
                                      </p:cBhvr>
                                      <p:to>
                                        <p:strVal val="visible"/>
                                      </p:to>
                                    </p:set>
                                    <p:anim calcmode="lin" valueType="num">
                                      <p:cBhvr>
                                        <p:cTn id="887" dur="4500" fill="hold"/>
                                        <p:tgtEl>
                                          <p:spTgt spid="53"/>
                                        </p:tgtEl>
                                        <p:attrNameLst>
                                          <p:attrName>ppt_w</p:attrName>
                                        </p:attrNameLst>
                                      </p:cBhvr>
                                      <p:tavLst>
                                        <p:tav tm="0" fmla="#ppt_w*sin(2.5*pi*$)">
                                          <p:val>
                                            <p:fltVal val="0"/>
                                          </p:val>
                                        </p:tav>
                                        <p:tav tm="100000">
                                          <p:val>
                                            <p:fltVal val="1"/>
                                          </p:val>
                                        </p:tav>
                                      </p:tavLst>
                                    </p:anim>
                                    <p:anim calcmode="lin" valueType="num">
                                      <p:cBhvr>
                                        <p:cTn id="888" dur="4500" fill="hold"/>
                                        <p:tgtEl>
                                          <p:spTgt spid="53"/>
                                        </p:tgtEl>
                                        <p:attrNameLst>
                                          <p:attrName>ppt_h</p:attrName>
                                        </p:attrNameLst>
                                      </p:cBhvr>
                                      <p:tavLst>
                                        <p:tav tm="0">
                                          <p:val>
                                            <p:strVal val="#ppt_h"/>
                                          </p:val>
                                        </p:tav>
                                        <p:tav tm="100000">
                                          <p:val>
                                            <p:strVal val="#ppt_h"/>
                                          </p:val>
                                        </p:tav>
                                      </p:tavLst>
                                    </p:anim>
                                  </p:childTnLst>
                                </p:cTn>
                              </p:par>
                              <p:par>
                                <p:cTn id="889" presetID="19" presetClass="entr" presetSubtype="10" fill="hold" grpId="3" nodeType="withEffect">
                                  <p:stCondLst>
                                    <p:cond delay="0"/>
                                  </p:stCondLst>
                                  <p:childTnLst>
                                    <p:set>
                                      <p:cBhvr>
                                        <p:cTn id="890" dur="1" fill="hold">
                                          <p:stCondLst>
                                            <p:cond delay="0"/>
                                          </p:stCondLst>
                                        </p:cTn>
                                        <p:tgtEl>
                                          <p:spTgt spid="52"/>
                                        </p:tgtEl>
                                        <p:attrNameLst>
                                          <p:attrName>style.visibility</p:attrName>
                                        </p:attrNameLst>
                                      </p:cBhvr>
                                      <p:to>
                                        <p:strVal val="visible"/>
                                      </p:to>
                                    </p:set>
                                    <p:anim calcmode="lin" valueType="num">
                                      <p:cBhvr>
                                        <p:cTn id="891" dur="4500" fill="hold"/>
                                        <p:tgtEl>
                                          <p:spTgt spid="52"/>
                                        </p:tgtEl>
                                        <p:attrNameLst>
                                          <p:attrName>ppt_w</p:attrName>
                                        </p:attrNameLst>
                                      </p:cBhvr>
                                      <p:tavLst>
                                        <p:tav tm="0" fmla="#ppt_w*sin(2.5*pi*$)">
                                          <p:val>
                                            <p:fltVal val="0"/>
                                          </p:val>
                                        </p:tav>
                                        <p:tav tm="100000">
                                          <p:val>
                                            <p:fltVal val="1"/>
                                          </p:val>
                                        </p:tav>
                                      </p:tavLst>
                                    </p:anim>
                                    <p:anim calcmode="lin" valueType="num">
                                      <p:cBhvr>
                                        <p:cTn id="892" dur="4500" fill="hold"/>
                                        <p:tgtEl>
                                          <p:spTgt spid="52"/>
                                        </p:tgtEl>
                                        <p:attrNameLst>
                                          <p:attrName>ppt_h</p:attrName>
                                        </p:attrNameLst>
                                      </p:cBhvr>
                                      <p:tavLst>
                                        <p:tav tm="0">
                                          <p:val>
                                            <p:strVal val="#ppt_h"/>
                                          </p:val>
                                        </p:tav>
                                        <p:tav tm="100000">
                                          <p:val>
                                            <p:strVal val="#ppt_h"/>
                                          </p:val>
                                        </p:tav>
                                      </p:tavLst>
                                    </p:anim>
                                  </p:childTnLst>
                                </p:cTn>
                              </p:par>
                              <p:par>
                                <p:cTn id="893" presetID="19" presetClass="entr" presetSubtype="10" fill="hold" grpId="3" nodeType="withEffect">
                                  <p:stCondLst>
                                    <p:cond delay="0"/>
                                  </p:stCondLst>
                                  <p:childTnLst>
                                    <p:set>
                                      <p:cBhvr>
                                        <p:cTn id="894" dur="1" fill="hold">
                                          <p:stCondLst>
                                            <p:cond delay="0"/>
                                          </p:stCondLst>
                                        </p:cTn>
                                        <p:tgtEl>
                                          <p:spTgt spid="51"/>
                                        </p:tgtEl>
                                        <p:attrNameLst>
                                          <p:attrName>style.visibility</p:attrName>
                                        </p:attrNameLst>
                                      </p:cBhvr>
                                      <p:to>
                                        <p:strVal val="visible"/>
                                      </p:to>
                                    </p:set>
                                    <p:anim calcmode="lin" valueType="num">
                                      <p:cBhvr>
                                        <p:cTn id="895" dur="4500" fill="hold"/>
                                        <p:tgtEl>
                                          <p:spTgt spid="51"/>
                                        </p:tgtEl>
                                        <p:attrNameLst>
                                          <p:attrName>ppt_w</p:attrName>
                                        </p:attrNameLst>
                                      </p:cBhvr>
                                      <p:tavLst>
                                        <p:tav tm="0" fmla="#ppt_w*sin(2.5*pi*$)">
                                          <p:val>
                                            <p:fltVal val="0"/>
                                          </p:val>
                                        </p:tav>
                                        <p:tav tm="100000">
                                          <p:val>
                                            <p:fltVal val="1"/>
                                          </p:val>
                                        </p:tav>
                                      </p:tavLst>
                                    </p:anim>
                                    <p:anim calcmode="lin" valueType="num">
                                      <p:cBhvr>
                                        <p:cTn id="896" dur="4500" fill="hold"/>
                                        <p:tgtEl>
                                          <p:spTgt spid="51"/>
                                        </p:tgtEl>
                                        <p:attrNameLst>
                                          <p:attrName>ppt_h</p:attrName>
                                        </p:attrNameLst>
                                      </p:cBhvr>
                                      <p:tavLst>
                                        <p:tav tm="0">
                                          <p:val>
                                            <p:strVal val="#ppt_h"/>
                                          </p:val>
                                        </p:tav>
                                        <p:tav tm="100000">
                                          <p:val>
                                            <p:strVal val="#ppt_h"/>
                                          </p:val>
                                        </p:tav>
                                      </p:tavLst>
                                    </p:anim>
                                  </p:childTnLst>
                                </p:cTn>
                              </p:par>
                              <p:par>
                                <p:cTn id="897" presetID="19" presetClass="entr" presetSubtype="10" fill="hold" grpId="3" nodeType="withEffect">
                                  <p:stCondLst>
                                    <p:cond delay="0"/>
                                  </p:stCondLst>
                                  <p:childTnLst>
                                    <p:set>
                                      <p:cBhvr>
                                        <p:cTn id="898" dur="1" fill="hold">
                                          <p:stCondLst>
                                            <p:cond delay="0"/>
                                          </p:stCondLst>
                                        </p:cTn>
                                        <p:tgtEl>
                                          <p:spTgt spid="50"/>
                                        </p:tgtEl>
                                        <p:attrNameLst>
                                          <p:attrName>style.visibility</p:attrName>
                                        </p:attrNameLst>
                                      </p:cBhvr>
                                      <p:to>
                                        <p:strVal val="visible"/>
                                      </p:to>
                                    </p:set>
                                    <p:anim calcmode="lin" valueType="num">
                                      <p:cBhvr>
                                        <p:cTn id="899" dur="4500" fill="hold"/>
                                        <p:tgtEl>
                                          <p:spTgt spid="50"/>
                                        </p:tgtEl>
                                        <p:attrNameLst>
                                          <p:attrName>ppt_w</p:attrName>
                                        </p:attrNameLst>
                                      </p:cBhvr>
                                      <p:tavLst>
                                        <p:tav tm="0" fmla="#ppt_w*sin(2.5*pi*$)">
                                          <p:val>
                                            <p:fltVal val="0"/>
                                          </p:val>
                                        </p:tav>
                                        <p:tav tm="100000">
                                          <p:val>
                                            <p:fltVal val="1"/>
                                          </p:val>
                                        </p:tav>
                                      </p:tavLst>
                                    </p:anim>
                                    <p:anim calcmode="lin" valueType="num">
                                      <p:cBhvr>
                                        <p:cTn id="900" dur="4500" fill="hold"/>
                                        <p:tgtEl>
                                          <p:spTgt spid="50"/>
                                        </p:tgtEl>
                                        <p:attrNameLst>
                                          <p:attrName>ppt_h</p:attrName>
                                        </p:attrNameLst>
                                      </p:cBhvr>
                                      <p:tavLst>
                                        <p:tav tm="0">
                                          <p:val>
                                            <p:strVal val="#ppt_h"/>
                                          </p:val>
                                        </p:tav>
                                        <p:tav tm="100000">
                                          <p:val>
                                            <p:strVal val="#ppt_h"/>
                                          </p:val>
                                        </p:tav>
                                      </p:tavLst>
                                    </p:anim>
                                  </p:childTnLst>
                                </p:cTn>
                              </p:par>
                              <p:par>
                                <p:cTn id="901" presetID="19" presetClass="entr" presetSubtype="10" fill="hold" grpId="3" nodeType="withEffect">
                                  <p:stCondLst>
                                    <p:cond delay="0"/>
                                  </p:stCondLst>
                                  <p:childTnLst>
                                    <p:set>
                                      <p:cBhvr>
                                        <p:cTn id="902" dur="1" fill="hold">
                                          <p:stCondLst>
                                            <p:cond delay="0"/>
                                          </p:stCondLst>
                                        </p:cTn>
                                        <p:tgtEl>
                                          <p:spTgt spid="54"/>
                                        </p:tgtEl>
                                        <p:attrNameLst>
                                          <p:attrName>style.visibility</p:attrName>
                                        </p:attrNameLst>
                                      </p:cBhvr>
                                      <p:to>
                                        <p:strVal val="visible"/>
                                      </p:to>
                                    </p:set>
                                    <p:anim calcmode="lin" valueType="num">
                                      <p:cBhvr>
                                        <p:cTn id="903" dur="4500" fill="hold"/>
                                        <p:tgtEl>
                                          <p:spTgt spid="54"/>
                                        </p:tgtEl>
                                        <p:attrNameLst>
                                          <p:attrName>ppt_w</p:attrName>
                                        </p:attrNameLst>
                                      </p:cBhvr>
                                      <p:tavLst>
                                        <p:tav tm="0" fmla="#ppt_w*sin(2.5*pi*$)">
                                          <p:val>
                                            <p:fltVal val="0"/>
                                          </p:val>
                                        </p:tav>
                                        <p:tav tm="100000">
                                          <p:val>
                                            <p:fltVal val="1"/>
                                          </p:val>
                                        </p:tav>
                                      </p:tavLst>
                                    </p:anim>
                                    <p:anim calcmode="lin" valueType="num">
                                      <p:cBhvr>
                                        <p:cTn id="904" dur="4500" fill="hold"/>
                                        <p:tgtEl>
                                          <p:spTgt spid="54"/>
                                        </p:tgtEl>
                                        <p:attrNameLst>
                                          <p:attrName>ppt_h</p:attrName>
                                        </p:attrNameLst>
                                      </p:cBhvr>
                                      <p:tavLst>
                                        <p:tav tm="0">
                                          <p:val>
                                            <p:strVal val="#ppt_h"/>
                                          </p:val>
                                        </p:tav>
                                        <p:tav tm="100000">
                                          <p:val>
                                            <p:strVal val="#ppt_h"/>
                                          </p:val>
                                        </p:tav>
                                      </p:tavLst>
                                    </p:anim>
                                  </p:childTnLst>
                                </p:cTn>
                              </p:par>
                              <p:par>
                                <p:cTn id="905" presetID="19" presetClass="entr" presetSubtype="10" fill="hold" grpId="3" nodeType="withEffect">
                                  <p:stCondLst>
                                    <p:cond delay="0"/>
                                  </p:stCondLst>
                                  <p:childTnLst>
                                    <p:set>
                                      <p:cBhvr>
                                        <p:cTn id="906" dur="1" fill="hold">
                                          <p:stCondLst>
                                            <p:cond delay="0"/>
                                          </p:stCondLst>
                                        </p:cTn>
                                        <p:tgtEl>
                                          <p:spTgt spid="55"/>
                                        </p:tgtEl>
                                        <p:attrNameLst>
                                          <p:attrName>style.visibility</p:attrName>
                                        </p:attrNameLst>
                                      </p:cBhvr>
                                      <p:to>
                                        <p:strVal val="visible"/>
                                      </p:to>
                                    </p:set>
                                    <p:anim calcmode="lin" valueType="num">
                                      <p:cBhvr>
                                        <p:cTn id="907" dur="4500" fill="hold"/>
                                        <p:tgtEl>
                                          <p:spTgt spid="55"/>
                                        </p:tgtEl>
                                        <p:attrNameLst>
                                          <p:attrName>ppt_w</p:attrName>
                                        </p:attrNameLst>
                                      </p:cBhvr>
                                      <p:tavLst>
                                        <p:tav tm="0" fmla="#ppt_w*sin(2.5*pi*$)">
                                          <p:val>
                                            <p:fltVal val="0"/>
                                          </p:val>
                                        </p:tav>
                                        <p:tav tm="100000">
                                          <p:val>
                                            <p:fltVal val="1"/>
                                          </p:val>
                                        </p:tav>
                                      </p:tavLst>
                                    </p:anim>
                                    <p:anim calcmode="lin" valueType="num">
                                      <p:cBhvr>
                                        <p:cTn id="908" dur="4500" fill="hold"/>
                                        <p:tgtEl>
                                          <p:spTgt spid="55"/>
                                        </p:tgtEl>
                                        <p:attrNameLst>
                                          <p:attrName>ppt_h</p:attrName>
                                        </p:attrNameLst>
                                      </p:cBhvr>
                                      <p:tavLst>
                                        <p:tav tm="0">
                                          <p:val>
                                            <p:strVal val="#ppt_h"/>
                                          </p:val>
                                        </p:tav>
                                        <p:tav tm="100000">
                                          <p:val>
                                            <p:strVal val="#ppt_h"/>
                                          </p:val>
                                        </p:tav>
                                      </p:tavLst>
                                    </p:anim>
                                  </p:childTnLst>
                                </p:cTn>
                              </p:par>
                              <p:par>
                                <p:cTn id="909" presetID="19" presetClass="entr" presetSubtype="10" fill="hold" grpId="3" nodeType="withEffect">
                                  <p:stCondLst>
                                    <p:cond delay="0"/>
                                  </p:stCondLst>
                                  <p:childTnLst>
                                    <p:set>
                                      <p:cBhvr>
                                        <p:cTn id="910" dur="1" fill="hold">
                                          <p:stCondLst>
                                            <p:cond delay="0"/>
                                          </p:stCondLst>
                                        </p:cTn>
                                        <p:tgtEl>
                                          <p:spTgt spid="56"/>
                                        </p:tgtEl>
                                        <p:attrNameLst>
                                          <p:attrName>style.visibility</p:attrName>
                                        </p:attrNameLst>
                                      </p:cBhvr>
                                      <p:to>
                                        <p:strVal val="visible"/>
                                      </p:to>
                                    </p:set>
                                    <p:anim calcmode="lin" valueType="num">
                                      <p:cBhvr>
                                        <p:cTn id="911" dur="4500" fill="hold"/>
                                        <p:tgtEl>
                                          <p:spTgt spid="56"/>
                                        </p:tgtEl>
                                        <p:attrNameLst>
                                          <p:attrName>ppt_w</p:attrName>
                                        </p:attrNameLst>
                                      </p:cBhvr>
                                      <p:tavLst>
                                        <p:tav tm="0" fmla="#ppt_w*sin(2.5*pi*$)">
                                          <p:val>
                                            <p:fltVal val="0"/>
                                          </p:val>
                                        </p:tav>
                                        <p:tav tm="100000">
                                          <p:val>
                                            <p:fltVal val="1"/>
                                          </p:val>
                                        </p:tav>
                                      </p:tavLst>
                                    </p:anim>
                                    <p:anim calcmode="lin" valueType="num">
                                      <p:cBhvr>
                                        <p:cTn id="912" dur="4500" fill="hold"/>
                                        <p:tgtEl>
                                          <p:spTgt spid="56"/>
                                        </p:tgtEl>
                                        <p:attrNameLst>
                                          <p:attrName>ppt_h</p:attrName>
                                        </p:attrNameLst>
                                      </p:cBhvr>
                                      <p:tavLst>
                                        <p:tav tm="0">
                                          <p:val>
                                            <p:strVal val="#ppt_h"/>
                                          </p:val>
                                        </p:tav>
                                        <p:tav tm="100000">
                                          <p:val>
                                            <p:strVal val="#ppt_h"/>
                                          </p:val>
                                        </p:tav>
                                      </p:tavLst>
                                    </p:anim>
                                  </p:childTnLst>
                                </p:cTn>
                              </p:par>
                              <p:par>
                                <p:cTn id="913" presetID="19" presetClass="entr" presetSubtype="10" fill="hold" grpId="3" nodeType="withEffect">
                                  <p:stCondLst>
                                    <p:cond delay="0"/>
                                  </p:stCondLst>
                                  <p:childTnLst>
                                    <p:set>
                                      <p:cBhvr>
                                        <p:cTn id="914" dur="1" fill="hold">
                                          <p:stCondLst>
                                            <p:cond delay="0"/>
                                          </p:stCondLst>
                                        </p:cTn>
                                        <p:tgtEl>
                                          <p:spTgt spid="57"/>
                                        </p:tgtEl>
                                        <p:attrNameLst>
                                          <p:attrName>style.visibility</p:attrName>
                                        </p:attrNameLst>
                                      </p:cBhvr>
                                      <p:to>
                                        <p:strVal val="visible"/>
                                      </p:to>
                                    </p:set>
                                    <p:anim calcmode="lin" valueType="num">
                                      <p:cBhvr>
                                        <p:cTn id="915" dur="4500" fill="hold"/>
                                        <p:tgtEl>
                                          <p:spTgt spid="57"/>
                                        </p:tgtEl>
                                        <p:attrNameLst>
                                          <p:attrName>ppt_w</p:attrName>
                                        </p:attrNameLst>
                                      </p:cBhvr>
                                      <p:tavLst>
                                        <p:tav tm="0" fmla="#ppt_w*sin(2.5*pi*$)">
                                          <p:val>
                                            <p:fltVal val="0"/>
                                          </p:val>
                                        </p:tav>
                                        <p:tav tm="100000">
                                          <p:val>
                                            <p:fltVal val="1"/>
                                          </p:val>
                                        </p:tav>
                                      </p:tavLst>
                                    </p:anim>
                                    <p:anim calcmode="lin" valueType="num">
                                      <p:cBhvr>
                                        <p:cTn id="916" dur="4500" fill="hold"/>
                                        <p:tgtEl>
                                          <p:spTgt spid="57"/>
                                        </p:tgtEl>
                                        <p:attrNameLst>
                                          <p:attrName>ppt_h</p:attrName>
                                        </p:attrNameLst>
                                      </p:cBhvr>
                                      <p:tavLst>
                                        <p:tav tm="0">
                                          <p:val>
                                            <p:strVal val="#ppt_h"/>
                                          </p:val>
                                        </p:tav>
                                        <p:tav tm="100000">
                                          <p:val>
                                            <p:strVal val="#ppt_h"/>
                                          </p:val>
                                        </p:tav>
                                      </p:tavLst>
                                    </p:anim>
                                  </p:childTnLst>
                                </p:cTn>
                              </p:par>
                              <p:par>
                                <p:cTn id="917" presetID="2" presetClass="entr" presetSubtype="9" fill="hold" grpId="0" nodeType="withEffect">
                                  <p:stCondLst>
                                    <p:cond delay="0"/>
                                  </p:stCondLst>
                                  <p:childTnLst>
                                    <p:set>
                                      <p:cBhvr>
                                        <p:cTn id="918" dur="1" fill="hold">
                                          <p:stCondLst>
                                            <p:cond delay="0"/>
                                          </p:stCondLst>
                                        </p:cTn>
                                        <p:tgtEl>
                                          <p:spTgt spid="58"/>
                                        </p:tgtEl>
                                        <p:attrNameLst>
                                          <p:attrName>style.visibility</p:attrName>
                                        </p:attrNameLst>
                                      </p:cBhvr>
                                      <p:to>
                                        <p:strVal val="visible"/>
                                      </p:to>
                                    </p:set>
                                    <p:anim calcmode="lin" valueType="num">
                                      <p:cBhvr additive="base">
                                        <p:cTn id="919" dur="4500" fill="hold"/>
                                        <p:tgtEl>
                                          <p:spTgt spid="58"/>
                                        </p:tgtEl>
                                        <p:attrNameLst>
                                          <p:attrName>ppt_x</p:attrName>
                                        </p:attrNameLst>
                                      </p:cBhvr>
                                      <p:tavLst>
                                        <p:tav tm="0">
                                          <p:val>
                                            <p:strVal val="0-#ppt_w/2"/>
                                          </p:val>
                                        </p:tav>
                                        <p:tav tm="100000">
                                          <p:val>
                                            <p:strVal val="#ppt_x"/>
                                          </p:val>
                                        </p:tav>
                                      </p:tavLst>
                                    </p:anim>
                                    <p:anim calcmode="lin" valueType="num">
                                      <p:cBhvr additive="base">
                                        <p:cTn id="920" dur="4500" fill="hold"/>
                                        <p:tgtEl>
                                          <p:spTgt spid="58"/>
                                        </p:tgtEl>
                                        <p:attrNameLst>
                                          <p:attrName>ppt_y</p:attrName>
                                        </p:attrNameLst>
                                      </p:cBhvr>
                                      <p:tavLst>
                                        <p:tav tm="0">
                                          <p:val>
                                            <p:strVal val="0-#ppt_h/2"/>
                                          </p:val>
                                        </p:tav>
                                        <p:tav tm="100000">
                                          <p:val>
                                            <p:strVal val="#ppt_y"/>
                                          </p:val>
                                        </p:tav>
                                      </p:tavLst>
                                    </p:anim>
                                  </p:childTnLst>
                                </p:cTn>
                              </p:par>
                              <p:par>
                                <p:cTn id="921" presetID="2" presetClass="exit" presetSubtype="4" fill="hold" grpId="1" nodeType="withEffect">
                                  <p:stCondLst>
                                    <p:cond delay="0"/>
                                  </p:stCondLst>
                                  <p:childTnLst>
                                    <p:anim calcmode="lin" valueType="num">
                                      <p:cBhvr additive="base">
                                        <p:cTn id="922" dur="4500"/>
                                        <p:tgtEl>
                                          <p:spTgt spid="58"/>
                                        </p:tgtEl>
                                        <p:attrNameLst>
                                          <p:attrName>ppt_x</p:attrName>
                                        </p:attrNameLst>
                                      </p:cBhvr>
                                      <p:tavLst>
                                        <p:tav tm="0">
                                          <p:val>
                                            <p:strVal val="ppt_x"/>
                                          </p:val>
                                        </p:tav>
                                        <p:tav tm="100000">
                                          <p:val>
                                            <p:strVal val="ppt_x"/>
                                          </p:val>
                                        </p:tav>
                                      </p:tavLst>
                                    </p:anim>
                                    <p:anim calcmode="lin" valueType="num">
                                      <p:cBhvr additive="base">
                                        <p:cTn id="923" dur="4500"/>
                                        <p:tgtEl>
                                          <p:spTgt spid="58"/>
                                        </p:tgtEl>
                                        <p:attrNameLst>
                                          <p:attrName>ppt_y</p:attrName>
                                        </p:attrNameLst>
                                      </p:cBhvr>
                                      <p:tavLst>
                                        <p:tav tm="0">
                                          <p:val>
                                            <p:strVal val="ppt_y"/>
                                          </p:val>
                                        </p:tav>
                                        <p:tav tm="100000">
                                          <p:val>
                                            <p:strVal val="1+ppt_h/2"/>
                                          </p:val>
                                        </p:tav>
                                      </p:tavLst>
                                    </p:anim>
                                    <p:set>
                                      <p:cBhvr>
                                        <p:cTn id="924" dur="1" fill="hold">
                                          <p:stCondLst>
                                            <p:cond delay="4499"/>
                                          </p:stCondLst>
                                        </p:cTn>
                                        <p:tgtEl>
                                          <p:spTgt spid="58"/>
                                        </p:tgtEl>
                                        <p:attrNameLst>
                                          <p:attrName>style.visibility</p:attrName>
                                        </p:attrNameLst>
                                      </p:cBhvr>
                                      <p:to>
                                        <p:strVal val="hidden"/>
                                      </p:to>
                                    </p:set>
                                  </p:childTnLst>
                                </p:cTn>
                              </p:par>
                              <p:par>
                                <p:cTn id="925" presetID="2" presetClass="entr" presetSubtype="9" fill="hold" grpId="0" nodeType="withEffect">
                                  <p:stCondLst>
                                    <p:cond delay="0"/>
                                  </p:stCondLst>
                                  <p:childTnLst>
                                    <p:set>
                                      <p:cBhvr>
                                        <p:cTn id="926" dur="1" fill="hold">
                                          <p:stCondLst>
                                            <p:cond delay="0"/>
                                          </p:stCondLst>
                                        </p:cTn>
                                        <p:tgtEl>
                                          <p:spTgt spid="59"/>
                                        </p:tgtEl>
                                        <p:attrNameLst>
                                          <p:attrName>style.visibility</p:attrName>
                                        </p:attrNameLst>
                                      </p:cBhvr>
                                      <p:to>
                                        <p:strVal val="visible"/>
                                      </p:to>
                                    </p:set>
                                    <p:anim calcmode="lin" valueType="num">
                                      <p:cBhvr additive="base">
                                        <p:cTn id="927" dur="4500" fill="hold"/>
                                        <p:tgtEl>
                                          <p:spTgt spid="59"/>
                                        </p:tgtEl>
                                        <p:attrNameLst>
                                          <p:attrName>ppt_x</p:attrName>
                                        </p:attrNameLst>
                                      </p:cBhvr>
                                      <p:tavLst>
                                        <p:tav tm="0">
                                          <p:val>
                                            <p:strVal val="0-#ppt_w/2"/>
                                          </p:val>
                                        </p:tav>
                                        <p:tav tm="100000">
                                          <p:val>
                                            <p:strVal val="#ppt_x"/>
                                          </p:val>
                                        </p:tav>
                                      </p:tavLst>
                                    </p:anim>
                                    <p:anim calcmode="lin" valueType="num">
                                      <p:cBhvr additive="base">
                                        <p:cTn id="928" dur="4500" fill="hold"/>
                                        <p:tgtEl>
                                          <p:spTgt spid="59"/>
                                        </p:tgtEl>
                                        <p:attrNameLst>
                                          <p:attrName>ppt_y</p:attrName>
                                        </p:attrNameLst>
                                      </p:cBhvr>
                                      <p:tavLst>
                                        <p:tav tm="0">
                                          <p:val>
                                            <p:strVal val="0-#ppt_h/2"/>
                                          </p:val>
                                        </p:tav>
                                        <p:tav tm="100000">
                                          <p:val>
                                            <p:strVal val="#ppt_y"/>
                                          </p:val>
                                        </p:tav>
                                      </p:tavLst>
                                    </p:anim>
                                  </p:childTnLst>
                                </p:cTn>
                              </p:par>
                              <p:par>
                                <p:cTn id="929" presetID="2" presetClass="exit" presetSubtype="4" fill="hold" grpId="1" nodeType="withEffect">
                                  <p:stCondLst>
                                    <p:cond delay="0"/>
                                  </p:stCondLst>
                                  <p:childTnLst>
                                    <p:anim calcmode="lin" valueType="num">
                                      <p:cBhvr additive="base">
                                        <p:cTn id="930" dur="4500"/>
                                        <p:tgtEl>
                                          <p:spTgt spid="59"/>
                                        </p:tgtEl>
                                        <p:attrNameLst>
                                          <p:attrName>ppt_x</p:attrName>
                                        </p:attrNameLst>
                                      </p:cBhvr>
                                      <p:tavLst>
                                        <p:tav tm="0">
                                          <p:val>
                                            <p:strVal val="ppt_x"/>
                                          </p:val>
                                        </p:tav>
                                        <p:tav tm="100000">
                                          <p:val>
                                            <p:strVal val="ppt_x"/>
                                          </p:val>
                                        </p:tav>
                                      </p:tavLst>
                                    </p:anim>
                                    <p:anim calcmode="lin" valueType="num">
                                      <p:cBhvr additive="base">
                                        <p:cTn id="931" dur="4500"/>
                                        <p:tgtEl>
                                          <p:spTgt spid="59"/>
                                        </p:tgtEl>
                                        <p:attrNameLst>
                                          <p:attrName>ppt_y</p:attrName>
                                        </p:attrNameLst>
                                      </p:cBhvr>
                                      <p:tavLst>
                                        <p:tav tm="0">
                                          <p:val>
                                            <p:strVal val="ppt_y"/>
                                          </p:val>
                                        </p:tav>
                                        <p:tav tm="100000">
                                          <p:val>
                                            <p:strVal val="1+ppt_h/2"/>
                                          </p:val>
                                        </p:tav>
                                      </p:tavLst>
                                    </p:anim>
                                    <p:set>
                                      <p:cBhvr>
                                        <p:cTn id="932" dur="1" fill="hold">
                                          <p:stCondLst>
                                            <p:cond delay="4499"/>
                                          </p:stCondLst>
                                        </p:cTn>
                                        <p:tgtEl>
                                          <p:spTgt spid="59"/>
                                        </p:tgtEl>
                                        <p:attrNameLst>
                                          <p:attrName>style.visibility</p:attrName>
                                        </p:attrNameLst>
                                      </p:cBhvr>
                                      <p:to>
                                        <p:strVal val="hidden"/>
                                      </p:to>
                                    </p:set>
                                  </p:childTnLst>
                                </p:cTn>
                              </p:par>
                              <p:par>
                                <p:cTn id="933" presetID="2" presetClass="entr" presetSubtype="9" fill="hold" grpId="0" nodeType="withEffect">
                                  <p:stCondLst>
                                    <p:cond delay="0"/>
                                  </p:stCondLst>
                                  <p:childTnLst>
                                    <p:set>
                                      <p:cBhvr>
                                        <p:cTn id="934" dur="1" fill="hold">
                                          <p:stCondLst>
                                            <p:cond delay="0"/>
                                          </p:stCondLst>
                                        </p:cTn>
                                        <p:tgtEl>
                                          <p:spTgt spid="60"/>
                                        </p:tgtEl>
                                        <p:attrNameLst>
                                          <p:attrName>style.visibility</p:attrName>
                                        </p:attrNameLst>
                                      </p:cBhvr>
                                      <p:to>
                                        <p:strVal val="visible"/>
                                      </p:to>
                                    </p:set>
                                    <p:anim calcmode="lin" valueType="num">
                                      <p:cBhvr additive="base">
                                        <p:cTn id="935" dur="4500" fill="hold"/>
                                        <p:tgtEl>
                                          <p:spTgt spid="60"/>
                                        </p:tgtEl>
                                        <p:attrNameLst>
                                          <p:attrName>ppt_x</p:attrName>
                                        </p:attrNameLst>
                                      </p:cBhvr>
                                      <p:tavLst>
                                        <p:tav tm="0">
                                          <p:val>
                                            <p:strVal val="0-#ppt_w/2"/>
                                          </p:val>
                                        </p:tav>
                                        <p:tav tm="100000">
                                          <p:val>
                                            <p:strVal val="#ppt_x"/>
                                          </p:val>
                                        </p:tav>
                                      </p:tavLst>
                                    </p:anim>
                                    <p:anim calcmode="lin" valueType="num">
                                      <p:cBhvr additive="base">
                                        <p:cTn id="936" dur="4500" fill="hold"/>
                                        <p:tgtEl>
                                          <p:spTgt spid="60"/>
                                        </p:tgtEl>
                                        <p:attrNameLst>
                                          <p:attrName>ppt_y</p:attrName>
                                        </p:attrNameLst>
                                      </p:cBhvr>
                                      <p:tavLst>
                                        <p:tav tm="0">
                                          <p:val>
                                            <p:strVal val="0-#ppt_h/2"/>
                                          </p:val>
                                        </p:tav>
                                        <p:tav tm="100000">
                                          <p:val>
                                            <p:strVal val="#ppt_y"/>
                                          </p:val>
                                        </p:tav>
                                      </p:tavLst>
                                    </p:anim>
                                  </p:childTnLst>
                                </p:cTn>
                              </p:par>
                              <p:par>
                                <p:cTn id="937" presetID="2" presetClass="exit" presetSubtype="4" fill="hold" grpId="1" nodeType="withEffect">
                                  <p:stCondLst>
                                    <p:cond delay="0"/>
                                  </p:stCondLst>
                                  <p:childTnLst>
                                    <p:anim calcmode="lin" valueType="num">
                                      <p:cBhvr additive="base">
                                        <p:cTn id="938" dur="4500"/>
                                        <p:tgtEl>
                                          <p:spTgt spid="60"/>
                                        </p:tgtEl>
                                        <p:attrNameLst>
                                          <p:attrName>ppt_x</p:attrName>
                                        </p:attrNameLst>
                                      </p:cBhvr>
                                      <p:tavLst>
                                        <p:tav tm="0">
                                          <p:val>
                                            <p:strVal val="ppt_x"/>
                                          </p:val>
                                        </p:tav>
                                        <p:tav tm="100000">
                                          <p:val>
                                            <p:strVal val="ppt_x"/>
                                          </p:val>
                                        </p:tav>
                                      </p:tavLst>
                                    </p:anim>
                                    <p:anim calcmode="lin" valueType="num">
                                      <p:cBhvr additive="base">
                                        <p:cTn id="939" dur="4500"/>
                                        <p:tgtEl>
                                          <p:spTgt spid="60"/>
                                        </p:tgtEl>
                                        <p:attrNameLst>
                                          <p:attrName>ppt_y</p:attrName>
                                        </p:attrNameLst>
                                      </p:cBhvr>
                                      <p:tavLst>
                                        <p:tav tm="0">
                                          <p:val>
                                            <p:strVal val="ppt_y"/>
                                          </p:val>
                                        </p:tav>
                                        <p:tav tm="100000">
                                          <p:val>
                                            <p:strVal val="1+ppt_h/2"/>
                                          </p:val>
                                        </p:tav>
                                      </p:tavLst>
                                    </p:anim>
                                    <p:set>
                                      <p:cBhvr>
                                        <p:cTn id="940" dur="1" fill="hold">
                                          <p:stCondLst>
                                            <p:cond delay="4499"/>
                                          </p:stCondLst>
                                        </p:cTn>
                                        <p:tgtEl>
                                          <p:spTgt spid="60"/>
                                        </p:tgtEl>
                                        <p:attrNameLst>
                                          <p:attrName>style.visibility</p:attrName>
                                        </p:attrNameLst>
                                      </p:cBhvr>
                                      <p:to>
                                        <p:strVal val="hidden"/>
                                      </p:to>
                                    </p:set>
                                  </p:childTnLst>
                                </p:cTn>
                              </p:par>
                              <p:par>
                                <p:cTn id="941" presetID="2" presetClass="entr" presetSubtype="9" fill="hold" grpId="0" nodeType="withEffect">
                                  <p:stCondLst>
                                    <p:cond delay="0"/>
                                  </p:stCondLst>
                                  <p:childTnLst>
                                    <p:set>
                                      <p:cBhvr>
                                        <p:cTn id="942" dur="1" fill="hold">
                                          <p:stCondLst>
                                            <p:cond delay="0"/>
                                          </p:stCondLst>
                                        </p:cTn>
                                        <p:tgtEl>
                                          <p:spTgt spid="61"/>
                                        </p:tgtEl>
                                        <p:attrNameLst>
                                          <p:attrName>style.visibility</p:attrName>
                                        </p:attrNameLst>
                                      </p:cBhvr>
                                      <p:to>
                                        <p:strVal val="visible"/>
                                      </p:to>
                                    </p:set>
                                    <p:anim calcmode="lin" valueType="num">
                                      <p:cBhvr additive="base">
                                        <p:cTn id="943" dur="4500" fill="hold"/>
                                        <p:tgtEl>
                                          <p:spTgt spid="61"/>
                                        </p:tgtEl>
                                        <p:attrNameLst>
                                          <p:attrName>ppt_x</p:attrName>
                                        </p:attrNameLst>
                                      </p:cBhvr>
                                      <p:tavLst>
                                        <p:tav tm="0">
                                          <p:val>
                                            <p:strVal val="0-#ppt_w/2"/>
                                          </p:val>
                                        </p:tav>
                                        <p:tav tm="100000">
                                          <p:val>
                                            <p:strVal val="#ppt_x"/>
                                          </p:val>
                                        </p:tav>
                                      </p:tavLst>
                                    </p:anim>
                                    <p:anim calcmode="lin" valueType="num">
                                      <p:cBhvr additive="base">
                                        <p:cTn id="944" dur="4500" fill="hold"/>
                                        <p:tgtEl>
                                          <p:spTgt spid="61"/>
                                        </p:tgtEl>
                                        <p:attrNameLst>
                                          <p:attrName>ppt_y</p:attrName>
                                        </p:attrNameLst>
                                      </p:cBhvr>
                                      <p:tavLst>
                                        <p:tav tm="0">
                                          <p:val>
                                            <p:strVal val="0-#ppt_h/2"/>
                                          </p:val>
                                        </p:tav>
                                        <p:tav tm="100000">
                                          <p:val>
                                            <p:strVal val="#ppt_y"/>
                                          </p:val>
                                        </p:tav>
                                      </p:tavLst>
                                    </p:anim>
                                  </p:childTnLst>
                                </p:cTn>
                              </p:par>
                              <p:par>
                                <p:cTn id="945" presetID="2" presetClass="exit" presetSubtype="4" fill="hold" grpId="1" nodeType="withEffect">
                                  <p:stCondLst>
                                    <p:cond delay="0"/>
                                  </p:stCondLst>
                                  <p:childTnLst>
                                    <p:anim calcmode="lin" valueType="num">
                                      <p:cBhvr additive="base">
                                        <p:cTn id="946" dur="4500"/>
                                        <p:tgtEl>
                                          <p:spTgt spid="61"/>
                                        </p:tgtEl>
                                        <p:attrNameLst>
                                          <p:attrName>ppt_x</p:attrName>
                                        </p:attrNameLst>
                                      </p:cBhvr>
                                      <p:tavLst>
                                        <p:tav tm="0">
                                          <p:val>
                                            <p:strVal val="ppt_x"/>
                                          </p:val>
                                        </p:tav>
                                        <p:tav tm="100000">
                                          <p:val>
                                            <p:strVal val="ppt_x"/>
                                          </p:val>
                                        </p:tav>
                                      </p:tavLst>
                                    </p:anim>
                                    <p:anim calcmode="lin" valueType="num">
                                      <p:cBhvr additive="base">
                                        <p:cTn id="947" dur="4500"/>
                                        <p:tgtEl>
                                          <p:spTgt spid="61"/>
                                        </p:tgtEl>
                                        <p:attrNameLst>
                                          <p:attrName>ppt_y</p:attrName>
                                        </p:attrNameLst>
                                      </p:cBhvr>
                                      <p:tavLst>
                                        <p:tav tm="0">
                                          <p:val>
                                            <p:strVal val="ppt_y"/>
                                          </p:val>
                                        </p:tav>
                                        <p:tav tm="100000">
                                          <p:val>
                                            <p:strVal val="1+ppt_h/2"/>
                                          </p:val>
                                        </p:tav>
                                      </p:tavLst>
                                    </p:anim>
                                    <p:set>
                                      <p:cBhvr>
                                        <p:cTn id="948" dur="1" fill="hold">
                                          <p:stCondLst>
                                            <p:cond delay="4499"/>
                                          </p:stCondLst>
                                        </p:cTn>
                                        <p:tgtEl>
                                          <p:spTgt spid="61"/>
                                        </p:tgtEl>
                                        <p:attrNameLst>
                                          <p:attrName>style.visibility</p:attrName>
                                        </p:attrNameLst>
                                      </p:cBhvr>
                                      <p:to>
                                        <p:strVal val="hidden"/>
                                      </p:to>
                                    </p:set>
                                  </p:childTnLst>
                                </p:cTn>
                              </p:par>
                              <p:par>
                                <p:cTn id="949" presetID="2" presetClass="entr" presetSubtype="9" fill="hold" grpId="0" nodeType="withEffect">
                                  <p:stCondLst>
                                    <p:cond delay="0"/>
                                  </p:stCondLst>
                                  <p:childTnLst>
                                    <p:set>
                                      <p:cBhvr>
                                        <p:cTn id="950" dur="1" fill="hold">
                                          <p:stCondLst>
                                            <p:cond delay="0"/>
                                          </p:stCondLst>
                                        </p:cTn>
                                        <p:tgtEl>
                                          <p:spTgt spid="62"/>
                                        </p:tgtEl>
                                        <p:attrNameLst>
                                          <p:attrName>style.visibility</p:attrName>
                                        </p:attrNameLst>
                                      </p:cBhvr>
                                      <p:to>
                                        <p:strVal val="visible"/>
                                      </p:to>
                                    </p:set>
                                    <p:anim calcmode="lin" valueType="num">
                                      <p:cBhvr additive="base">
                                        <p:cTn id="951" dur="4500" fill="hold"/>
                                        <p:tgtEl>
                                          <p:spTgt spid="62"/>
                                        </p:tgtEl>
                                        <p:attrNameLst>
                                          <p:attrName>ppt_x</p:attrName>
                                        </p:attrNameLst>
                                      </p:cBhvr>
                                      <p:tavLst>
                                        <p:tav tm="0">
                                          <p:val>
                                            <p:strVal val="0-#ppt_w/2"/>
                                          </p:val>
                                        </p:tav>
                                        <p:tav tm="100000">
                                          <p:val>
                                            <p:strVal val="#ppt_x"/>
                                          </p:val>
                                        </p:tav>
                                      </p:tavLst>
                                    </p:anim>
                                    <p:anim calcmode="lin" valueType="num">
                                      <p:cBhvr additive="base">
                                        <p:cTn id="952" dur="4500" fill="hold"/>
                                        <p:tgtEl>
                                          <p:spTgt spid="62"/>
                                        </p:tgtEl>
                                        <p:attrNameLst>
                                          <p:attrName>ppt_y</p:attrName>
                                        </p:attrNameLst>
                                      </p:cBhvr>
                                      <p:tavLst>
                                        <p:tav tm="0">
                                          <p:val>
                                            <p:strVal val="0-#ppt_h/2"/>
                                          </p:val>
                                        </p:tav>
                                        <p:tav tm="100000">
                                          <p:val>
                                            <p:strVal val="#ppt_y"/>
                                          </p:val>
                                        </p:tav>
                                      </p:tavLst>
                                    </p:anim>
                                  </p:childTnLst>
                                </p:cTn>
                              </p:par>
                              <p:par>
                                <p:cTn id="953" presetID="2" presetClass="exit" presetSubtype="1" fill="hold" grpId="1" nodeType="withEffect">
                                  <p:stCondLst>
                                    <p:cond delay="0"/>
                                  </p:stCondLst>
                                  <p:childTnLst>
                                    <p:anim calcmode="lin" valueType="num">
                                      <p:cBhvr additive="base">
                                        <p:cTn id="954" dur="4500"/>
                                        <p:tgtEl>
                                          <p:spTgt spid="62"/>
                                        </p:tgtEl>
                                        <p:attrNameLst>
                                          <p:attrName>ppt_x</p:attrName>
                                        </p:attrNameLst>
                                      </p:cBhvr>
                                      <p:tavLst>
                                        <p:tav tm="0">
                                          <p:val>
                                            <p:strVal val="ppt_x"/>
                                          </p:val>
                                        </p:tav>
                                        <p:tav tm="100000">
                                          <p:val>
                                            <p:strVal val="ppt_x"/>
                                          </p:val>
                                        </p:tav>
                                      </p:tavLst>
                                    </p:anim>
                                    <p:anim calcmode="lin" valueType="num">
                                      <p:cBhvr additive="base">
                                        <p:cTn id="955" dur="4500"/>
                                        <p:tgtEl>
                                          <p:spTgt spid="62"/>
                                        </p:tgtEl>
                                        <p:attrNameLst>
                                          <p:attrName>ppt_y</p:attrName>
                                        </p:attrNameLst>
                                      </p:cBhvr>
                                      <p:tavLst>
                                        <p:tav tm="0">
                                          <p:val>
                                            <p:strVal val="ppt_y"/>
                                          </p:val>
                                        </p:tav>
                                        <p:tav tm="100000">
                                          <p:val>
                                            <p:strVal val="0-ppt_h/2"/>
                                          </p:val>
                                        </p:tav>
                                      </p:tavLst>
                                    </p:anim>
                                    <p:set>
                                      <p:cBhvr>
                                        <p:cTn id="956" dur="1" fill="hold">
                                          <p:stCondLst>
                                            <p:cond delay="4499"/>
                                          </p:stCondLst>
                                        </p:cTn>
                                        <p:tgtEl>
                                          <p:spTgt spid="62"/>
                                        </p:tgtEl>
                                        <p:attrNameLst>
                                          <p:attrName>style.visibility</p:attrName>
                                        </p:attrNameLst>
                                      </p:cBhvr>
                                      <p:to>
                                        <p:strVal val="hidden"/>
                                      </p:to>
                                    </p:set>
                                  </p:childTnLst>
                                </p:cTn>
                              </p:par>
                              <p:par>
                                <p:cTn id="957" presetID="2" presetClass="entr" presetSubtype="9" fill="hold" grpId="0" nodeType="withEffect">
                                  <p:stCondLst>
                                    <p:cond delay="0"/>
                                  </p:stCondLst>
                                  <p:childTnLst>
                                    <p:set>
                                      <p:cBhvr>
                                        <p:cTn id="958" dur="1" fill="hold">
                                          <p:stCondLst>
                                            <p:cond delay="0"/>
                                          </p:stCondLst>
                                        </p:cTn>
                                        <p:tgtEl>
                                          <p:spTgt spid="63"/>
                                        </p:tgtEl>
                                        <p:attrNameLst>
                                          <p:attrName>style.visibility</p:attrName>
                                        </p:attrNameLst>
                                      </p:cBhvr>
                                      <p:to>
                                        <p:strVal val="visible"/>
                                      </p:to>
                                    </p:set>
                                    <p:anim calcmode="lin" valueType="num">
                                      <p:cBhvr additive="base">
                                        <p:cTn id="959" dur="4500" fill="hold"/>
                                        <p:tgtEl>
                                          <p:spTgt spid="63"/>
                                        </p:tgtEl>
                                        <p:attrNameLst>
                                          <p:attrName>ppt_x</p:attrName>
                                        </p:attrNameLst>
                                      </p:cBhvr>
                                      <p:tavLst>
                                        <p:tav tm="0">
                                          <p:val>
                                            <p:strVal val="0-#ppt_w/2"/>
                                          </p:val>
                                        </p:tav>
                                        <p:tav tm="100000">
                                          <p:val>
                                            <p:strVal val="#ppt_x"/>
                                          </p:val>
                                        </p:tav>
                                      </p:tavLst>
                                    </p:anim>
                                    <p:anim calcmode="lin" valueType="num">
                                      <p:cBhvr additive="base">
                                        <p:cTn id="960" dur="4500" fill="hold"/>
                                        <p:tgtEl>
                                          <p:spTgt spid="63"/>
                                        </p:tgtEl>
                                        <p:attrNameLst>
                                          <p:attrName>ppt_y</p:attrName>
                                        </p:attrNameLst>
                                      </p:cBhvr>
                                      <p:tavLst>
                                        <p:tav tm="0">
                                          <p:val>
                                            <p:strVal val="0-#ppt_h/2"/>
                                          </p:val>
                                        </p:tav>
                                        <p:tav tm="100000">
                                          <p:val>
                                            <p:strVal val="#ppt_y"/>
                                          </p:val>
                                        </p:tav>
                                      </p:tavLst>
                                    </p:anim>
                                  </p:childTnLst>
                                </p:cTn>
                              </p:par>
                              <p:par>
                                <p:cTn id="961" presetID="2" presetClass="exit" presetSubtype="1" fill="hold" grpId="1" nodeType="withEffect">
                                  <p:stCondLst>
                                    <p:cond delay="0"/>
                                  </p:stCondLst>
                                  <p:childTnLst>
                                    <p:anim calcmode="lin" valueType="num">
                                      <p:cBhvr additive="base">
                                        <p:cTn id="962" dur="4500"/>
                                        <p:tgtEl>
                                          <p:spTgt spid="63"/>
                                        </p:tgtEl>
                                        <p:attrNameLst>
                                          <p:attrName>ppt_x</p:attrName>
                                        </p:attrNameLst>
                                      </p:cBhvr>
                                      <p:tavLst>
                                        <p:tav tm="0">
                                          <p:val>
                                            <p:strVal val="ppt_x"/>
                                          </p:val>
                                        </p:tav>
                                        <p:tav tm="100000">
                                          <p:val>
                                            <p:strVal val="ppt_x"/>
                                          </p:val>
                                        </p:tav>
                                      </p:tavLst>
                                    </p:anim>
                                    <p:anim calcmode="lin" valueType="num">
                                      <p:cBhvr additive="base">
                                        <p:cTn id="963" dur="4500"/>
                                        <p:tgtEl>
                                          <p:spTgt spid="63"/>
                                        </p:tgtEl>
                                        <p:attrNameLst>
                                          <p:attrName>ppt_y</p:attrName>
                                        </p:attrNameLst>
                                      </p:cBhvr>
                                      <p:tavLst>
                                        <p:tav tm="0">
                                          <p:val>
                                            <p:strVal val="ppt_y"/>
                                          </p:val>
                                        </p:tav>
                                        <p:tav tm="100000">
                                          <p:val>
                                            <p:strVal val="0-ppt_h/2"/>
                                          </p:val>
                                        </p:tav>
                                      </p:tavLst>
                                    </p:anim>
                                    <p:set>
                                      <p:cBhvr>
                                        <p:cTn id="964" dur="1" fill="hold">
                                          <p:stCondLst>
                                            <p:cond delay="4499"/>
                                          </p:stCondLst>
                                        </p:cTn>
                                        <p:tgtEl>
                                          <p:spTgt spid="63"/>
                                        </p:tgtEl>
                                        <p:attrNameLst>
                                          <p:attrName>style.visibility</p:attrName>
                                        </p:attrNameLst>
                                      </p:cBhvr>
                                      <p:to>
                                        <p:strVal val="hidden"/>
                                      </p:to>
                                    </p:set>
                                  </p:childTnLst>
                                </p:cTn>
                              </p:par>
                              <p:par>
                                <p:cTn id="965" presetID="2" presetClass="entr" presetSubtype="9" fill="hold" grpId="0" nodeType="withEffect">
                                  <p:stCondLst>
                                    <p:cond delay="0"/>
                                  </p:stCondLst>
                                  <p:childTnLst>
                                    <p:set>
                                      <p:cBhvr>
                                        <p:cTn id="966" dur="1" fill="hold">
                                          <p:stCondLst>
                                            <p:cond delay="0"/>
                                          </p:stCondLst>
                                        </p:cTn>
                                        <p:tgtEl>
                                          <p:spTgt spid="64"/>
                                        </p:tgtEl>
                                        <p:attrNameLst>
                                          <p:attrName>style.visibility</p:attrName>
                                        </p:attrNameLst>
                                      </p:cBhvr>
                                      <p:to>
                                        <p:strVal val="visible"/>
                                      </p:to>
                                    </p:set>
                                    <p:anim calcmode="lin" valueType="num">
                                      <p:cBhvr additive="base">
                                        <p:cTn id="967" dur="4500" fill="hold"/>
                                        <p:tgtEl>
                                          <p:spTgt spid="64"/>
                                        </p:tgtEl>
                                        <p:attrNameLst>
                                          <p:attrName>ppt_x</p:attrName>
                                        </p:attrNameLst>
                                      </p:cBhvr>
                                      <p:tavLst>
                                        <p:tav tm="0">
                                          <p:val>
                                            <p:strVal val="0-#ppt_w/2"/>
                                          </p:val>
                                        </p:tav>
                                        <p:tav tm="100000">
                                          <p:val>
                                            <p:strVal val="#ppt_x"/>
                                          </p:val>
                                        </p:tav>
                                      </p:tavLst>
                                    </p:anim>
                                    <p:anim calcmode="lin" valueType="num">
                                      <p:cBhvr additive="base">
                                        <p:cTn id="968" dur="4500" fill="hold"/>
                                        <p:tgtEl>
                                          <p:spTgt spid="64"/>
                                        </p:tgtEl>
                                        <p:attrNameLst>
                                          <p:attrName>ppt_y</p:attrName>
                                        </p:attrNameLst>
                                      </p:cBhvr>
                                      <p:tavLst>
                                        <p:tav tm="0">
                                          <p:val>
                                            <p:strVal val="0-#ppt_h/2"/>
                                          </p:val>
                                        </p:tav>
                                        <p:tav tm="100000">
                                          <p:val>
                                            <p:strVal val="#ppt_y"/>
                                          </p:val>
                                        </p:tav>
                                      </p:tavLst>
                                    </p:anim>
                                  </p:childTnLst>
                                </p:cTn>
                              </p:par>
                              <p:par>
                                <p:cTn id="969" presetID="2" presetClass="exit" presetSubtype="1" fill="hold" grpId="1" nodeType="withEffect">
                                  <p:stCondLst>
                                    <p:cond delay="0"/>
                                  </p:stCondLst>
                                  <p:childTnLst>
                                    <p:anim calcmode="lin" valueType="num">
                                      <p:cBhvr additive="base">
                                        <p:cTn id="970" dur="4500"/>
                                        <p:tgtEl>
                                          <p:spTgt spid="64"/>
                                        </p:tgtEl>
                                        <p:attrNameLst>
                                          <p:attrName>ppt_x</p:attrName>
                                        </p:attrNameLst>
                                      </p:cBhvr>
                                      <p:tavLst>
                                        <p:tav tm="0">
                                          <p:val>
                                            <p:strVal val="ppt_x"/>
                                          </p:val>
                                        </p:tav>
                                        <p:tav tm="100000">
                                          <p:val>
                                            <p:strVal val="ppt_x"/>
                                          </p:val>
                                        </p:tav>
                                      </p:tavLst>
                                    </p:anim>
                                    <p:anim calcmode="lin" valueType="num">
                                      <p:cBhvr additive="base">
                                        <p:cTn id="971" dur="4500"/>
                                        <p:tgtEl>
                                          <p:spTgt spid="64"/>
                                        </p:tgtEl>
                                        <p:attrNameLst>
                                          <p:attrName>ppt_y</p:attrName>
                                        </p:attrNameLst>
                                      </p:cBhvr>
                                      <p:tavLst>
                                        <p:tav tm="0">
                                          <p:val>
                                            <p:strVal val="ppt_y"/>
                                          </p:val>
                                        </p:tav>
                                        <p:tav tm="100000">
                                          <p:val>
                                            <p:strVal val="0-ppt_h/2"/>
                                          </p:val>
                                        </p:tav>
                                      </p:tavLst>
                                    </p:anim>
                                    <p:set>
                                      <p:cBhvr>
                                        <p:cTn id="972" dur="1" fill="hold">
                                          <p:stCondLst>
                                            <p:cond delay="4499"/>
                                          </p:stCondLst>
                                        </p:cTn>
                                        <p:tgtEl>
                                          <p:spTgt spid="64"/>
                                        </p:tgtEl>
                                        <p:attrNameLst>
                                          <p:attrName>style.visibility</p:attrName>
                                        </p:attrNameLst>
                                      </p:cBhvr>
                                      <p:to>
                                        <p:strVal val="hidden"/>
                                      </p:to>
                                    </p:set>
                                  </p:childTnLst>
                                </p:cTn>
                              </p:par>
                              <p:par>
                                <p:cTn id="973" presetID="2" presetClass="entr" presetSubtype="9" fill="hold" grpId="0" nodeType="withEffect">
                                  <p:stCondLst>
                                    <p:cond delay="0"/>
                                  </p:stCondLst>
                                  <p:childTnLst>
                                    <p:set>
                                      <p:cBhvr>
                                        <p:cTn id="974" dur="1" fill="hold">
                                          <p:stCondLst>
                                            <p:cond delay="0"/>
                                          </p:stCondLst>
                                        </p:cTn>
                                        <p:tgtEl>
                                          <p:spTgt spid="65"/>
                                        </p:tgtEl>
                                        <p:attrNameLst>
                                          <p:attrName>style.visibility</p:attrName>
                                        </p:attrNameLst>
                                      </p:cBhvr>
                                      <p:to>
                                        <p:strVal val="visible"/>
                                      </p:to>
                                    </p:set>
                                    <p:anim calcmode="lin" valueType="num">
                                      <p:cBhvr additive="base">
                                        <p:cTn id="975" dur="4500" fill="hold"/>
                                        <p:tgtEl>
                                          <p:spTgt spid="65"/>
                                        </p:tgtEl>
                                        <p:attrNameLst>
                                          <p:attrName>ppt_x</p:attrName>
                                        </p:attrNameLst>
                                      </p:cBhvr>
                                      <p:tavLst>
                                        <p:tav tm="0">
                                          <p:val>
                                            <p:strVal val="0-#ppt_w/2"/>
                                          </p:val>
                                        </p:tav>
                                        <p:tav tm="100000">
                                          <p:val>
                                            <p:strVal val="#ppt_x"/>
                                          </p:val>
                                        </p:tav>
                                      </p:tavLst>
                                    </p:anim>
                                    <p:anim calcmode="lin" valueType="num">
                                      <p:cBhvr additive="base">
                                        <p:cTn id="976" dur="4500" fill="hold"/>
                                        <p:tgtEl>
                                          <p:spTgt spid="65"/>
                                        </p:tgtEl>
                                        <p:attrNameLst>
                                          <p:attrName>ppt_y</p:attrName>
                                        </p:attrNameLst>
                                      </p:cBhvr>
                                      <p:tavLst>
                                        <p:tav tm="0">
                                          <p:val>
                                            <p:strVal val="0-#ppt_h/2"/>
                                          </p:val>
                                        </p:tav>
                                        <p:tav tm="100000">
                                          <p:val>
                                            <p:strVal val="#ppt_y"/>
                                          </p:val>
                                        </p:tav>
                                      </p:tavLst>
                                    </p:anim>
                                  </p:childTnLst>
                                </p:cTn>
                              </p:par>
                              <p:par>
                                <p:cTn id="977" presetID="2" presetClass="exit" presetSubtype="1" fill="hold" grpId="1" nodeType="withEffect">
                                  <p:stCondLst>
                                    <p:cond delay="0"/>
                                  </p:stCondLst>
                                  <p:childTnLst>
                                    <p:anim calcmode="lin" valueType="num">
                                      <p:cBhvr additive="base">
                                        <p:cTn id="978" dur="4500"/>
                                        <p:tgtEl>
                                          <p:spTgt spid="65"/>
                                        </p:tgtEl>
                                        <p:attrNameLst>
                                          <p:attrName>ppt_x</p:attrName>
                                        </p:attrNameLst>
                                      </p:cBhvr>
                                      <p:tavLst>
                                        <p:tav tm="0">
                                          <p:val>
                                            <p:strVal val="ppt_x"/>
                                          </p:val>
                                        </p:tav>
                                        <p:tav tm="100000">
                                          <p:val>
                                            <p:strVal val="ppt_x"/>
                                          </p:val>
                                        </p:tav>
                                      </p:tavLst>
                                    </p:anim>
                                    <p:anim calcmode="lin" valueType="num">
                                      <p:cBhvr additive="base">
                                        <p:cTn id="979" dur="4500"/>
                                        <p:tgtEl>
                                          <p:spTgt spid="65"/>
                                        </p:tgtEl>
                                        <p:attrNameLst>
                                          <p:attrName>ppt_y</p:attrName>
                                        </p:attrNameLst>
                                      </p:cBhvr>
                                      <p:tavLst>
                                        <p:tav tm="0">
                                          <p:val>
                                            <p:strVal val="ppt_y"/>
                                          </p:val>
                                        </p:tav>
                                        <p:tav tm="100000">
                                          <p:val>
                                            <p:strVal val="0-ppt_h/2"/>
                                          </p:val>
                                        </p:tav>
                                      </p:tavLst>
                                    </p:anim>
                                    <p:set>
                                      <p:cBhvr>
                                        <p:cTn id="980" dur="1" fill="hold">
                                          <p:stCondLst>
                                            <p:cond delay="4499"/>
                                          </p:stCondLst>
                                        </p:cTn>
                                        <p:tgtEl>
                                          <p:spTgt spid="65"/>
                                        </p:tgtEl>
                                        <p:attrNameLst>
                                          <p:attrName>style.visibility</p:attrName>
                                        </p:attrNameLst>
                                      </p:cBhvr>
                                      <p:to>
                                        <p:strVal val="hidden"/>
                                      </p:to>
                                    </p:set>
                                  </p:childTnLst>
                                </p:cTn>
                              </p:par>
                              <p:par>
                                <p:cTn id="981" presetID="2" presetClass="entr" presetSubtype="9" fill="hold" grpId="0" nodeType="withEffect">
                                  <p:stCondLst>
                                    <p:cond delay="0"/>
                                  </p:stCondLst>
                                  <p:childTnLst>
                                    <p:set>
                                      <p:cBhvr>
                                        <p:cTn id="982" dur="1" fill="hold">
                                          <p:stCondLst>
                                            <p:cond delay="0"/>
                                          </p:stCondLst>
                                        </p:cTn>
                                        <p:tgtEl>
                                          <p:spTgt spid="69"/>
                                        </p:tgtEl>
                                        <p:attrNameLst>
                                          <p:attrName>style.visibility</p:attrName>
                                        </p:attrNameLst>
                                      </p:cBhvr>
                                      <p:to>
                                        <p:strVal val="visible"/>
                                      </p:to>
                                    </p:set>
                                    <p:anim calcmode="lin" valueType="num">
                                      <p:cBhvr additive="base">
                                        <p:cTn id="983" dur="4500" fill="hold"/>
                                        <p:tgtEl>
                                          <p:spTgt spid="69"/>
                                        </p:tgtEl>
                                        <p:attrNameLst>
                                          <p:attrName>ppt_x</p:attrName>
                                        </p:attrNameLst>
                                      </p:cBhvr>
                                      <p:tavLst>
                                        <p:tav tm="0">
                                          <p:val>
                                            <p:strVal val="0-#ppt_w/2"/>
                                          </p:val>
                                        </p:tav>
                                        <p:tav tm="100000">
                                          <p:val>
                                            <p:strVal val="#ppt_x"/>
                                          </p:val>
                                        </p:tav>
                                      </p:tavLst>
                                    </p:anim>
                                    <p:anim calcmode="lin" valueType="num">
                                      <p:cBhvr additive="base">
                                        <p:cTn id="984" dur="4500" fill="hold"/>
                                        <p:tgtEl>
                                          <p:spTgt spid="69"/>
                                        </p:tgtEl>
                                        <p:attrNameLst>
                                          <p:attrName>ppt_y</p:attrName>
                                        </p:attrNameLst>
                                      </p:cBhvr>
                                      <p:tavLst>
                                        <p:tav tm="0">
                                          <p:val>
                                            <p:strVal val="0-#ppt_h/2"/>
                                          </p:val>
                                        </p:tav>
                                        <p:tav tm="100000">
                                          <p:val>
                                            <p:strVal val="#ppt_y"/>
                                          </p:val>
                                        </p:tav>
                                      </p:tavLst>
                                    </p:anim>
                                  </p:childTnLst>
                                </p:cTn>
                              </p:par>
                              <p:par>
                                <p:cTn id="985" presetID="2" presetClass="exit" presetSubtype="4" fill="hold" grpId="1" nodeType="withEffect">
                                  <p:stCondLst>
                                    <p:cond delay="0"/>
                                  </p:stCondLst>
                                  <p:childTnLst>
                                    <p:anim calcmode="lin" valueType="num">
                                      <p:cBhvr additive="base">
                                        <p:cTn id="986" dur="4500"/>
                                        <p:tgtEl>
                                          <p:spTgt spid="69"/>
                                        </p:tgtEl>
                                        <p:attrNameLst>
                                          <p:attrName>ppt_x</p:attrName>
                                        </p:attrNameLst>
                                      </p:cBhvr>
                                      <p:tavLst>
                                        <p:tav tm="0">
                                          <p:val>
                                            <p:strVal val="ppt_x"/>
                                          </p:val>
                                        </p:tav>
                                        <p:tav tm="100000">
                                          <p:val>
                                            <p:strVal val="ppt_x"/>
                                          </p:val>
                                        </p:tav>
                                      </p:tavLst>
                                    </p:anim>
                                    <p:anim calcmode="lin" valueType="num">
                                      <p:cBhvr additive="base">
                                        <p:cTn id="987" dur="4500"/>
                                        <p:tgtEl>
                                          <p:spTgt spid="69"/>
                                        </p:tgtEl>
                                        <p:attrNameLst>
                                          <p:attrName>ppt_y</p:attrName>
                                        </p:attrNameLst>
                                      </p:cBhvr>
                                      <p:tavLst>
                                        <p:tav tm="0">
                                          <p:val>
                                            <p:strVal val="ppt_y"/>
                                          </p:val>
                                        </p:tav>
                                        <p:tav tm="100000">
                                          <p:val>
                                            <p:strVal val="1+ppt_h/2"/>
                                          </p:val>
                                        </p:tav>
                                      </p:tavLst>
                                    </p:anim>
                                    <p:set>
                                      <p:cBhvr>
                                        <p:cTn id="988" dur="1" fill="hold">
                                          <p:stCondLst>
                                            <p:cond delay="4499"/>
                                          </p:stCondLst>
                                        </p:cTn>
                                        <p:tgtEl>
                                          <p:spTgt spid="69"/>
                                        </p:tgtEl>
                                        <p:attrNameLst>
                                          <p:attrName>style.visibility</p:attrName>
                                        </p:attrNameLst>
                                      </p:cBhvr>
                                      <p:to>
                                        <p:strVal val="hidden"/>
                                      </p:to>
                                    </p:set>
                                  </p:childTnLst>
                                </p:cTn>
                              </p:par>
                              <p:par>
                                <p:cTn id="989" presetID="2" presetClass="entr" presetSubtype="9" fill="hold" grpId="0" nodeType="withEffect">
                                  <p:stCondLst>
                                    <p:cond delay="0"/>
                                  </p:stCondLst>
                                  <p:childTnLst>
                                    <p:set>
                                      <p:cBhvr>
                                        <p:cTn id="990" dur="1" fill="hold">
                                          <p:stCondLst>
                                            <p:cond delay="0"/>
                                          </p:stCondLst>
                                        </p:cTn>
                                        <p:tgtEl>
                                          <p:spTgt spid="68"/>
                                        </p:tgtEl>
                                        <p:attrNameLst>
                                          <p:attrName>style.visibility</p:attrName>
                                        </p:attrNameLst>
                                      </p:cBhvr>
                                      <p:to>
                                        <p:strVal val="visible"/>
                                      </p:to>
                                    </p:set>
                                    <p:anim calcmode="lin" valueType="num">
                                      <p:cBhvr additive="base">
                                        <p:cTn id="991" dur="4500" fill="hold"/>
                                        <p:tgtEl>
                                          <p:spTgt spid="68"/>
                                        </p:tgtEl>
                                        <p:attrNameLst>
                                          <p:attrName>ppt_x</p:attrName>
                                        </p:attrNameLst>
                                      </p:cBhvr>
                                      <p:tavLst>
                                        <p:tav tm="0">
                                          <p:val>
                                            <p:strVal val="0-#ppt_w/2"/>
                                          </p:val>
                                        </p:tav>
                                        <p:tav tm="100000">
                                          <p:val>
                                            <p:strVal val="#ppt_x"/>
                                          </p:val>
                                        </p:tav>
                                      </p:tavLst>
                                    </p:anim>
                                    <p:anim calcmode="lin" valueType="num">
                                      <p:cBhvr additive="base">
                                        <p:cTn id="992" dur="4500" fill="hold"/>
                                        <p:tgtEl>
                                          <p:spTgt spid="68"/>
                                        </p:tgtEl>
                                        <p:attrNameLst>
                                          <p:attrName>ppt_y</p:attrName>
                                        </p:attrNameLst>
                                      </p:cBhvr>
                                      <p:tavLst>
                                        <p:tav tm="0">
                                          <p:val>
                                            <p:strVal val="0-#ppt_h/2"/>
                                          </p:val>
                                        </p:tav>
                                        <p:tav tm="100000">
                                          <p:val>
                                            <p:strVal val="#ppt_y"/>
                                          </p:val>
                                        </p:tav>
                                      </p:tavLst>
                                    </p:anim>
                                  </p:childTnLst>
                                </p:cTn>
                              </p:par>
                              <p:par>
                                <p:cTn id="993" presetID="2" presetClass="exit" presetSubtype="4" fill="hold" grpId="1" nodeType="withEffect">
                                  <p:stCondLst>
                                    <p:cond delay="0"/>
                                  </p:stCondLst>
                                  <p:childTnLst>
                                    <p:anim calcmode="lin" valueType="num">
                                      <p:cBhvr additive="base">
                                        <p:cTn id="994" dur="4500"/>
                                        <p:tgtEl>
                                          <p:spTgt spid="68"/>
                                        </p:tgtEl>
                                        <p:attrNameLst>
                                          <p:attrName>ppt_x</p:attrName>
                                        </p:attrNameLst>
                                      </p:cBhvr>
                                      <p:tavLst>
                                        <p:tav tm="0">
                                          <p:val>
                                            <p:strVal val="ppt_x"/>
                                          </p:val>
                                        </p:tav>
                                        <p:tav tm="100000">
                                          <p:val>
                                            <p:strVal val="ppt_x"/>
                                          </p:val>
                                        </p:tav>
                                      </p:tavLst>
                                    </p:anim>
                                    <p:anim calcmode="lin" valueType="num">
                                      <p:cBhvr additive="base">
                                        <p:cTn id="995" dur="4500"/>
                                        <p:tgtEl>
                                          <p:spTgt spid="68"/>
                                        </p:tgtEl>
                                        <p:attrNameLst>
                                          <p:attrName>ppt_y</p:attrName>
                                        </p:attrNameLst>
                                      </p:cBhvr>
                                      <p:tavLst>
                                        <p:tav tm="0">
                                          <p:val>
                                            <p:strVal val="ppt_y"/>
                                          </p:val>
                                        </p:tav>
                                        <p:tav tm="100000">
                                          <p:val>
                                            <p:strVal val="1+ppt_h/2"/>
                                          </p:val>
                                        </p:tav>
                                      </p:tavLst>
                                    </p:anim>
                                    <p:set>
                                      <p:cBhvr>
                                        <p:cTn id="996" dur="1" fill="hold">
                                          <p:stCondLst>
                                            <p:cond delay="4499"/>
                                          </p:stCondLst>
                                        </p:cTn>
                                        <p:tgtEl>
                                          <p:spTgt spid="68"/>
                                        </p:tgtEl>
                                        <p:attrNameLst>
                                          <p:attrName>style.visibility</p:attrName>
                                        </p:attrNameLst>
                                      </p:cBhvr>
                                      <p:to>
                                        <p:strVal val="hidden"/>
                                      </p:to>
                                    </p:set>
                                  </p:childTnLst>
                                </p:cTn>
                              </p:par>
                              <p:par>
                                <p:cTn id="997" presetID="2" presetClass="entr" presetSubtype="9" fill="hold" grpId="0" nodeType="withEffect">
                                  <p:stCondLst>
                                    <p:cond delay="0"/>
                                  </p:stCondLst>
                                  <p:childTnLst>
                                    <p:set>
                                      <p:cBhvr>
                                        <p:cTn id="998" dur="1" fill="hold">
                                          <p:stCondLst>
                                            <p:cond delay="0"/>
                                          </p:stCondLst>
                                        </p:cTn>
                                        <p:tgtEl>
                                          <p:spTgt spid="67"/>
                                        </p:tgtEl>
                                        <p:attrNameLst>
                                          <p:attrName>style.visibility</p:attrName>
                                        </p:attrNameLst>
                                      </p:cBhvr>
                                      <p:to>
                                        <p:strVal val="visible"/>
                                      </p:to>
                                    </p:set>
                                    <p:anim calcmode="lin" valueType="num">
                                      <p:cBhvr additive="base">
                                        <p:cTn id="999" dur="4500" fill="hold"/>
                                        <p:tgtEl>
                                          <p:spTgt spid="67"/>
                                        </p:tgtEl>
                                        <p:attrNameLst>
                                          <p:attrName>ppt_x</p:attrName>
                                        </p:attrNameLst>
                                      </p:cBhvr>
                                      <p:tavLst>
                                        <p:tav tm="0">
                                          <p:val>
                                            <p:strVal val="0-#ppt_w/2"/>
                                          </p:val>
                                        </p:tav>
                                        <p:tav tm="100000">
                                          <p:val>
                                            <p:strVal val="#ppt_x"/>
                                          </p:val>
                                        </p:tav>
                                      </p:tavLst>
                                    </p:anim>
                                    <p:anim calcmode="lin" valueType="num">
                                      <p:cBhvr additive="base">
                                        <p:cTn id="1000" dur="4500" fill="hold"/>
                                        <p:tgtEl>
                                          <p:spTgt spid="67"/>
                                        </p:tgtEl>
                                        <p:attrNameLst>
                                          <p:attrName>ppt_y</p:attrName>
                                        </p:attrNameLst>
                                      </p:cBhvr>
                                      <p:tavLst>
                                        <p:tav tm="0">
                                          <p:val>
                                            <p:strVal val="0-#ppt_h/2"/>
                                          </p:val>
                                        </p:tav>
                                        <p:tav tm="100000">
                                          <p:val>
                                            <p:strVal val="#ppt_y"/>
                                          </p:val>
                                        </p:tav>
                                      </p:tavLst>
                                    </p:anim>
                                  </p:childTnLst>
                                </p:cTn>
                              </p:par>
                              <p:par>
                                <p:cTn id="1001" presetID="2" presetClass="exit" presetSubtype="4" fill="hold" grpId="1" nodeType="withEffect">
                                  <p:stCondLst>
                                    <p:cond delay="0"/>
                                  </p:stCondLst>
                                  <p:childTnLst>
                                    <p:anim calcmode="lin" valueType="num">
                                      <p:cBhvr additive="base">
                                        <p:cTn id="1002" dur="4500"/>
                                        <p:tgtEl>
                                          <p:spTgt spid="67"/>
                                        </p:tgtEl>
                                        <p:attrNameLst>
                                          <p:attrName>ppt_x</p:attrName>
                                        </p:attrNameLst>
                                      </p:cBhvr>
                                      <p:tavLst>
                                        <p:tav tm="0">
                                          <p:val>
                                            <p:strVal val="ppt_x"/>
                                          </p:val>
                                        </p:tav>
                                        <p:tav tm="100000">
                                          <p:val>
                                            <p:strVal val="ppt_x"/>
                                          </p:val>
                                        </p:tav>
                                      </p:tavLst>
                                    </p:anim>
                                    <p:anim calcmode="lin" valueType="num">
                                      <p:cBhvr additive="base">
                                        <p:cTn id="1003" dur="4500"/>
                                        <p:tgtEl>
                                          <p:spTgt spid="67"/>
                                        </p:tgtEl>
                                        <p:attrNameLst>
                                          <p:attrName>ppt_y</p:attrName>
                                        </p:attrNameLst>
                                      </p:cBhvr>
                                      <p:tavLst>
                                        <p:tav tm="0">
                                          <p:val>
                                            <p:strVal val="ppt_y"/>
                                          </p:val>
                                        </p:tav>
                                        <p:tav tm="100000">
                                          <p:val>
                                            <p:strVal val="1+ppt_h/2"/>
                                          </p:val>
                                        </p:tav>
                                      </p:tavLst>
                                    </p:anim>
                                    <p:set>
                                      <p:cBhvr>
                                        <p:cTn id="1004" dur="1" fill="hold">
                                          <p:stCondLst>
                                            <p:cond delay="4499"/>
                                          </p:stCondLst>
                                        </p:cTn>
                                        <p:tgtEl>
                                          <p:spTgt spid="67"/>
                                        </p:tgtEl>
                                        <p:attrNameLst>
                                          <p:attrName>style.visibility</p:attrName>
                                        </p:attrNameLst>
                                      </p:cBhvr>
                                      <p:to>
                                        <p:strVal val="hidden"/>
                                      </p:to>
                                    </p:set>
                                  </p:childTnLst>
                                </p:cTn>
                              </p:par>
                              <p:par>
                                <p:cTn id="1005" presetID="2" presetClass="entr" presetSubtype="9" fill="hold" grpId="0" nodeType="withEffect">
                                  <p:stCondLst>
                                    <p:cond delay="0"/>
                                  </p:stCondLst>
                                  <p:childTnLst>
                                    <p:set>
                                      <p:cBhvr>
                                        <p:cTn id="1006" dur="1" fill="hold">
                                          <p:stCondLst>
                                            <p:cond delay="0"/>
                                          </p:stCondLst>
                                        </p:cTn>
                                        <p:tgtEl>
                                          <p:spTgt spid="66"/>
                                        </p:tgtEl>
                                        <p:attrNameLst>
                                          <p:attrName>style.visibility</p:attrName>
                                        </p:attrNameLst>
                                      </p:cBhvr>
                                      <p:to>
                                        <p:strVal val="visible"/>
                                      </p:to>
                                    </p:set>
                                    <p:anim calcmode="lin" valueType="num">
                                      <p:cBhvr additive="base">
                                        <p:cTn id="1007" dur="4500" fill="hold"/>
                                        <p:tgtEl>
                                          <p:spTgt spid="66"/>
                                        </p:tgtEl>
                                        <p:attrNameLst>
                                          <p:attrName>ppt_x</p:attrName>
                                        </p:attrNameLst>
                                      </p:cBhvr>
                                      <p:tavLst>
                                        <p:tav tm="0">
                                          <p:val>
                                            <p:strVal val="0-#ppt_w/2"/>
                                          </p:val>
                                        </p:tav>
                                        <p:tav tm="100000">
                                          <p:val>
                                            <p:strVal val="#ppt_x"/>
                                          </p:val>
                                        </p:tav>
                                      </p:tavLst>
                                    </p:anim>
                                    <p:anim calcmode="lin" valueType="num">
                                      <p:cBhvr additive="base">
                                        <p:cTn id="1008" dur="4500" fill="hold"/>
                                        <p:tgtEl>
                                          <p:spTgt spid="66"/>
                                        </p:tgtEl>
                                        <p:attrNameLst>
                                          <p:attrName>ppt_y</p:attrName>
                                        </p:attrNameLst>
                                      </p:cBhvr>
                                      <p:tavLst>
                                        <p:tav tm="0">
                                          <p:val>
                                            <p:strVal val="0-#ppt_h/2"/>
                                          </p:val>
                                        </p:tav>
                                        <p:tav tm="100000">
                                          <p:val>
                                            <p:strVal val="#ppt_y"/>
                                          </p:val>
                                        </p:tav>
                                      </p:tavLst>
                                    </p:anim>
                                  </p:childTnLst>
                                </p:cTn>
                              </p:par>
                              <p:par>
                                <p:cTn id="1009" presetID="2" presetClass="exit" presetSubtype="4" fill="hold" grpId="1" nodeType="withEffect">
                                  <p:stCondLst>
                                    <p:cond delay="0"/>
                                  </p:stCondLst>
                                  <p:childTnLst>
                                    <p:anim calcmode="lin" valueType="num">
                                      <p:cBhvr additive="base">
                                        <p:cTn id="1010" dur="4500"/>
                                        <p:tgtEl>
                                          <p:spTgt spid="66"/>
                                        </p:tgtEl>
                                        <p:attrNameLst>
                                          <p:attrName>ppt_x</p:attrName>
                                        </p:attrNameLst>
                                      </p:cBhvr>
                                      <p:tavLst>
                                        <p:tav tm="0">
                                          <p:val>
                                            <p:strVal val="ppt_x"/>
                                          </p:val>
                                        </p:tav>
                                        <p:tav tm="100000">
                                          <p:val>
                                            <p:strVal val="ppt_x"/>
                                          </p:val>
                                        </p:tav>
                                      </p:tavLst>
                                    </p:anim>
                                    <p:anim calcmode="lin" valueType="num">
                                      <p:cBhvr additive="base">
                                        <p:cTn id="1011" dur="4500"/>
                                        <p:tgtEl>
                                          <p:spTgt spid="66"/>
                                        </p:tgtEl>
                                        <p:attrNameLst>
                                          <p:attrName>ppt_y</p:attrName>
                                        </p:attrNameLst>
                                      </p:cBhvr>
                                      <p:tavLst>
                                        <p:tav tm="0">
                                          <p:val>
                                            <p:strVal val="ppt_y"/>
                                          </p:val>
                                        </p:tav>
                                        <p:tav tm="100000">
                                          <p:val>
                                            <p:strVal val="1+ppt_h/2"/>
                                          </p:val>
                                        </p:tav>
                                      </p:tavLst>
                                    </p:anim>
                                    <p:set>
                                      <p:cBhvr>
                                        <p:cTn id="1012" dur="1" fill="hold">
                                          <p:stCondLst>
                                            <p:cond delay="4499"/>
                                          </p:stCondLst>
                                        </p:cTn>
                                        <p:tgtEl>
                                          <p:spTgt spid="66"/>
                                        </p:tgtEl>
                                        <p:attrNameLst>
                                          <p:attrName>style.visibility</p:attrName>
                                        </p:attrNameLst>
                                      </p:cBhvr>
                                      <p:to>
                                        <p:strVal val="hidden"/>
                                      </p:to>
                                    </p:set>
                                  </p:childTnLst>
                                </p:cTn>
                              </p:par>
                              <p:par>
                                <p:cTn id="1013" presetID="2" presetClass="entr" presetSubtype="9" fill="hold" grpId="0" nodeType="withEffect">
                                  <p:stCondLst>
                                    <p:cond delay="0"/>
                                  </p:stCondLst>
                                  <p:childTnLst>
                                    <p:set>
                                      <p:cBhvr>
                                        <p:cTn id="1014" dur="1" fill="hold">
                                          <p:stCondLst>
                                            <p:cond delay="0"/>
                                          </p:stCondLst>
                                        </p:cTn>
                                        <p:tgtEl>
                                          <p:spTgt spid="70"/>
                                        </p:tgtEl>
                                        <p:attrNameLst>
                                          <p:attrName>style.visibility</p:attrName>
                                        </p:attrNameLst>
                                      </p:cBhvr>
                                      <p:to>
                                        <p:strVal val="visible"/>
                                      </p:to>
                                    </p:set>
                                    <p:anim calcmode="lin" valueType="num">
                                      <p:cBhvr additive="base">
                                        <p:cTn id="1015" dur="4500" fill="hold"/>
                                        <p:tgtEl>
                                          <p:spTgt spid="70"/>
                                        </p:tgtEl>
                                        <p:attrNameLst>
                                          <p:attrName>ppt_x</p:attrName>
                                        </p:attrNameLst>
                                      </p:cBhvr>
                                      <p:tavLst>
                                        <p:tav tm="0">
                                          <p:val>
                                            <p:strVal val="0-#ppt_w/2"/>
                                          </p:val>
                                        </p:tav>
                                        <p:tav tm="100000">
                                          <p:val>
                                            <p:strVal val="#ppt_x"/>
                                          </p:val>
                                        </p:tav>
                                      </p:tavLst>
                                    </p:anim>
                                    <p:anim calcmode="lin" valueType="num">
                                      <p:cBhvr additive="base">
                                        <p:cTn id="1016" dur="4500" fill="hold"/>
                                        <p:tgtEl>
                                          <p:spTgt spid="70"/>
                                        </p:tgtEl>
                                        <p:attrNameLst>
                                          <p:attrName>ppt_y</p:attrName>
                                        </p:attrNameLst>
                                      </p:cBhvr>
                                      <p:tavLst>
                                        <p:tav tm="0">
                                          <p:val>
                                            <p:strVal val="0-#ppt_h/2"/>
                                          </p:val>
                                        </p:tav>
                                        <p:tav tm="100000">
                                          <p:val>
                                            <p:strVal val="#ppt_y"/>
                                          </p:val>
                                        </p:tav>
                                      </p:tavLst>
                                    </p:anim>
                                  </p:childTnLst>
                                </p:cTn>
                              </p:par>
                              <p:par>
                                <p:cTn id="1017" presetID="2" presetClass="exit" presetSubtype="1" fill="hold" grpId="1" nodeType="withEffect">
                                  <p:stCondLst>
                                    <p:cond delay="0"/>
                                  </p:stCondLst>
                                  <p:childTnLst>
                                    <p:anim calcmode="lin" valueType="num">
                                      <p:cBhvr additive="base">
                                        <p:cTn id="1018" dur="4500"/>
                                        <p:tgtEl>
                                          <p:spTgt spid="70"/>
                                        </p:tgtEl>
                                        <p:attrNameLst>
                                          <p:attrName>ppt_x</p:attrName>
                                        </p:attrNameLst>
                                      </p:cBhvr>
                                      <p:tavLst>
                                        <p:tav tm="0">
                                          <p:val>
                                            <p:strVal val="ppt_x"/>
                                          </p:val>
                                        </p:tav>
                                        <p:tav tm="100000">
                                          <p:val>
                                            <p:strVal val="ppt_x"/>
                                          </p:val>
                                        </p:tav>
                                      </p:tavLst>
                                    </p:anim>
                                    <p:anim calcmode="lin" valueType="num">
                                      <p:cBhvr additive="base">
                                        <p:cTn id="1019" dur="4500"/>
                                        <p:tgtEl>
                                          <p:spTgt spid="70"/>
                                        </p:tgtEl>
                                        <p:attrNameLst>
                                          <p:attrName>ppt_y</p:attrName>
                                        </p:attrNameLst>
                                      </p:cBhvr>
                                      <p:tavLst>
                                        <p:tav tm="0">
                                          <p:val>
                                            <p:strVal val="ppt_y"/>
                                          </p:val>
                                        </p:tav>
                                        <p:tav tm="100000">
                                          <p:val>
                                            <p:strVal val="0-ppt_h/2"/>
                                          </p:val>
                                        </p:tav>
                                      </p:tavLst>
                                    </p:anim>
                                    <p:set>
                                      <p:cBhvr>
                                        <p:cTn id="1020" dur="1" fill="hold">
                                          <p:stCondLst>
                                            <p:cond delay="4499"/>
                                          </p:stCondLst>
                                        </p:cTn>
                                        <p:tgtEl>
                                          <p:spTgt spid="70"/>
                                        </p:tgtEl>
                                        <p:attrNameLst>
                                          <p:attrName>style.visibility</p:attrName>
                                        </p:attrNameLst>
                                      </p:cBhvr>
                                      <p:to>
                                        <p:strVal val="hidden"/>
                                      </p:to>
                                    </p:set>
                                  </p:childTnLst>
                                </p:cTn>
                              </p:par>
                              <p:par>
                                <p:cTn id="1021" presetID="2" presetClass="entr" presetSubtype="9" fill="hold" grpId="0" nodeType="withEffect">
                                  <p:stCondLst>
                                    <p:cond delay="0"/>
                                  </p:stCondLst>
                                  <p:childTnLst>
                                    <p:set>
                                      <p:cBhvr>
                                        <p:cTn id="1022" dur="1" fill="hold">
                                          <p:stCondLst>
                                            <p:cond delay="0"/>
                                          </p:stCondLst>
                                        </p:cTn>
                                        <p:tgtEl>
                                          <p:spTgt spid="71"/>
                                        </p:tgtEl>
                                        <p:attrNameLst>
                                          <p:attrName>style.visibility</p:attrName>
                                        </p:attrNameLst>
                                      </p:cBhvr>
                                      <p:to>
                                        <p:strVal val="visible"/>
                                      </p:to>
                                    </p:set>
                                    <p:anim calcmode="lin" valueType="num">
                                      <p:cBhvr additive="base">
                                        <p:cTn id="1023" dur="4500" fill="hold"/>
                                        <p:tgtEl>
                                          <p:spTgt spid="71"/>
                                        </p:tgtEl>
                                        <p:attrNameLst>
                                          <p:attrName>ppt_x</p:attrName>
                                        </p:attrNameLst>
                                      </p:cBhvr>
                                      <p:tavLst>
                                        <p:tav tm="0">
                                          <p:val>
                                            <p:strVal val="0-#ppt_w/2"/>
                                          </p:val>
                                        </p:tav>
                                        <p:tav tm="100000">
                                          <p:val>
                                            <p:strVal val="#ppt_x"/>
                                          </p:val>
                                        </p:tav>
                                      </p:tavLst>
                                    </p:anim>
                                    <p:anim calcmode="lin" valueType="num">
                                      <p:cBhvr additive="base">
                                        <p:cTn id="1024" dur="4500" fill="hold"/>
                                        <p:tgtEl>
                                          <p:spTgt spid="71"/>
                                        </p:tgtEl>
                                        <p:attrNameLst>
                                          <p:attrName>ppt_y</p:attrName>
                                        </p:attrNameLst>
                                      </p:cBhvr>
                                      <p:tavLst>
                                        <p:tav tm="0">
                                          <p:val>
                                            <p:strVal val="0-#ppt_h/2"/>
                                          </p:val>
                                        </p:tav>
                                        <p:tav tm="100000">
                                          <p:val>
                                            <p:strVal val="#ppt_y"/>
                                          </p:val>
                                        </p:tav>
                                      </p:tavLst>
                                    </p:anim>
                                  </p:childTnLst>
                                </p:cTn>
                              </p:par>
                              <p:par>
                                <p:cTn id="1025" presetID="2" presetClass="exit" presetSubtype="1" fill="hold" grpId="1" nodeType="withEffect">
                                  <p:stCondLst>
                                    <p:cond delay="0"/>
                                  </p:stCondLst>
                                  <p:childTnLst>
                                    <p:anim calcmode="lin" valueType="num">
                                      <p:cBhvr additive="base">
                                        <p:cTn id="1026" dur="4500"/>
                                        <p:tgtEl>
                                          <p:spTgt spid="71"/>
                                        </p:tgtEl>
                                        <p:attrNameLst>
                                          <p:attrName>ppt_x</p:attrName>
                                        </p:attrNameLst>
                                      </p:cBhvr>
                                      <p:tavLst>
                                        <p:tav tm="0">
                                          <p:val>
                                            <p:strVal val="ppt_x"/>
                                          </p:val>
                                        </p:tav>
                                        <p:tav tm="100000">
                                          <p:val>
                                            <p:strVal val="ppt_x"/>
                                          </p:val>
                                        </p:tav>
                                      </p:tavLst>
                                    </p:anim>
                                    <p:anim calcmode="lin" valueType="num">
                                      <p:cBhvr additive="base">
                                        <p:cTn id="1027" dur="4500"/>
                                        <p:tgtEl>
                                          <p:spTgt spid="71"/>
                                        </p:tgtEl>
                                        <p:attrNameLst>
                                          <p:attrName>ppt_y</p:attrName>
                                        </p:attrNameLst>
                                      </p:cBhvr>
                                      <p:tavLst>
                                        <p:tav tm="0">
                                          <p:val>
                                            <p:strVal val="ppt_y"/>
                                          </p:val>
                                        </p:tav>
                                        <p:tav tm="100000">
                                          <p:val>
                                            <p:strVal val="0-ppt_h/2"/>
                                          </p:val>
                                        </p:tav>
                                      </p:tavLst>
                                    </p:anim>
                                    <p:set>
                                      <p:cBhvr>
                                        <p:cTn id="1028" dur="1" fill="hold">
                                          <p:stCondLst>
                                            <p:cond delay="4499"/>
                                          </p:stCondLst>
                                        </p:cTn>
                                        <p:tgtEl>
                                          <p:spTgt spid="71"/>
                                        </p:tgtEl>
                                        <p:attrNameLst>
                                          <p:attrName>style.visibility</p:attrName>
                                        </p:attrNameLst>
                                      </p:cBhvr>
                                      <p:to>
                                        <p:strVal val="hidden"/>
                                      </p:to>
                                    </p:set>
                                  </p:childTnLst>
                                </p:cTn>
                              </p:par>
                              <p:par>
                                <p:cTn id="1029" presetID="2" presetClass="entr" presetSubtype="9" fill="hold" grpId="0" nodeType="withEffect">
                                  <p:stCondLst>
                                    <p:cond delay="0"/>
                                  </p:stCondLst>
                                  <p:childTnLst>
                                    <p:set>
                                      <p:cBhvr>
                                        <p:cTn id="1030" dur="1" fill="hold">
                                          <p:stCondLst>
                                            <p:cond delay="0"/>
                                          </p:stCondLst>
                                        </p:cTn>
                                        <p:tgtEl>
                                          <p:spTgt spid="72"/>
                                        </p:tgtEl>
                                        <p:attrNameLst>
                                          <p:attrName>style.visibility</p:attrName>
                                        </p:attrNameLst>
                                      </p:cBhvr>
                                      <p:to>
                                        <p:strVal val="visible"/>
                                      </p:to>
                                    </p:set>
                                    <p:anim calcmode="lin" valueType="num">
                                      <p:cBhvr additive="base">
                                        <p:cTn id="1031" dur="4500" fill="hold"/>
                                        <p:tgtEl>
                                          <p:spTgt spid="72"/>
                                        </p:tgtEl>
                                        <p:attrNameLst>
                                          <p:attrName>ppt_x</p:attrName>
                                        </p:attrNameLst>
                                      </p:cBhvr>
                                      <p:tavLst>
                                        <p:tav tm="0">
                                          <p:val>
                                            <p:strVal val="0-#ppt_w/2"/>
                                          </p:val>
                                        </p:tav>
                                        <p:tav tm="100000">
                                          <p:val>
                                            <p:strVal val="#ppt_x"/>
                                          </p:val>
                                        </p:tav>
                                      </p:tavLst>
                                    </p:anim>
                                    <p:anim calcmode="lin" valueType="num">
                                      <p:cBhvr additive="base">
                                        <p:cTn id="1032" dur="4500" fill="hold"/>
                                        <p:tgtEl>
                                          <p:spTgt spid="72"/>
                                        </p:tgtEl>
                                        <p:attrNameLst>
                                          <p:attrName>ppt_y</p:attrName>
                                        </p:attrNameLst>
                                      </p:cBhvr>
                                      <p:tavLst>
                                        <p:tav tm="0">
                                          <p:val>
                                            <p:strVal val="0-#ppt_h/2"/>
                                          </p:val>
                                        </p:tav>
                                        <p:tav tm="100000">
                                          <p:val>
                                            <p:strVal val="#ppt_y"/>
                                          </p:val>
                                        </p:tav>
                                      </p:tavLst>
                                    </p:anim>
                                  </p:childTnLst>
                                </p:cTn>
                              </p:par>
                              <p:par>
                                <p:cTn id="1033" presetID="2" presetClass="exit" presetSubtype="1" fill="hold" grpId="1" nodeType="withEffect">
                                  <p:stCondLst>
                                    <p:cond delay="0"/>
                                  </p:stCondLst>
                                  <p:childTnLst>
                                    <p:anim calcmode="lin" valueType="num">
                                      <p:cBhvr additive="base">
                                        <p:cTn id="1034" dur="4500"/>
                                        <p:tgtEl>
                                          <p:spTgt spid="72"/>
                                        </p:tgtEl>
                                        <p:attrNameLst>
                                          <p:attrName>ppt_x</p:attrName>
                                        </p:attrNameLst>
                                      </p:cBhvr>
                                      <p:tavLst>
                                        <p:tav tm="0">
                                          <p:val>
                                            <p:strVal val="ppt_x"/>
                                          </p:val>
                                        </p:tav>
                                        <p:tav tm="100000">
                                          <p:val>
                                            <p:strVal val="ppt_x"/>
                                          </p:val>
                                        </p:tav>
                                      </p:tavLst>
                                    </p:anim>
                                    <p:anim calcmode="lin" valueType="num">
                                      <p:cBhvr additive="base">
                                        <p:cTn id="1035" dur="4500"/>
                                        <p:tgtEl>
                                          <p:spTgt spid="72"/>
                                        </p:tgtEl>
                                        <p:attrNameLst>
                                          <p:attrName>ppt_y</p:attrName>
                                        </p:attrNameLst>
                                      </p:cBhvr>
                                      <p:tavLst>
                                        <p:tav tm="0">
                                          <p:val>
                                            <p:strVal val="ppt_y"/>
                                          </p:val>
                                        </p:tav>
                                        <p:tav tm="100000">
                                          <p:val>
                                            <p:strVal val="0-ppt_h/2"/>
                                          </p:val>
                                        </p:tav>
                                      </p:tavLst>
                                    </p:anim>
                                    <p:set>
                                      <p:cBhvr>
                                        <p:cTn id="1036" dur="1" fill="hold">
                                          <p:stCondLst>
                                            <p:cond delay="4499"/>
                                          </p:stCondLst>
                                        </p:cTn>
                                        <p:tgtEl>
                                          <p:spTgt spid="72"/>
                                        </p:tgtEl>
                                        <p:attrNameLst>
                                          <p:attrName>style.visibility</p:attrName>
                                        </p:attrNameLst>
                                      </p:cBhvr>
                                      <p:to>
                                        <p:strVal val="hidden"/>
                                      </p:to>
                                    </p:set>
                                  </p:childTnLst>
                                </p:cTn>
                              </p:par>
                              <p:par>
                                <p:cTn id="1037" presetID="2" presetClass="entr" presetSubtype="9" fill="hold" grpId="0" nodeType="withEffect">
                                  <p:stCondLst>
                                    <p:cond delay="0"/>
                                  </p:stCondLst>
                                  <p:childTnLst>
                                    <p:set>
                                      <p:cBhvr>
                                        <p:cTn id="1038" dur="1" fill="hold">
                                          <p:stCondLst>
                                            <p:cond delay="0"/>
                                          </p:stCondLst>
                                        </p:cTn>
                                        <p:tgtEl>
                                          <p:spTgt spid="73"/>
                                        </p:tgtEl>
                                        <p:attrNameLst>
                                          <p:attrName>style.visibility</p:attrName>
                                        </p:attrNameLst>
                                      </p:cBhvr>
                                      <p:to>
                                        <p:strVal val="visible"/>
                                      </p:to>
                                    </p:set>
                                    <p:anim calcmode="lin" valueType="num">
                                      <p:cBhvr additive="base">
                                        <p:cTn id="1039" dur="4500" fill="hold"/>
                                        <p:tgtEl>
                                          <p:spTgt spid="73"/>
                                        </p:tgtEl>
                                        <p:attrNameLst>
                                          <p:attrName>ppt_x</p:attrName>
                                        </p:attrNameLst>
                                      </p:cBhvr>
                                      <p:tavLst>
                                        <p:tav tm="0">
                                          <p:val>
                                            <p:strVal val="0-#ppt_w/2"/>
                                          </p:val>
                                        </p:tav>
                                        <p:tav tm="100000">
                                          <p:val>
                                            <p:strVal val="#ppt_x"/>
                                          </p:val>
                                        </p:tav>
                                      </p:tavLst>
                                    </p:anim>
                                    <p:anim calcmode="lin" valueType="num">
                                      <p:cBhvr additive="base">
                                        <p:cTn id="1040" dur="4500" fill="hold"/>
                                        <p:tgtEl>
                                          <p:spTgt spid="73"/>
                                        </p:tgtEl>
                                        <p:attrNameLst>
                                          <p:attrName>ppt_y</p:attrName>
                                        </p:attrNameLst>
                                      </p:cBhvr>
                                      <p:tavLst>
                                        <p:tav tm="0">
                                          <p:val>
                                            <p:strVal val="0-#ppt_h/2"/>
                                          </p:val>
                                        </p:tav>
                                        <p:tav tm="100000">
                                          <p:val>
                                            <p:strVal val="#ppt_y"/>
                                          </p:val>
                                        </p:tav>
                                      </p:tavLst>
                                    </p:anim>
                                  </p:childTnLst>
                                </p:cTn>
                              </p:par>
                              <p:par>
                                <p:cTn id="1041" presetID="2" presetClass="exit" presetSubtype="1" fill="hold" grpId="1" nodeType="withEffect">
                                  <p:stCondLst>
                                    <p:cond delay="0"/>
                                  </p:stCondLst>
                                  <p:childTnLst>
                                    <p:anim calcmode="lin" valueType="num">
                                      <p:cBhvr additive="base">
                                        <p:cTn id="1042" dur="4500"/>
                                        <p:tgtEl>
                                          <p:spTgt spid="73"/>
                                        </p:tgtEl>
                                        <p:attrNameLst>
                                          <p:attrName>ppt_x</p:attrName>
                                        </p:attrNameLst>
                                      </p:cBhvr>
                                      <p:tavLst>
                                        <p:tav tm="0">
                                          <p:val>
                                            <p:strVal val="ppt_x"/>
                                          </p:val>
                                        </p:tav>
                                        <p:tav tm="100000">
                                          <p:val>
                                            <p:strVal val="ppt_x"/>
                                          </p:val>
                                        </p:tav>
                                      </p:tavLst>
                                    </p:anim>
                                    <p:anim calcmode="lin" valueType="num">
                                      <p:cBhvr additive="base">
                                        <p:cTn id="1043" dur="4500"/>
                                        <p:tgtEl>
                                          <p:spTgt spid="73"/>
                                        </p:tgtEl>
                                        <p:attrNameLst>
                                          <p:attrName>ppt_y</p:attrName>
                                        </p:attrNameLst>
                                      </p:cBhvr>
                                      <p:tavLst>
                                        <p:tav tm="0">
                                          <p:val>
                                            <p:strVal val="ppt_y"/>
                                          </p:val>
                                        </p:tav>
                                        <p:tav tm="100000">
                                          <p:val>
                                            <p:strVal val="0-ppt_h/2"/>
                                          </p:val>
                                        </p:tav>
                                      </p:tavLst>
                                    </p:anim>
                                    <p:set>
                                      <p:cBhvr>
                                        <p:cTn id="1044" dur="1" fill="hold">
                                          <p:stCondLst>
                                            <p:cond delay="4499"/>
                                          </p:stCondLst>
                                        </p:cTn>
                                        <p:tgtEl>
                                          <p:spTgt spid="73"/>
                                        </p:tgtEl>
                                        <p:attrNameLst>
                                          <p:attrName>style.visibility</p:attrName>
                                        </p:attrNameLst>
                                      </p:cBhvr>
                                      <p:to>
                                        <p:strVal val="hidden"/>
                                      </p:to>
                                    </p:set>
                                  </p:childTnLst>
                                </p:cTn>
                              </p:par>
                              <p:par>
                                <p:cTn id="1045" presetID="6" presetClass="emph" presetSubtype="0" fill="hold" grpId="2" nodeType="withEffect">
                                  <p:stCondLst>
                                    <p:cond delay="0"/>
                                  </p:stCondLst>
                                  <p:childTnLst>
                                    <p:animScale>
                                      <p:cBhvr>
                                        <p:cTn id="1046" dur="4500" fill="hold"/>
                                        <p:tgtEl>
                                          <p:spTgt spid="58"/>
                                        </p:tgtEl>
                                      </p:cBhvr>
                                      <p:by x="100000" y="150000"/>
                                    </p:animScale>
                                  </p:childTnLst>
                                </p:cTn>
                              </p:par>
                              <p:par>
                                <p:cTn id="1047" presetID="6" presetClass="emph" presetSubtype="0" fill="hold" grpId="2" nodeType="withEffect">
                                  <p:stCondLst>
                                    <p:cond delay="0"/>
                                  </p:stCondLst>
                                  <p:childTnLst>
                                    <p:animScale>
                                      <p:cBhvr>
                                        <p:cTn id="1048" dur="4500" fill="hold"/>
                                        <p:tgtEl>
                                          <p:spTgt spid="59"/>
                                        </p:tgtEl>
                                      </p:cBhvr>
                                      <p:by x="100000" y="150000"/>
                                    </p:animScale>
                                  </p:childTnLst>
                                </p:cTn>
                              </p:par>
                              <p:par>
                                <p:cTn id="1049" presetID="6" presetClass="emph" presetSubtype="0" fill="hold" grpId="2" nodeType="withEffect">
                                  <p:stCondLst>
                                    <p:cond delay="0"/>
                                  </p:stCondLst>
                                  <p:childTnLst>
                                    <p:animScale>
                                      <p:cBhvr>
                                        <p:cTn id="1050" dur="4500" fill="hold"/>
                                        <p:tgtEl>
                                          <p:spTgt spid="60"/>
                                        </p:tgtEl>
                                      </p:cBhvr>
                                      <p:by x="100000" y="150000"/>
                                    </p:animScale>
                                  </p:childTnLst>
                                </p:cTn>
                              </p:par>
                              <p:par>
                                <p:cTn id="1051" presetID="6" presetClass="emph" presetSubtype="0" fill="hold" grpId="2" nodeType="withEffect">
                                  <p:stCondLst>
                                    <p:cond delay="0"/>
                                  </p:stCondLst>
                                  <p:childTnLst>
                                    <p:animScale>
                                      <p:cBhvr>
                                        <p:cTn id="1052" dur="4500" fill="hold"/>
                                        <p:tgtEl>
                                          <p:spTgt spid="61"/>
                                        </p:tgtEl>
                                      </p:cBhvr>
                                      <p:by x="100000" y="150000"/>
                                    </p:animScale>
                                  </p:childTnLst>
                                </p:cTn>
                              </p:par>
                              <p:par>
                                <p:cTn id="1053" presetID="6" presetClass="emph" presetSubtype="0" fill="hold" grpId="2" nodeType="withEffect">
                                  <p:stCondLst>
                                    <p:cond delay="0"/>
                                  </p:stCondLst>
                                  <p:childTnLst>
                                    <p:animScale>
                                      <p:cBhvr>
                                        <p:cTn id="1054" dur="4500" fill="hold"/>
                                        <p:tgtEl>
                                          <p:spTgt spid="62"/>
                                        </p:tgtEl>
                                      </p:cBhvr>
                                      <p:by x="100000" y="150000"/>
                                    </p:animScale>
                                  </p:childTnLst>
                                </p:cTn>
                              </p:par>
                              <p:par>
                                <p:cTn id="1055" presetID="6" presetClass="emph" presetSubtype="0" fill="hold" grpId="2" nodeType="withEffect">
                                  <p:stCondLst>
                                    <p:cond delay="0"/>
                                  </p:stCondLst>
                                  <p:childTnLst>
                                    <p:animScale>
                                      <p:cBhvr>
                                        <p:cTn id="1056" dur="4500" fill="hold"/>
                                        <p:tgtEl>
                                          <p:spTgt spid="63"/>
                                        </p:tgtEl>
                                      </p:cBhvr>
                                      <p:by x="100000" y="150000"/>
                                    </p:animScale>
                                  </p:childTnLst>
                                </p:cTn>
                              </p:par>
                              <p:par>
                                <p:cTn id="1057" presetID="6" presetClass="emph" presetSubtype="0" fill="hold" grpId="2" nodeType="withEffect">
                                  <p:stCondLst>
                                    <p:cond delay="0"/>
                                  </p:stCondLst>
                                  <p:childTnLst>
                                    <p:animScale>
                                      <p:cBhvr>
                                        <p:cTn id="1058" dur="4500" fill="hold"/>
                                        <p:tgtEl>
                                          <p:spTgt spid="64"/>
                                        </p:tgtEl>
                                      </p:cBhvr>
                                      <p:by x="100000" y="150000"/>
                                    </p:animScale>
                                  </p:childTnLst>
                                </p:cTn>
                              </p:par>
                              <p:par>
                                <p:cTn id="1059" presetID="6" presetClass="emph" presetSubtype="0" fill="hold" grpId="2" nodeType="withEffect">
                                  <p:stCondLst>
                                    <p:cond delay="0"/>
                                  </p:stCondLst>
                                  <p:childTnLst>
                                    <p:animScale>
                                      <p:cBhvr>
                                        <p:cTn id="1060" dur="4500" fill="hold"/>
                                        <p:tgtEl>
                                          <p:spTgt spid="65"/>
                                        </p:tgtEl>
                                      </p:cBhvr>
                                      <p:by x="100000" y="150000"/>
                                    </p:animScale>
                                  </p:childTnLst>
                                </p:cTn>
                              </p:par>
                              <p:par>
                                <p:cTn id="1061" presetID="6" presetClass="emph" presetSubtype="0" fill="hold" grpId="2" nodeType="withEffect">
                                  <p:stCondLst>
                                    <p:cond delay="0"/>
                                  </p:stCondLst>
                                  <p:childTnLst>
                                    <p:animScale>
                                      <p:cBhvr>
                                        <p:cTn id="1062" dur="4500" fill="hold"/>
                                        <p:tgtEl>
                                          <p:spTgt spid="69"/>
                                        </p:tgtEl>
                                      </p:cBhvr>
                                      <p:by x="100000" y="150000"/>
                                    </p:animScale>
                                  </p:childTnLst>
                                </p:cTn>
                              </p:par>
                              <p:par>
                                <p:cTn id="1063" presetID="6" presetClass="emph" presetSubtype="0" fill="hold" grpId="2" nodeType="withEffect">
                                  <p:stCondLst>
                                    <p:cond delay="0"/>
                                  </p:stCondLst>
                                  <p:childTnLst>
                                    <p:animScale>
                                      <p:cBhvr>
                                        <p:cTn id="1064" dur="4500" fill="hold"/>
                                        <p:tgtEl>
                                          <p:spTgt spid="68"/>
                                        </p:tgtEl>
                                      </p:cBhvr>
                                      <p:by x="100000" y="150000"/>
                                    </p:animScale>
                                  </p:childTnLst>
                                </p:cTn>
                              </p:par>
                              <p:par>
                                <p:cTn id="1065" presetID="6" presetClass="emph" presetSubtype="0" fill="hold" grpId="2" nodeType="withEffect">
                                  <p:stCondLst>
                                    <p:cond delay="0"/>
                                  </p:stCondLst>
                                  <p:childTnLst>
                                    <p:animScale>
                                      <p:cBhvr>
                                        <p:cTn id="1066" dur="4500" fill="hold"/>
                                        <p:tgtEl>
                                          <p:spTgt spid="67"/>
                                        </p:tgtEl>
                                      </p:cBhvr>
                                      <p:by x="100000" y="150000"/>
                                    </p:animScale>
                                  </p:childTnLst>
                                </p:cTn>
                              </p:par>
                              <p:par>
                                <p:cTn id="1067" presetID="6" presetClass="emph" presetSubtype="0" fill="hold" grpId="2" nodeType="withEffect">
                                  <p:stCondLst>
                                    <p:cond delay="0"/>
                                  </p:stCondLst>
                                  <p:childTnLst>
                                    <p:animScale>
                                      <p:cBhvr>
                                        <p:cTn id="1068" dur="4500" fill="hold"/>
                                        <p:tgtEl>
                                          <p:spTgt spid="66"/>
                                        </p:tgtEl>
                                      </p:cBhvr>
                                      <p:by x="100000" y="150000"/>
                                    </p:animScale>
                                  </p:childTnLst>
                                </p:cTn>
                              </p:par>
                              <p:par>
                                <p:cTn id="1069" presetID="6" presetClass="emph" presetSubtype="0" fill="hold" grpId="2" nodeType="withEffect">
                                  <p:stCondLst>
                                    <p:cond delay="0"/>
                                  </p:stCondLst>
                                  <p:childTnLst>
                                    <p:animScale>
                                      <p:cBhvr>
                                        <p:cTn id="1070" dur="4500" fill="hold"/>
                                        <p:tgtEl>
                                          <p:spTgt spid="70"/>
                                        </p:tgtEl>
                                      </p:cBhvr>
                                      <p:by x="100000" y="150000"/>
                                    </p:animScale>
                                  </p:childTnLst>
                                </p:cTn>
                              </p:par>
                              <p:par>
                                <p:cTn id="1071" presetID="6" presetClass="emph" presetSubtype="0" fill="hold" grpId="2" nodeType="withEffect">
                                  <p:stCondLst>
                                    <p:cond delay="0"/>
                                  </p:stCondLst>
                                  <p:childTnLst>
                                    <p:animScale>
                                      <p:cBhvr>
                                        <p:cTn id="1072" dur="4500" fill="hold"/>
                                        <p:tgtEl>
                                          <p:spTgt spid="71"/>
                                        </p:tgtEl>
                                      </p:cBhvr>
                                      <p:by x="100000" y="150000"/>
                                    </p:animScale>
                                  </p:childTnLst>
                                </p:cTn>
                              </p:par>
                              <p:par>
                                <p:cTn id="1073" presetID="6" presetClass="emph" presetSubtype="0" fill="hold" grpId="2" nodeType="withEffect">
                                  <p:stCondLst>
                                    <p:cond delay="0"/>
                                  </p:stCondLst>
                                  <p:childTnLst>
                                    <p:animScale>
                                      <p:cBhvr>
                                        <p:cTn id="1074" dur="4500" fill="hold"/>
                                        <p:tgtEl>
                                          <p:spTgt spid="72"/>
                                        </p:tgtEl>
                                      </p:cBhvr>
                                      <p:by x="100000" y="150000"/>
                                    </p:animScale>
                                  </p:childTnLst>
                                </p:cTn>
                              </p:par>
                              <p:par>
                                <p:cTn id="1075" presetID="6" presetClass="emph" presetSubtype="0" fill="hold" grpId="2" nodeType="withEffect">
                                  <p:stCondLst>
                                    <p:cond delay="0"/>
                                  </p:stCondLst>
                                  <p:childTnLst>
                                    <p:animScale>
                                      <p:cBhvr>
                                        <p:cTn id="1076" dur="4500" fill="hold"/>
                                        <p:tgtEl>
                                          <p:spTgt spid="73"/>
                                        </p:tgtEl>
                                      </p:cBhvr>
                                      <p:by x="100000" y="150000"/>
                                    </p:animScale>
                                  </p:childTnLst>
                                </p:cTn>
                              </p:par>
                              <p:par>
                                <p:cTn id="1077" presetID="19" presetClass="entr" presetSubtype="10" fill="hold" grpId="3" nodeType="withEffect">
                                  <p:stCondLst>
                                    <p:cond delay="0"/>
                                  </p:stCondLst>
                                  <p:childTnLst>
                                    <p:set>
                                      <p:cBhvr>
                                        <p:cTn id="1078" dur="1" fill="hold">
                                          <p:stCondLst>
                                            <p:cond delay="0"/>
                                          </p:stCondLst>
                                        </p:cTn>
                                        <p:tgtEl>
                                          <p:spTgt spid="58"/>
                                        </p:tgtEl>
                                        <p:attrNameLst>
                                          <p:attrName>style.visibility</p:attrName>
                                        </p:attrNameLst>
                                      </p:cBhvr>
                                      <p:to>
                                        <p:strVal val="visible"/>
                                      </p:to>
                                    </p:set>
                                    <p:anim calcmode="lin" valueType="num">
                                      <p:cBhvr>
                                        <p:cTn id="1079" dur="4500" fill="hold"/>
                                        <p:tgtEl>
                                          <p:spTgt spid="58"/>
                                        </p:tgtEl>
                                        <p:attrNameLst>
                                          <p:attrName>ppt_w</p:attrName>
                                        </p:attrNameLst>
                                      </p:cBhvr>
                                      <p:tavLst>
                                        <p:tav tm="0" fmla="#ppt_w*sin(2.5*pi*$)">
                                          <p:val>
                                            <p:fltVal val="0"/>
                                          </p:val>
                                        </p:tav>
                                        <p:tav tm="100000">
                                          <p:val>
                                            <p:fltVal val="1"/>
                                          </p:val>
                                        </p:tav>
                                      </p:tavLst>
                                    </p:anim>
                                    <p:anim calcmode="lin" valueType="num">
                                      <p:cBhvr>
                                        <p:cTn id="1080" dur="4500" fill="hold"/>
                                        <p:tgtEl>
                                          <p:spTgt spid="58"/>
                                        </p:tgtEl>
                                        <p:attrNameLst>
                                          <p:attrName>ppt_h</p:attrName>
                                        </p:attrNameLst>
                                      </p:cBhvr>
                                      <p:tavLst>
                                        <p:tav tm="0">
                                          <p:val>
                                            <p:strVal val="#ppt_h"/>
                                          </p:val>
                                        </p:tav>
                                        <p:tav tm="100000">
                                          <p:val>
                                            <p:strVal val="#ppt_h"/>
                                          </p:val>
                                        </p:tav>
                                      </p:tavLst>
                                    </p:anim>
                                  </p:childTnLst>
                                </p:cTn>
                              </p:par>
                              <p:par>
                                <p:cTn id="1081" presetID="19" presetClass="entr" presetSubtype="10" fill="hold" grpId="3" nodeType="withEffect">
                                  <p:stCondLst>
                                    <p:cond delay="0"/>
                                  </p:stCondLst>
                                  <p:childTnLst>
                                    <p:set>
                                      <p:cBhvr>
                                        <p:cTn id="1082" dur="1" fill="hold">
                                          <p:stCondLst>
                                            <p:cond delay="0"/>
                                          </p:stCondLst>
                                        </p:cTn>
                                        <p:tgtEl>
                                          <p:spTgt spid="59"/>
                                        </p:tgtEl>
                                        <p:attrNameLst>
                                          <p:attrName>style.visibility</p:attrName>
                                        </p:attrNameLst>
                                      </p:cBhvr>
                                      <p:to>
                                        <p:strVal val="visible"/>
                                      </p:to>
                                    </p:set>
                                    <p:anim calcmode="lin" valueType="num">
                                      <p:cBhvr>
                                        <p:cTn id="1083" dur="4500" fill="hold"/>
                                        <p:tgtEl>
                                          <p:spTgt spid="59"/>
                                        </p:tgtEl>
                                        <p:attrNameLst>
                                          <p:attrName>ppt_w</p:attrName>
                                        </p:attrNameLst>
                                      </p:cBhvr>
                                      <p:tavLst>
                                        <p:tav tm="0" fmla="#ppt_w*sin(2.5*pi*$)">
                                          <p:val>
                                            <p:fltVal val="0"/>
                                          </p:val>
                                        </p:tav>
                                        <p:tav tm="100000">
                                          <p:val>
                                            <p:fltVal val="1"/>
                                          </p:val>
                                        </p:tav>
                                      </p:tavLst>
                                    </p:anim>
                                    <p:anim calcmode="lin" valueType="num">
                                      <p:cBhvr>
                                        <p:cTn id="1084" dur="4500" fill="hold"/>
                                        <p:tgtEl>
                                          <p:spTgt spid="59"/>
                                        </p:tgtEl>
                                        <p:attrNameLst>
                                          <p:attrName>ppt_h</p:attrName>
                                        </p:attrNameLst>
                                      </p:cBhvr>
                                      <p:tavLst>
                                        <p:tav tm="0">
                                          <p:val>
                                            <p:strVal val="#ppt_h"/>
                                          </p:val>
                                        </p:tav>
                                        <p:tav tm="100000">
                                          <p:val>
                                            <p:strVal val="#ppt_h"/>
                                          </p:val>
                                        </p:tav>
                                      </p:tavLst>
                                    </p:anim>
                                  </p:childTnLst>
                                </p:cTn>
                              </p:par>
                              <p:par>
                                <p:cTn id="1085" presetID="19" presetClass="entr" presetSubtype="10" fill="hold" grpId="3" nodeType="withEffect">
                                  <p:stCondLst>
                                    <p:cond delay="0"/>
                                  </p:stCondLst>
                                  <p:childTnLst>
                                    <p:set>
                                      <p:cBhvr>
                                        <p:cTn id="1086" dur="1" fill="hold">
                                          <p:stCondLst>
                                            <p:cond delay="0"/>
                                          </p:stCondLst>
                                        </p:cTn>
                                        <p:tgtEl>
                                          <p:spTgt spid="60"/>
                                        </p:tgtEl>
                                        <p:attrNameLst>
                                          <p:attrName>style.visibility</p:attrName>
                                        </p:attrNameLst>
                                      </p:cBhvr>
                                      <p:to>
                                        <p:strVal val="visible"/>
                                      </p:to>
                                    </p:set>
                                    <p:anim calcmode="lin" valueType="num">
                                      <p:cBhvr>
                                        <p:cTn id="1087" dur="4500" fill="hold"/>
                                        <p:tgtEl>
                                          <p:spTgt spid="60"/>
                                        </p:tgtEl>
                                        <p:attrNameLst>
                                          <p:attrName>ppt_w</p:attrName>
                                        </p:attrNameLst>
                                      </p:cBhvr>
                                      <p:tavLst>
                                        <p:tav tm="0" fmla="#ppt_w*sin(2.5*pi*$)">
                                          <p:val>
                                            <p:fltVal val="0"/>
                                          </p:val>
                                        </p:tav>
                                        <p:tav tm="100000">
                                          <p:val>
                                            <p:fltVal val="1"/>
                                          </p:val>
                                        </p:tav>
                                      </p:tavLst>
                                    </p:anim>
                                    <p:anim calcmode="lin" valueType="num">
                                      <p:cBhvr>
                                        <p:cTn id="1088" dur="4500" fill="hold"/>
                                        <p:tgtEl>
                                          <p:spTgt spid="60"/>
                                        </p:tgtEl>
                                        <p:attrNameLst>
                                          <p:attrName>ppt_h</p:attrName>
                                        </p:attrNameLst>
                                      </p:cBhvr>
                                      <p:tavLst>
                                        <p:tav tm="0">
                                          <p:val>
                                            <p:strVal val="#ppt_h"/>
                                          </p:val>
                                        </p:tav>
                                        <p:tav tm="100000">
                                          <p:val>
                                            <p:strVal val="#ppt_h"/>
                                          </p:val>
                                        </p:tav>
                                      </p:tavLst>
                                    </p:anim>
                                  </p:childTnLst>
                                </p:cTn>
                              </p:par>
                              <p:par>
                                <p:cTn id="1089" presetID="19" presetClass="entr" presetSubtype="10" fill="hold" grpId="3" nodeType="withEffect">
                                  <p:stCondLst>
                                    <p:cond delay="0"/>
                                  </p:stCondLst>
                                  <p:childTnLst>
                                    <p:set>
                                      <p:cBhvr>
                                        <p:cTn id="1090" dur="1" fill="hold">
                                          <p:stCondLst>
                                            <p:cond delay="0"/>
                                          </p:stCondLst>
                                        </p:cTn>
                                        <p:tgtEl>
                                          <p:spTgt spid="61"/>
                                        </p:tgtEl>
                                        <p:attrNameLst>
                                          <p:attrName>style.visibility</p:attrName>
                                        </p:attrNameLst>
                                      </p:cBhvr>
                                      <p:to>
                                        <p:strVal val="visible"/>
                                      </p:to>
                                    </p:set>
                                    <p:anim calcmode="lin" valueType="num">
                                      <p:cBhvr>
                                        <p:cTn id="1091" dur="4500" fill="hold"/>
                                        <p:tgtEl>
                                          <p:spTgt spid="61"/>
                                        </p:tgtEl>
                                        <p:attrNameLst>
                                          <p:attrName>ppt_w</p:attrName>
                                        </p:attrNameLst>
                                      </p:cBhvr>
                                      <p:tavLst>
                                        <p:tav tm="0" fmla="#ppt_w*sin(2.5*pi*$)">
                                          <p:val>
                                            <p:fltVal val="0"/>
                                          </p:val>
                                        </p:tav>
                                        <p:tav tm="100000">
                                          <p:val>
                                            <p:fltVal val="1"/>
                                          </p:val>
                                        </p:tav>
                                      </p:tavLst>
                                    </p:anim>
                                    <p:anim calcmode="lin" valueType="num">
                                      <p:cBhvr>
                                        <p:cTn id="1092" dur="4500" fill="hold"/>
                                        <p:tgtEl>
                                          <p:spTgt spid="61"/>
                                        </p:tgtEl>
                                        <p:attrNameLst>
                                          <p:attrName>ppt_h</p:attrName>
                                        </p:attrNameLst>
                                      </p:cBhvr>
                                      <p:tavLst>
                                        <p:tav tm="0">
                                          <p:val>
                                            <p:strVal val="#ppt_h"/>
                                          </p:val>
                                        </p:tav>
                                        <p:tav tm="100000">
                                          <p:val>
                                            <p:strVal val="#ppt_h"/>
                                          </p:val>
                                        </p:tav>
                                      </p:tavLst>
                                    </p:anim>
                                  </p:childTnLst>
                                </p:cTn>
                              </p:par>
                              <p:par>
                                <p:cTn id="1093" presetID="19" presetClass="entr" presetSubtype="10" fill="hold" grpId="3" nodeType="withEffect">
                                  <p:stCondLst>
                                    <p:cond delay="0"/>
                                  </p:stCondLst>
                                  <p:childTnLst>
                                    <p:set>
                                      <p:cBhvr>
                                        <p:cTn id="1094" dur="1" fill="hold">
                                          <p:stCondLst>
                                            <p:cond delay="0"/>
                                          </p:stCondLst>
                                        </p:cTn>
                                        <p:tgtEl>
                                          <p:spTgt spid="62"/>
                                        </p:tgtEl>
                                        <p:attrNameLst>
                                          <p:attrName>style.visibility</p:attrName>
                                        </p:attrNameLst>
                                      </p:cBhvr>
                                      <p:to>
                                        <p:strVal val="visible"/>
                                      </p:to>
                                    </p:set>
                                    <p:anim calcmode="lin" valueType="num">
                                      <p:cBhvr>
                                        <p:cTn id="1095" dur="4500" fill="hold"/>
                                        <p:tgtEl>
                                          <p:spTgt spid="62"/>
                                        </p:tgtEl>
                                        <p:attrNameLst>
                                          <p:attrName>ppt_w</p:attrName>
                                        </p:attrNameLst>
                                      </p:cBhvr>
                                      <p:tavLst>
                                        <p:tav tm="0" fmla="#ppt_w*sin(2.5*pi*$)">
                                          <p:val>
                                            <p:fltVal val="0"/>
                                          </p:val>
                                        </p:tav>
                                        <p:tav tm="100000">
                                          <p:val>
                                            <p:fltVal val="1"/>
                                          </p:val>
                                        </p:tav>
                                      </p:tavLst>
                                    </p:anim>
                                    <p:anim calcmode="lin" valueType="num">
                                      <p:cBhvr>
                                        <p:cTn id="1096" dur="4500" fill="hold"/>
                                        <p:tgtEl>
                                          <p:spTgt spid="62"/>
                                        </p:tgtEl>
                                        <p:attrNameLst>
                                          <p:attrName>ppt_h</p:attrName>
                                        </p:attrNameLst>
                                      </p:cBhvr>
                                      <p:tavLst>
                                        <p:tav tm="0">
                                          <p:val>
                                            <p:strVal val="#ppt_h"/>
                                          </p:val>
                                        </p:tav>
                                        <p:tav tm="100000">
                                          <p:val>
                                            <p:strVal val="#ppt_h"/>
                                          </p:val>
                                        </p:tav>
                                      </p:tavLst>
                                    </p:anim>
                                  </p:childTnLst>
                                </p:cTn>
                              </p:par>
                              <p:par>
                                <p:cTn id="1097" presetID="19" presetClass="entr" presetSubtype="10" fill="hold" grpId="3" nodeType="withEffect">
                                  <p:stCondLst>
                                    <p:cond delay="0"/>
                                  </p:stCondLst>
                                  <p:childTnLst>
                                    <p:set>
                                      <p:cBhvr>
                                        <p:cTn id="1098" dur="1" fill="hold">
                                          <p:stCondLst>
                                            <p:cond delay="0"/>
                                          </p:stCondLst>
                                        </p:cTn>
                                        <p:tgtEl>
                                          <p:spTgt spid="63"/>
                                        </p:tgtEl>
                                        <p:attrNameLst>
                                          <p:attrName>style.visibility</p:attrName>
                                        </p:attrNameLst>
                                      </p:cBhvr>
                                      <p:to>
                                        <p:strVal val="visible"/>
                                      </p:to>
                                    </p:set>
                                    <p:anim calcmode="lin" valueType="num">
                                      <p:cBhvr>
                                        <p:cTn id="1099" dur="4500" fill="hold"/>
                                        <p:tgtEl>
                                          <p:spTgt spid="63"/>
                                        </p:tgtEl>
                                        <p:attrNameLst>
                                          <p:attrName>ppt_w</p:attrName>
                                        </p:attrNameLst>
                                      </p:cBhvr>
                                      <p:tavLst>
                                        <p:tav tm="0" fmla="#ppt_w*sin(2.5*pi*$)">
                                          <p:val>
                                            <p:fltVal val="0"/>
                                          </p:val>
                                        </p:tav>
                                        <p:tav tm="100000">
                                          <p:val>
                                            <p:fltVal val="1"/>
                                          </p:val>
                                        </p:tav>
                                      </p:tavLst>
                                    </p:anim>
                                    <p:anim calcmode="lin" valueType="num">
                                      <p:cBhvr>
                                        <p:cTn id="1100" dur="4500" fill="hold"/>
                                        <p:tgtEl>
                                          <p:spTgt spid="63"/>
                                        </p:tgtEl>
                                        <p:attrNameLst>
                                          <p:attrName>ppt_h</p:attrName>
                                        </p:attrNameLst>
                                      </p:cBhvr>
                                      <p:tavLst>
                                        <p:tav tm="0">
                                          <p:val>
                                            <p:strVal val="#ppt_h"/>
                                          </p:val>
                                        </p:tav>
                                        <p:tav tm="100000">
                                          <p:val>
                                            <p:strVal val="#ppt_h"/>
                                          </p:val>
                                        </p:tav>
                                      </p:tavLst>
                                    </p:anim>
                                  </p:childTnLst>
                                </p:cTn>
                              </p:par>
                              <p:par>
                                <p:cTn id="1101" presetID="19" presetClass="entr" presetSubtype="10" fill="hold" grpId="3" nodeType="withEffect">
                                  <p:stCondLst>
                                    <p:cond delay="0"/>
                                  </p:stCondLst>
                                  <p:childTnLst>
                                    <p:set>
                                      <p:cBhvr>
                                        <p:cTn id="1102" dur="1" fill="hold">
                                          <p:stCondLst>
                                            <p:cond delay="0"/>
                                          </p:stCondLst>
                                        </p:cTn>
                                        <p:tgtEl>
                                          <p:spTgt spid="64"/>
                                        </p:tgtEl>
                                        <p:attrNameLst>
                                          <p:attrName>style.visibility</p:attrName>
                                        </p:attrNameLst>
                                      </p:cBhvr>
                                      <p:to>
                                        <p:strVal val="visible"/>
                                      </p:to>
                                    </p:set>
                                    <p:anim calcmode="lin" valueType="num">
                                      <p:cBhvr>
                                        <p:cTn id="1103" dur="4500" fill="hold"/>
                                        <p:tgtEl>
                                          <p:spTgt spid="64"/>
                                        </p:tgtEl>
                                        <p:attrNameLst>
                                          <p:attrName>ppt_w</p:attrName>
                                        </p:attrNameLst>
                                      </p:cBhvr>
                                      <p:tavLst>
                                        <p:tav tm="0" fmla="#ppt_w*sin(2.5*pi*$)">
                                          <p:val>
                                            <p:fltVal val="0"/>
                                          </p:val>
                                        </p:tav>
                                        <p:tav tm="100000">
                                          <p:val>
                                            <p:fltVal val="1"/>
                                          </p:val>
                                        </p:tav>
                                      </p:tavLst>
                                    </p:anim>
                                    <p:anim calcmode="lin" valueType="num">
                                      <p:cBhvr>
                                        <p:cTn id="1104" dur="4500" fill="hold"/>
                                        <p:tgtEl>
                                          <p:spTgt spid="64"/>
                                        </p:tgtEl>
                                        <p:attrNameLst>
                                          <p:attrName>ppt_h</p:attrName>
                                        </p:attrNameLst>
                                      </p:cBhvr>
                                      <p:tavLst>
                                        <p:tav tm="0">
                                          <p:val>
                                            <p:strVal val="#ppt_h"/>
                                          </p:val>
                                        </p:tav>
                                        <p:tav tm="100000">
                                          <p:val>
                                            <p:strVal val="#ppt_h"/>
                                          </p:val>
                                        </p:tav>
                                      </p:tavLst>
                                    </p:anim>
                                  </p:childTnLst>
                                </p:cTn>
                              </p:par>
                              <p:par>
                                <p:cTn id="1105" presetID="19" presetClass="entr" presetSubtype="10" fill="hold" grpId="3" nodeType="withEffect">
                                  <p:stCondLst>
                                    <p:cond delay="0"/>
                                  </p:stCondLst>
                                  <p:childTnLst>
                                    <p:set>
                                      <p:cBhvr>
                                        <p:cTn id="1106" dur="1" fill="hold">
                                          <p:stCondLst>
                                            <p:cond delay="0"/>
                                          </p:stCondLst>
                                        </p:cTn>
                                        <p:tgtEl>
                                          <p:spTgt spid="65"/>
                                        </p:tgtEl>
                                        <p:attrNameLst>
                                          <p:attrName>style.visibility</p:attrName>
                                        </p:attrNameLst>
                                      </p:cBhvr>
                                      <p:to>
                                        <p:strVal val="visible"/>
                                      </p:to>
                                    </p:set>
                                    <p:anim calcmode="lin" valueType="num">
                                      <p:cBhvr>
                                        <p:cTn id="1107" dur="4500" fill="hold"/>
                                        <p:tgtEl>
                                          <p:spTgt spid="65"/>
                                        </p:tgtEl>
                                        <p:attrNameLst>
                                          <p:attrName>ppt_w</p:attrName>
                                        </p:attrNameLst>
                                      </p:cBhvr>
                                      <p:tavLst>
                                        <p:tav tm="0" fmla="#ppt_w*sin(2.5*pi*$)">
                                          <p:val>
                                            <p:fltVal val="0"/>
                                          </p:val>
                                        </p:tav>
                                        <p:tav tm="100000">
                                          <p:val>
                                            <p:fltVal val="1"/>
                                          </p:val>
                                        </p:tav>
                                      </p:tavLst>
                                    </p:anim>
                                    <p:anim calcmode="lin" valueType="num">
                                      <p:cBhvr>
                                        <p:cTn id="1108" dur="4500" fill="hold"/>
                                        <p:tgtEl>
                                          <p:spTgt spid="65"/>
                                        </p:tgtEl>
                                        <p:attrNameLst>
                                          <p:attrName>ppt_h</p:attrName>
                                        </p:attrNameLst>
                                      </p:cBhvr>
                                      <p:tavLst>
                                        <p:tav tm="0">
                                          <p:val>
                                            <p:strVal val="#ppt_h"/>
                                          </p:val>
                                        </p:tav>
                                        <p:tav tm="100000">
                                          <p:val>
                                            <p:strVal val="#ppt_h"/>
                                          </p:val>
                                        </p:tav>
                                      </p:tavLst>
                                    </p:anim>
                                  </p:childTnLst>
                                </p:cTn>
                              </p:par>
                              <p:par>
                                <p:cTn id="1109" presetID="19" presetClass="entr" presetSubtype="10" fill="hold" grpId="3" nodeType="withEffect">
                                  <p:stCondLst>
                                    <p:cond delay="0"/>
                                  </p:stCondLst>
                                  <p:childTnLst>
                                    <p:set>
                                      <p:cBhvr>
                                        <p:cTn id="1110" dur="1" fill="hold">
                                          <p:stCondLst>
                                            <p:cond delay="0"/>
                                          </p:stCondLst>
                                        </p:cTn>
                                        <p:tgtEl>
                                          <p:spTgt spid="69"/>
                                        </p:tgtEl>
                                        <p:attrNameLst>
                                          <p:attrName>style.visibility</p:attrName>
                                        </p:attrNameLst>
                                      </p:cBhvr>
                                      <p:to>
                                        <p:strVal val="visible"/>
                                      </p:to>
                                    </p:set>
                                    <p:anim calcmode="lin" valueType="num">
                                      <p:cBhvr>
                                        <p:cTn id="1111" dur="4500" fill="hold"/>
                                        <p:tgtEl>
                                          <p:spTgt spid="69"/>
                                        </p:tgtEl>
                                        <p:attrNameLst>
                                          <p:attrName>ppt_w</p:attrName>
                                        </p:attrNameLst>
                                      </p:cBhvr>
                                      <p:tavLst>
                                        <p:tav tm="0" fmla="#ppt_w*sin(2.5*pi*$)">
                                          <p:val>
                                            <p:fltVal val="0"/>
                                          </p:val>
                                        </p:tav>
                                        <p:tav tm="100000">
                                          <p:val>
                                            <p:fltVal val="1"/>
                                          </p:val>
                                        </p:tav>
                                      </p:tavLst>
                                    </p:anim>
                                    <p:anim calcmode="lin" valueType="num">
                                      <p:cBhvr>
                                        <p:cTn id="1112" dur="4500" fill="hold"/>
                                        <p:tgtEl>
                                          <p:spTgt spid="69"/>
                                        </p:tgtEl>
                                        <p:attrNameLst>
                                          <p:attrName>ppt_h</p:attrName>
                                        </p:attrNameLst>
                                      </p:cBhvr>
                                      <p:tavLst>
                                        <p:tav tm="0">
                                          <p:val>
                                            <p:strVal val="#ppt_h"/>
                                          </p:val>
                                        </p:tav>
                                        <p:tav tm="100000">
                                          <p:val>
                                            <p:strVal val="#ppt_h"/>
                                          </p:val>
                                        </p:tav>
                                      </p:tavLst>
                                    </p:anim>
                                  </p:childTnLst>
                                </p:cTn>
                              </p:par>
                              <p:par>
                                <p:cTn id="1113" presetID="19" presetClass="entr" presetSubtype="10" fill="hold" grpId="3" nodeType="withEffect">
                                  <p:stCondLst>
                                    <p:cond delay="0"/>
                                  </p:stCondLst>
                                  <p:childTnLst>
                                    <p:set>
                                      <p:cBhvr>
                                        <p:cTn id="1114" dur="1" fill="hold">
                                          <p:stCondLst>
                                            <p:cond delay="0"/>
                                          </p:stCondLst>
                                        </p:cTn>
                                        <p:tgtEl>
                                          <p:spTgt spid="68"/>
                                        </p:tgtEl>
                                        <p:attrNameLst>
                                          <p:attrName>style.visibility</p:attrName>
                                        </p:attrNameLst>
                                      </p:cBhvr>
                                      <p:to>
                                        <p:strVal val="visible"/>
                                      </p:to>
                                    </p:set>
                                    <p:anim calcmode="lin" valueType="num">
                                      <p:cBhvr>
                                        <p:cTn id="1115" dur="4500" fill="hold"/>
                                        <p:tgtEl>
                                          <p:spTgt spid="68"/>
                                        </p:tgtEl>
                                        <p:attrNameLst>
                                          <p:attrName>ppt_w</p:attrName>
                                        </p:attrNameLst>
                                      </p:cBhvr>
                                      <p:tavLst>
                                        <p:tav tm="0" fmla="#ppt_w*sin(2.5*pi*$)">
                                          <p:val>
                                            <p:fltVal val="0"/>
                                          </p:val>
                                        </p:tav>
                                        <p:tav tm="100000">
                                          <p:val>
                                            <p:fltVal val="1"/>
                                          </p:val>
                                        </p:tav>
                                      </p:tavLst>
                                    </p:anim>
                                    <p:anim calcmode="lin" valueType="num">
                                      <p:cBhvr>
                                        <p:cTn id="1116" dur="4500" fill="hold"/>
                                        <p:tgtEl>
                                          <p:spTgt spid="68"/>
                                        </p:tgtEl>
                                        <p:attrNameLst>
                                          <p:attrName>ppt_h</p:attrName>
                                        </p:attrNameLst>
                                      </p:cBhvr>
                                      <p:tavLst>
                                        <p:tav tm="0">
                                          <p:val>
                                            <p:strVal val="#ppt_h"/>
                                          </p:val>
                                        </p:tav>
                                        <p:tav tm="100000">
                                          <p:val>
                                            <p:strVal val="#ppt_h"/>
                                          </p:val>
                                        </p:tav>
                                      </p:tavLst>
                                    </p:anim>
                                  </p:childTnLst>
                                </p:cTn>
                              </p:par>
                              <p:par>
                                <p:cTn id="1117" presetID="19" presetClass="entr" presetSubtype="10" fill="hold" grpId="3" nodeType="withEffect">
                                  <p:stCondLst>
                                    <p:cond delay="0"/>
                                  </p:stCondLst>
                                  <p:childTnLst>
                                    <p:set>
                                      <p:cBhvr>
                                        <p:cTn id="1118" dur="1" fill="hold">
                                          <p:stCondLst>
                                            <p:cond delay="0"/>
                                          </p:stCondLst>
                                        </p:cTn>
                                        <p:tgtEl>
                                          <p:spTgt spid="67"/>
                                        </p:tgtEl>
                                        <p:attrNameLst>
                                          <p:attrName>style.visibility</p:attrName>
                                        </p:attrNameLst>
                                      </p:cBhvr>
                                      <p:to>
                                        <p:strVal val="visible"/>
                                      </p:to>
                                    </p:set>
                                    <p:anim calcmode="lin" valueType="num">
                                      <p:cBhvr>
                                        <p:cTn id="1119" dur="4500" fill="hold"/>
                                        <p:tgtEl>
                                          <p:spTgt spid="67"/>
                                        </p:tgtEl>
                                        <p:attrNameLst>
                                          <p:attrName>ppt_w</p:attrName>
                                        </p:attrNameLst>
                                      </p:cBhvr>
                                      <p:tavLst>
                                        <p:tav tm="0" fmla="#ppt_w*sin(2.5*pi*$)">
                                          <p:val>
                                            <p:fltVal val="0"/>
                                          </p:val>
                                        </p:tav>
                                        <p:tav tm="100000">
                                          <p:val>
                                            <p:fltVal val="1"/>
                                          </p:val>
                                        </p:tav>
                                      </p:tavLst>
                                    </p:anim>
                                    <p:anim calcmode="lin" valueType="num">
                                      <p:cBhvr>
                                        <p:cTn id="1120" dur="4500" fill="hold"/>
                                        <p:tgtEl>
                                          <p:spTgt spid="67"/>
                                        </p:tgtEl>
                                        <p:attrNameLst>
                                          <p:attrName>ppt_h</p:attrName>
                                        </p:attrNameLst>
                                      </p:cBhvr>
                                      <p:tavLst>
                                        <p:tav tm="0">
                                          <p:val>
                                            <p:strVal val="#ppt_h"/>
                                          </p:val>
                                        </p:tav>
                                        <p:tav tm="100000">
                                          <p:val>
                                            <p:strVal val="#ppt_h"/>
                                          </p:val>
                                        </p:tav>
                                      </p:tavLst>
                                    </p:anim>
                                  </p:childTnLst>
                                </p:cTn>
                              </p:par>
                              <p:par>
                                <p:cTn id="1121" presetID="19" presetClass="entr" presetSubtype="10" fill="hold" grpId="3" nodeType="withEffect">
                                  <p:stCondLst>
                                    <p:cond delay="0"/>
                                  </p:stCondLst>
                                  <p:childTnLst>
                                    <p:set>
                                      <p:cBhvr>
                                        <p:cTn id="1122" dur="1" fill="hold">
                                          <p:stCondLst>
                                            <p:cond delay="0"/>
                                          </p:stCondLst>
                                        </p:cTn>
                                        <p:tgtEl>
                                          <p:spTgt spid="66"/>
                                        </p:tgtEl>
                                        <p:attrNameLst>
                                          <p:attrName>style.visibility</p:attrName>
                                        </p:attrNameLst>
                                      </p:cBhvr>
                                      <p:to>
                                        <p:strVal val="visible"/>
                                      </p:to>
                                    </p:set>
                                    <p:anim calcmode="lin" valueType="num">
                                      <p:cBhvr>
                                        <p:cTn id="1123" dur="4500" fill="hold"/>
                                        <p:tgtEl>
                                          <p:spTgt spid="66"/>
                                        </p:tgtEl>
                                        <p:attrNameLst>
                                          <p:attrName>ppt_w</p:attrName>
                                        </p:attrNameLst>
                                      </p:cBhvr>
                                      <p:tavLst>
                                        <p:tav tm="0" fmla="#ppt_w*sin(2.5*pi*$)">
                                          <p:val>
                                            <p:fltVal val="0"/>
                                          </p:val>
                                        </p:tav>
                                        <p:tav tm="100000">
                                          <p:val>
                                            <p:fltVal val="1"/>
                                          </p:val>
                                        </p:tav>
                                      </p:tavLst>
                                    </p:anim>
                                    <p:anim calcmode="lin" valueType="num">
                                      <p:cBhvr>
                                        <p:cTn id="1124" dur="4500" fill="hold"/>
                                        <p:tgtEl>
                                          <p:spTgt spid="66"/>
                                        </p:tgtEl>
                                        <p:attrNameLst>
                                          <p:attrName>ppt_h</p:attrName>
                                        </p:attrNameLst>
                                      </p:cBhvr>
                                      <p:tavLst>
                                        <p:tav tm="0">
                                          <p:val>
                                            <p:strVal val="#ppt_h"/>
                                          </p:val>
                                        </p:tav>
                                        <p:tav tm="100000">
                                          <p:val>
                                            <p:strVal val="#ppt_h"/>
                                          </p:val>
                                        </p:tav>
                                      </p:tavLst>
                                    </p:anim>
                                  </p:childTnLst>
                                </p:cTn>
                              </p:par>
                              <p:par>
                                <p:cTn id="1125" presetID="19" presetClass="entr" presetSubtype="10" fill="hold" grpId="3" nodeType="withEffect">
                                  <p:stCondLst>
                                    <p:cond delay="0"/>
                                  </p:stCondLst>
                                  <p:childTnLst>
                                    <p:set>
                                      <p:cBhvr>
                                        <p:cTn id="1126" dur="1" fill="hold">
                                          <p:stCondLst>
                                            <p:cond delay="0"/>
                                          </p:stCondLst>
                                        </p:cTn>
                                        <p:tgtEl>
                                          <p:spTgt spid="70"/>
                                        </p:tgtEl>
                                        <p:attrNameLst>
                                          <p:attrName>style.visibility</p:attrName>
                                        </p:attrNameLst>
                                      </p:cBhvr>
                                      <p:to>
                                        <p:strVal val="visible"/>
                                      </p:to>
                                    </p:set>
                                    <p:anim calcmode="lin" valueType="num">
                                      <p:cBhvr>
                                        <p:cTn id="1127" dur="4500" fill="hold"/>
                                        <p:tgtEl>
                                          <p:spTgt spid="70"/>
                                        </p:tgtEl>
                                        <p:attrNameLst>
                                          <p:attrName>ppt_w</p:attrName>
                                        </p:attrNameLst>
                                      </p:cBhvr>
                                      <p:tavLst>
                                        <p:tav tm="0" fmla="#ppt_w*sin(2.5*pi*$)">
                                          <p:val>
                                            <p:fltVal val="0"/>
                                          </p:val>
                                        </p:tav>
                                        <p:tav tm="100000">
                                          <p:val>
                                            <p:fltVal val="1"/>
                                          </p:val>
                                        </p:tav>
                                      </p:tavLst>
                                    </p:anim>
                                    <p:anim calcmode="lin" valueType="num">
                                      <p:cBhvr>
                                        <p:cTn id="1128" dur="4500" fill="hold"/>
                                        <p:tgtEl>
                                          <p:spTgt spid="70"/>
                                        </p:tgtEl>
                                        <p:attrNameLst>
                                          <p:attrName>ppt_h</p:attrName>
                                        </p:attrNameLst>
                                      </p:cBhvr>
                                      <p:tavLst>
                                        <p:tav tm="0">
                                          <p:val>
                                            <p:strVal val="#ppt_h"/>
                                          </p:val>
                                        </p:tav>
                                        <p:tav tm="100000">
                                          <p:val>
                                            <p:strVal val="#ppt_h"/>
                                          </p:val>
                                        </p:tav>
                                      </p:tavLst>
                                    </p:anim>
                                  </p:childTnLst>
                                </p:cTn>
                              </p:par>
                              <p:par>
                                <p:cTn id="1129" presetID="19" presetClass="entr" presetSubtype="10" fill="hold" grpId="3" nodeType="withEffect">
                                  <p:stCondLst>
                                    <p:cond delay="0"/>
                                  </p:stCondLst>
                                  <p:childTnLst>
                                    <p:set>
                                      <p:cBhvr>
                                        <p:cTn id="1130" dur="1" fill="hold">
                                          <p:stCondLst>
                                            <p:cond delay="0"/>
                                          </p:stCondLst>
                                        </p:cTn>
                                        <p:tgtEl>
                                          <p:spTgt spid="71"/>
                                        </p:tgtEl>
                                        <p:attrNameLst>
                                          <p:attrName>style.visibility</p:attrName>
                                        </p:attrNameLst>
                                      </p:cBhvr>
                                      <p:to>
                                        <p:strVal val="visible"/>
                                      </p:to>
                                    </p:set>
                                    <p:anim calcmode="lin" valueType="num">
                                      <p:cBhvr>
                                        <p:cTn id="1131" dur="4500" fill="hold"/>
                                        <p:tgtEl>
                                          <p:spTgt spid="71"/>
                                        </p:tgtEl>
                                        <p:attrNameLst>
                                          <p:attrName>ppt_w</p:attrName>
                                        </p:attrNameLst>
                                      </p:cBhvr>
                                      <p:tavLst>
                                        <p:tav tm="0" fmla="#ppt_w*sin(2.5*pi*$)">
                                          <p:val>
                                            <p:fltVal val="0"/>
                                          </p:val>
                                        </p:tav>
                                        <p:tav tm="100000">
                                          <p:val>
                                            <p:fltVal val="1"/>
                                          </p:val>
                                        </p:tav>
                                      </p:tavLst>
                                    </p:anim>
                                    <p:anim calcmode="lin" valueType="num">
                                      <p:cBhvr>
                                        <p:cTn id="1132" dur="4500" fill="hold"/>
                                        <p:tgtEl>
                                          <p:spTgt spid="71"/>
                                        </p:tgtEl>
                                        <p:attrNameLst>
                                          <p:attrName>ppt_h</p:attrName>
                                        </p:attrNameLst>
                                      </p:cBhvr>
                                      <p:tavLst>
                                        <p:tav tm="0">
                                          <p:val>
                                            <p:strVal val="#ppt_h"/>
                                          </p:val>
                                        </p:tav>
                                        <p:tav tm="100000">
                                          <p:val>
                                            <p:strVal val="#ppt_h"/>
                                          </p:val>
                                        </p:tav>
                                      </p:tavLst>
                                    </p:anim>
                                  </p:childTnLst>
                                </p:cTn>
                              </p:par>
                              <p:par>
                                <p:cTn id="1133" presetID="19" presetClass="entr" presetSubtype="10" fill="hold" grpId="3" nodeType="withEffect">
                                  <p:stCondLst>
                                    <p:cond delay="0"/>
                                  </p:stCondLst>
                                  <p:childTnLst>
                                    <p:set>
                                      <p:cBhvr>
                                        <p:cTn id="1134" dur="1" fill="hold">
                                          <p:stCondLst>
                                            <p:cond delay="0"/>
                                          </p:stCondLst>
                                        </p:cTn>
                                        <p:tgtEl>
                                          <p:spTgt spid="72"/>
                                        </p:tgtEl>
                                        <p:attrNameLst>
                                          <p:attrName>style.visibility</p:attrName>
                                        </p:attrNameLst>
                                      </p:cBhvr>
                                      <p:to>
                                        <p:strVal val="visible"/>
                                      </p:to>
                                    </p:set>
                                    <p:anim calcmode="lin" valueType="num">
                                      <p:cBhvr>
                                        <p:cTn id="1135" dur="4500" fill="hold"/>
                                        <p:tgtEl>
                                          <p:spTgt spid="72"/>
                                        </p:tgtEl>
                                        <p:attrNameLst>
                                          <p:attrName>ppt_w</p:attrName>
                                        </p:attrNameLst>
                                      </p:cBhvr>
                                      <p:tavLst>
                                        <p:tav tm="0" fmla="#ppt_w*sin(2.5*pi*$)">
                                          <p:val>
                                            <p:fltVal val="0"/>
                                          </p:val>
                                        </p:tav>
                                        <p:tav tm="100000">
                                          <p:val>
                                            <p:fltVal val="1"/>
                                          </p:val>
                                        </p:tav>
                                      </p:tavLst>
                                    </p:anim>
                                    <p:anim calcmode="lin" valueType="num">
                                      <p:cBhvr>
                                        <p:cTn id="1136" dur="4500" fill="hold"/>
                                        <p:tgtEl>
                                          <p:spTgt spid="72"/>
                                        </p:tgtEl>
                                        <p:attrNameLst>
                                          <p:attrName>ppt_h</p:attrName>
                                        </p:attrNameLst>
                                      </p:cBhvr>
                                      <p:tavLst>
                                        <p:tav tm="0">
                                          <p:val>
                                            <p:strVal val="#ppt_h"/>
                                          </p:val>
                                        </p:tav>
                                        <p:tav tm="100000">
                                          <p:val>
                                            <p:strVal val="#ppt_h"/>
                                          </p:val>
                                        </p:tav>
                                      </p:tavLst>
                                    </p:anim>
                                  </p:childTnLst>
                                </p:cTn>
                              </p:par>
                              <p:par>
                                <p:cTn id="1137" presetID="19" presetClass="entr" presetSubtype="10" fill="hold" grpId="3" nodeType="withEffect">
                                  <p:stCondLst>
                                    <p:cond delay="0"/>
                                  </p:stCondLst>
                                  <p:childTnLst>
                                    <p:set>
                                      <p:cBhvr>
                                        <p:cTn id="1138" dur="1" fill="hold">
                                          <p:stCondLst>
                                            <p:cond delay="0"/>
                                          </p:stCondLst>
                                        </p:cTn>
                                        <p:tgtEl>
                                          <p:spTgt spid="73"/>
                                        </p:tgtEl>
                                        <p:attrNameLst>
                                          <p:attrName>style.visibility</p:attrName>
                                        </p:attrNameLst>
                                      </p:cBhvr>
                                      <p:to>
                                        <p:strVal val="visible"/>
                                      </p:to>
                                    </p:set>
                                    <p:anim calcmode="lin" valueType="num">
                                      <p:cBhvr>
                                        <p:cTn id="1139" dur="4500" fill="hold"/>
                                        <p:tgtEl>
                                          <p:spTgt spid="73"/>
                                        </p:tgtEl>
                                        <p:attrNameLst>
                                          <p:attrName>ppt_w</p:attrName>
                                        </p:attrNameLst>
                                      </p:cBhvr>
                                      <p:tavLst>
                                        <p:tav tm="0" fmla="#ppt_w*sin(2.5*pi*$)">
                                          <p:val>
                                            <p:fltVal val="0"/>
                                          </p:val>
                                        </p:tav>
                                        <p:tav tm="100000">
                                          <p:val>
                                            <p:fltVal val="1"/>
                                          </p:val>
                                        </p:tav>
                                      </p:tavLst>
                                    </p:anim>
                                    <p:anim calcmode="lin" valueType="num">
                                      <p:cBhvr>
                                        <p:cTn id="1140" dur="4500" fill="hold"/>
                                        <p:tgtEl>
                                          <p:spTgt spid="73"/>
                                        </p:tgtEl>
                                        <p:attrNameLst>
                                          <p:attrName>ppt_h</p:attrName>
                                        </p:attrNameLst>
                                      </p:cBhvr>
                                      <p:tavLst>
                                        <p:tav tm="0">
                                          <p:val>
                                            <p:strVal val="#ppt_h"/>
                                          </p:val>
                                        </p:tav>
                                        <p:tav tm="100000">
                                          <p:val>
                                            <p:strVal val="#ppt_h"/>
                                          </p:val>
                                        </p:tav>
                                      </p:tavLst>
                                    </p:anim>
                                  </p:childTnLst>
                                </p:cTn>
                              </p:par>
                              <p:par>
                                <p:cTn id="1141" presetID="2" presetClass="entr" presetSubtype="9" fill="hold" grpId="0" nodeType="withEffect">
                                  <p:stCondLst>
                                    <p:cond delay="0"/>
                                  </p:stCondLst>
                                  <p:childTnLst>
                                    <p:set>
                                      <p:cBhvr>
                                        <p:cTn id="1142" dur="1" fill="hold">
                                          <p:stCondLst>
                                            <p:cond delay="0"/>
                                          </p:stCondLst>
                                        </p:cTn>
                                        <p:tgtEl>
                                          <p:spTgt spid="74"/>
                                        </p:tgtEl>
                                        <p:attrNameLst>
                                          <p:attrName>style.visibility</p:attrName>
                                        </p:attrNameLst>
                                      </p:cBhvr>
                                      <p:to>
                                        <p:strVal val="visible"/>
                                      </p:to>
                                    </p:set>
                                    <p:anim calcmode="lin" valueType="num">
                                      <p:cBhvr additive="base">
                                        <p:cTn id="1143" dur="4500" fill="hold"/>
                                        <p:tgtEl>
                                          <p:spTgt spid="74"/>
                                        </p:tgtEl>
                                        <p:attrNameLst>
                                          <p:attrName>ppt_x</p:attrName>
                                        </p:attrNameLst>
                                      </p:cBhvr>
                                      <p:tavLst>
                                        <p:tav tm="0">
                                          <p:val>
                                            <p:strVal val="0-#ppt_w/2"/>
                                          </p:val>
                                        </p:tav>
                                        <p:tav tm="100000">
                                          <p:val>
                                            <p:strVal val="#ppt_x"/>
                                          </p:val>
                                        </p:tav>
                                      </p:tavLst>
                                    </p:anim>
                                    <p:anim calcmode="lin" valueType="num">
                                      <p:cBhvr additive="base">
                                        <p:cTn id="1144" dur="4500" fill="hold"/>
                                        <p:tgtEl>
                                          <p:spTgt spid="74"/>
                                        </p:tgtEl>
                                        <p:attrNameLst>
                                          <p:attrName>ppt_y</p:attrName>
                                        </p:attrNameLst>
                                      </p:cBhvr>
                                      <p:tavLst>
                                        <p:tav tm="0">
                                          <p:val>
                                            <p:strVal val="0-#ppt_h/2"/>
                                          </p:val>
                                        </p:tav>
                                        <p:tav tm="100000">
                                          <p:val>
                                            <p:strVal val="#ppt_y"/>
                                          </p:val>
                                        </p:tav>
                                      </p:tavLst>
                                    </p:anim>
                                  </p:childTnLst>
                                </p:cTn>
                              </p:par>
                              <p:par>
                                <p:cTn id="1145" presetID="2" presetClass="exit" presetSubtype="4" fill="hold" grpId="1" nodeType="withEffect">
                                  <p:stCondLst>
                                    <p:cond delay="0"/>
                                  </p:stCondLst>
                                  <p:childTnLst>
                                    <p:anim calcmode="lin" valueType="num">
                                      <p:cBhvr additive="base">
                                        <p:cTn id="1146" dur="4500"/>
                                        <p:tgtEl>
                                          <p:spTgt spid="74"/>
                                        </p:tgtEl>
                                        <p:attrNameLst>
                                          <p:attrName>ppt_x</p:attrName>
                                        </p:attrNameLst>
                                      </p:cBhvr>
                                      <p:tavLst>
                                        <p:tav tm="0">
                                          <p:val>
                                            <p:strVal val="ppt_x"/>
                                          </p:val>
                                        </p:tav>
                                        <p:tav tm="100000">
                                          <p:val>
                                            <p:strVal val="ppt_x"/>
                                          </p:val>
                                        </p:tav>
                                      </p:tavLst>
                                    </p:anim>
                                    <p:anim calcmode="lin" valueType="num">
                                      <p:cBhvr additive="base">
                                        <p:cTn id="1147" dur="4500"/>
                                        <p:tgtEl>
                                          <p:spTgt spid="74"/>
                                        </p:tgtEl>
                                        <p:attrNameLst>
                                          <p:attrName>ppt_y</p:attrName>
                                        </p:attrNameLst>
                                      </p:cBhvr>
                                      <p:tavLst>
                                        <p:tav tm="0">
                                          <p:val>
                                            <p:strVal val="ppt_y"/>
                                          </p:val>
                                        </p:tav>
                                        <p:tav tm="100000">
                                          <p:val>
                                            <p:strVal val="1+ppt_h/2"/>
                                          </p:val>
                                        </p:tav>
                                      </p:tavLst>
                                    </p:anim>
                                    <p:set>
                                      <p:cBhvr>
                                        <p:cTn id="1148" dur="1" fill="hold">
                                          <p:stCondLst>
                                            <p:cond delay="4499"/>
                                          </p:stCondLst>
                                        </p:cTn>
                                        <p:tgtEl>
                                          <p:spTgt spid="74"/>
                                        </p:tgtEl>
                                        <p:attrNameLst>
                                          <p:attrName>style.visibility</p:attrName>
                                        </p:attrNameLst>
                                      </p:cBhvr>
                                      <p:to>
                                        <p:strVal val="hidden"/>
                                      </p:to>
                                    </p:set>
                                  </p:childTnLst>
                                </p:cTn>
                              </p:par>
                              <p:par>
                                <p:cTn id="1149" presetID="2" presetClass="entr" presetSubtype="9" fill="hold" grpId="0" nodeType="withEffect">
                                  <p:stCondLst>
                                    <p:cond delay="0"/>
                                  </p:stCondLst>
                                  <p:childTnLst>
                                    <p:set>
                                      <p:cBhvr>
                                        <p:cTn id="1150" dur="1" fill="hold">
                                          <p:stCondLst>
                                            <p:cond delay="0"/>
                                          </p:stCondLst>
                                        </p:cTn>
                                        <p:tgtEl>
                                          <p:spTgt spid="75"/>
                                        </p:tgtEl>
                                        <p:attrNameLst>
                                          <p:attrName>style.visibility</p:attrName>
                                        </p:attrNameLst>
                                      </p:cBhvr>
                                      <p:to>
                                        <p:strVal val="visible"/>
                                      </p:to>
                                    </p:set>
                                    <p:anim calcmode="lin" valueType="num">
                                      <p:cBhvr additive="base">
                                        <p:cTn id="1151" dur="4500" fill="hold"/>
                                        <p:tgtEl>
                                          <p:spTgt spid="75"/>
                                        </p:tgtEl>
                                        <p:attrNameLst>
                                          <p:attrName>ppt_x</p:attrName>
                                        </p:attrNameLst>
                                      </p:cBhvr>
                                      <p:tavLst>
                                        <p:tav tm="0">
                                          <p:val>
                                            <p:strVal val="0-#ppt_w/2"/>
                                          </p:val>
                                        </p:tav>
                                        <p:tav tm="100000">
                                          <p:val>
                                            <p:strVal val="#ppt_x"/>
                                          </p:val>
                                        </p:tav>
                                      </p:tavLst>
                                    </p:anim>
                                    <p:anim calcmode="lin" valueType="num">
                                      <p:cBhvr additive="base">
                                        <p:cTn id="1152" dur="4500" fill="hold"/>
                                        <p:tgtEl>
                                          <p:spTgt spid="75"/>
                                        </p:tgtEl>
                                        <p:attrNameLst>
                                          <p:attrName>ppt_y</p:attrName>
                                        </p:attrNameLst>
                                      </p:cBhvr>
                                      <p:tavLst>
                                        <p:tav tm="0">
                                          <p:val>
                                            <p:strVal val="0-#ppt_h/2"/>
                                          </p:val>
                                        </p:tav>
                                        <p:tav tm="100000">
                                          <p:val>
                                            <p:strVal val="#ppt_y"/>
                                          </p:val>
                                        </p:tav>
                                      </p:tavLst>
                                    </p:anim>
                                  </p:childTnLst>
                                </p:cTn>
                              </p:par>
                              <p:par>
                                <p:cTn id="1153" presetID="2" presetClass="exit" presetSubtype="4" fill="hold" grpId="1" nodeType="withEffect">
                                  <p:stCondLst>
                                    <p:cond delay="0"/>
                                  </p:stCondLst>
                                  <p:childTnLst>
                                    <p:anim calcmode="lin" valueType="num">
                                      <p:cBhvr additive="base">
                                        <p:cTn id="1154" dur="4500"/>
                                        <p:tgtEl>
                                          <p:spTgt spid="75"/>
                                        </p:tgtEl>
                                        <p:attrNameLst>
                                          <p:attrName>ppt_x</p:attrName>
                                        </p:attrNameLst>
                                      </p:cBhvr>
                                      <p:tavLst>
                                        <p:tav tm="0">
                                          <p:val>
                                            <p:strVal val="ppt_x"/>
                                          </p:val>
                                        </p:tav>
                                        <p:tav tm="100000">
                                          <p:val>
                                            <p:strVal val="ppt_x"/>
                                          </p:val>
                                        </p:tav>
                                      </p:tavLst>
                                    </p:anim>
                                    <p:anim calcmode="lin" valueType="num">
                                      <p:cBhvr additive="base">
                                        <p:cTn id="1155" dur="4500"/>
                                        <p:tgtEl>
                                          <p:spTgt spid="75"/>
                                        </p:tgtEl>
                                        <p:attrNameLst>
                                          <p:attrName>ppt_y</p:attrName>
                                        </p:attrNameLst>
                                      </p:cBhvr>
                                      <p:tavLst>
                                        <p:tav tm="0">
                                          <p:val>
                                            <p:strVal val="ppt_y"/>
                                          </p:val>
                                        </p:tav>
                                        <p:tav tm="100000">
                                          <p:val>
                                            <p:strVal val="1+ppt_h/2"/>
                                          </p:val>
                                        </p:tav>
                                      </p:tavLst>
                                    </p:anim>
                                    <p:set>
                                      <p:cBhvr>
                                        <p:cTn id="1156" dur="1" fill="hold">
                                          <p:stCondLst>
                                            <p:cond delay="4499"/>
                                          </p:stCondLst>
                                        </p:cTn>
                                        <p:tgtEl>
                                          <p:spTgt spid="75"/>
                                        </p:tgtEl>
                                        <p:attrNameLst>
                                          <p:attrName>style.visibility</p:attrName>
                                        </p:attrNameLst>
                                      </p:cBhvr>
                                      <p:to>
                                        <p:strVal val="hidden"/>
                                      </p:to>
                                    </p:set>
                                  </p:childTnLst>
                                </p:cTn>
                              </p:par>
                              <p:par>
                                <p:cTn id="1157" presetID="2" presetClass="entr" presetSubtype="9" fill="hold" grpId="0" nodeType="withEffect">
                                  <p:stCondLst>
                                    <p:cond delay="0"/>
                                  </p:stCondLst>
                                  <p:childTnLst>
                                    <p:set>
                                      <p:cBhvr>
                                        <p:cTn id="1158" dur="1" fill="hold">
                                          <p:stCondLst>
                                            <p:cond delay="0"/>
                                          </p:stCondLst>
                                        </p:cTn>
                                        <p:tgtEl>
                                          <p:spTgt spid="76"/>
                                        </p:tgtEl>
                                        <p:attrNameLst>
                                          <p:attrName>style.visibility</p:attrName>
                                        </p:attrNameLst>
                                      </p:cBhvr>
                                      <p:to>
                                        <p:strVal val="visible"/>
                                      </p:to>
                                    </p:set>
                                    <p:anim calcmode="lin" valueType="num">
                                      <p:cBhvr additive="base">
                                        <p:cTn id="1159" dur="4500" fill="hold"/>
                                        <p:tgtEl>
                                          <p:spTgt spid="76"/>
                                        </p:tgtEl>
                                        <p:attrNameLst>
                                          <p:attrName>ppt_x</p:attrName>
                                        </p:attrNameLst>
                                      </p:cBhvr>
                                      <p:tavLst>
                                        <p:tav tm="0">
                                          <p:val>
                                            <p:strVal val="0-#ppt_w/2"/>
                                          </p:val>
                                        </p:tav>
                                        <p:tav tm="100000">
                                          <p:val>
                                            <p:strVal val="#ppt_x"/>
                                          </p:val>
                                        </p:tav>
                                      </p:tavLst>
                                    </p:anim>
                                    <p:anim calcmode="lin" valueType="num">
                                      <p:cBhvr additive="base">
                                        <p:cTn id="1160" dur="4500" fill="hold"/>
                                        <p:tgtEl>
                                          <p:spTgt spid="76"/>
                                        </p:tgtEl>
                                        <p:attrNameLst>
                                          <p:attrName>ppt_y</p:attrName>
                                        </p:attrNameLst>
                                      </p:cBhvr>
                                      <p:tavLst>
                                        <p:tav tm="0">
                                          <p:val>
                                            <p:strVal val="0-#ppt_h/2"/>
                                          </p:val>
                                        </p:tav>
                                        <p:tav tm="100000">
                                          <p:val>
                                            <p:strVal val="#ppt_y"/>
                                          </p:val>
                                        </p:tav>
                                      </p:tavLst>
                                    </p:anim>
                                  </p:childTnLst>
                                </p:cTn>
                              </p:par>
                              <p:par>
                                <p:cTn id="1161" presetID="2" presetClass="exit" presetSubtype="4" fill="hold" grpId="1" nodeType="withEffect">
                                  <p:stCondLst>
                                    <p:cond delay="0"/>
                                  </p:stCondLst>
                                  <p:childTnLst>
                                    <p:anim calcmode="lin" valueType="num">
                                      <p:cBhvr additive="base">
                                        <p:cTn id="1162" dur="4500"/>
                                        <p:tgtEl>
                                          <p:spTgt spid="76"/>
                                        </p:tgtEl>
                                        <p:attrNameLst>
                                          <p:attrName>ppt_x</p:attrName>
                                        </p:attrNameLst>
                                      </p:cBhvr>
                                      <p:tavLst>
                                        <p:tav tm="0">
                                          <p:val>
                                            <p:strVal val="ppt_x"/>
                                          </p:val>
                                        </p:tav>
                                        <p:tav tm="100000">
                                          <p:val>
                                            <p:strVal val="ppt_x"/>
                                          </p:val>
                                        </p:tav>
                                      </p:tavLst>
                                    </p:anim>
                                    <p:anim calcmode="lin" valueType="num">
                                      <p:cBhvr additive="base">
                                        <p:cTn id="1163" dur="4500"/>
                                        <p:tgtEl>
                                          <p:spTgt spid="76"/>
                                        </p:tgtEl>
                                        <p:attrNameLst>
                                          <p:attrName>ppt_y</p:attrName>
                                        </p:attrNameLst>
                                      </p:cBhvr>
                                      <p:tavLst>
                                        <p:tav tm="0">
                                          <p:val>
                                            <p:strVal val="ppt_y"/>
                                          </p:val>
                                        </p:tav>
                                        <p:tav tm="100000">
                                          <p:val>
                                            <p:strVal val="1+ppt_h/2"/>
                                          </p:val>
                                        </p:tav>
                                      </p:tavLst>
                                    </p:anim>
                                    <p:set>
                                      <p:cBhvr>
                                        <p:cTn id="1164" dur="1" fill="hold">
                                          <p:stCondLst>
                                            <p:cond delay="4499"/>
                                          </p:stCondLst>
                                        </p:cTn>
                                        <p:tgtEl>
                                          <p:spTgt spid="76"/>
                                        </p:tgtEl>
                                        <p:attrNameLst>
                                          <p:attrName>style.visibility</p:attrName>
                                        </p:attrNameLst>
                                      </p:cBhvr>
                                      <p:to>
                                        <p:strVal val="hidden"/>
                                      </p:to>
                                    </p:set>
                                  </p:childTnLst>
                                </p:cTn>
                              </p:par>
                              <p:par>
                                <p:cTn id="1165" presetID="2" presetClass="entr" presetSubtype="9" fill="hold" grpId="0" nodeType="withEffect">
                                  <p:stCondLst>
                                    <p:cond delay="0"/>
                                  </p:stCondLst>
                                  <p:childTnLst>
                                    <p:set>
                                      <p:cBhvr>
                                        <p:cTn id="1166" dur="1" fill="hold">
                                          <p:stCondLst>
                                            <p:cond delay="0"/>
                                          </p:stCondLst>
                                        </p:cTn>
                                        <p:tgtEl>
                                          <p:spTgt spid="77"/>
                                        </p:tgtEl>
                                        <p:attrNameLst>
                                          <p:attrName>style.visibility</p:attrName>
                                        </p:attrNameLst>
                                      </p:cBhvr>
                                      <p:to>
                                        <p:strVal val="visible"/>
                                      </p:to>
                                    </p:set>
                                    <p:anim calcmode="lin" valueType="num">
                                      <p:cBhvr additive="base">
                                        <p:cTn id="1167" dur="4500" fill="hold"/>
                                        <p:tgtEl>
                                          <p:spTgt spid="77"/>
                                        </p:tgtEl>
                                        <p:attrNameLst>
                                          <p:attrName>ppt_x</p:attrName>
                                        </p:attrNameLst>
                                      </p:cBhvr>
                                      <p:tavLst>
                                        <p:tav tm="0">
                                          <p:val>
                                            <p:strVal val="0-#ppt_w/2"/>
                                          </p:val>
                                        </p:tav>
                                        <p:tav tm="100000">
                                          <p:val>
                                            <p:strVal val="#ppt_x"/>
                                          </p:val>
                                        </p:tav>
                                      </p:tavLst>
                                    </p:anim>
                                    <p:anim calcmode="lin" valueType="num">
                                      <p:cBhvr additive="base">
                                        <p:cTn id="1168" dur="4500" fill="hold"/>
                                        <p:tgtEl>
                                          <p:spTgt spid="77"/>
                                        </p:tgtEl>
                                        <p:attrNameLst>
                                          <p:attrName>ppt_y</p:attrName>
                                        </p:attrNameLst>
                                      </p:cBhvr>
                                      <p:tavLst>
                                        <p:tav tm="0">
                                          <p:val>
                                            <p:strVal val="0-#ppt_h/2"/>
                                          </p:val>
                                        </p:tav>
                                        <p:tav tm="100000">
                                          <p:val>
                                            <p:strVal val="#ppt_y"/>
                                          </p:val>
                                        </p:tav>
                                      </p:tavLst>
                                    </p:anim>
                                  </p:childTnLst>
                                </p:cTn>
                              </p:par>
                              <p:par>
                                <p:cTn id="1169" presetID="2" presetClass="exit" presetSubtype="4" fill="hold" grpId="1" nodeType="withEffect">
                                  <p:stCondLst>
                                    <p:cond delay="0"/>
                                  </p:stCondLst>
                                  <p:childTnLst>
                                    <p:anim calcmode="lin" valueType="num">
                                      <p:cBhvr additive="base">
                                        <p:cTn id="1170" dur="4500"/>
                                        <p:tgtEl>
                                          <p:spTgt spid="77"/>
                                        </p:tgtEl>
                                        <p:attrNameLst>
                                          <p:attrName>ppt_x</p:attrName>
                                        </p:attrNameLst>
                                      </p:cBhvr>
                                      <p:tavLst>
                                        <p:tav tm="0">
                                          <p:val>
                                            <p:strVal val="ppt_x"/>
                                          </p:val>
                                        </p:tav>
                                        <p:tav tm="100000">
                                          <p:val>
                                            <p:strVal val="ppt_x"/>
                                          </p:val>
                                        </p:tav>
                                      </p:tavLst>
                                    </p:anim>
                                    <p:anim calcmode="lin" valueType="num">
                                      <p:cBhvr additive="base">
                                        <p:cTn id="1171" dur="4500"/>
                                        <p:tgtEl>
                                          <p:spTgt spid="77"/>
                                        </p:tgtEl>
                                        <p:attrNameLst>
                                          <p:attrName>ppt_y</p:attrName>
                                        </p:attrNameLst>
                                      </p:cBhvr>
                                      <p:tavLst>
                                        <p:tav tm="0">
                                          <p:val>
                                            <p:strVal val="ppt_y"/>
                                          </p:val>
                                        </p:tav>
                                        <p:tav tm="100000">
                                          <p:val>
                                            <p:strVal val="1+ppt_h/2"/>
                                          </p:val>
                                        </p:tav>
                                      </p:tavLst>
                                    </p:anim>
                                    <p:set>
                                      <p:cBhvr>
                                        <p:cTn id="1172" dur="1" fill="hold">
                                          <p:stCondLst>
                                            <p:cond delay="4499"/>
                                          </p:stCondLst>
                                        </p:cTn>
                                        <p:tgtEl>
                                          <p:spTgt spid="77"/>
                                        </p:tgtEl>
                                        <p:attrNameLst>
                                          <p:attrName>style.visibility</p:attrName>
                                        </p:attrNameLst>
                                      </p:cBhvr>
                                      <p:to>
                                        <p:strVal val="hidden"/>
                                      </p:to>
                                    </p:set>
                                  </p:childTnLst>
                                </p:cTn>
                              </p:par>
                              <p:par>
                                <p:cTn id="1173" presetID="2" presetClass="entr" presetSubtype="9" fill="hold" grpId="0" nodeType="withEffect">
                                  <p:stCondLst>
                                    <p:cond delay="0"/>
                                  </p:stCondLst>
                                  <p:childTnLst>
                                    <p:set>
                                      <p:cBhvr>
                                        <p:cTn id="1174" dur="1" fill="hold">
                                          <p:stCondLst>
                                            <p:cond delay="0"/>
                                          </p:stCondLst>
                                        </p:cTn>
                                        <p:tgtEl>
                                          <p:spTgt spid="78"/>
                                        </p:tgtEl>
                                        <p:attrNameLst>
                                          <p:attrName>style.visibility</p:attrName>
                                        </p:attrNameLst>
                                      </p:cBhvr>
                                      <p:to>
                                        <p:strVal val="visible"/>
                                      </p:to>
                                    </p:set>
                                    <p:anim calcmode="lin" valueType="num">
                                      <p:cBhvr additive="base">
                                        <p:cTn id="1175" dur="4500" fill="hold"/>
                                        <p:tgtEl>
                                          <p:spTgt spid="78"/>
                                        </p:tgtEl>
                                        <p:attrNameLst>
                                          <p:attrName>ppt_x</p:attrName>
                                        </p:attrNameLst>
                                      </p:cBhvr>
                                      <p:tavLst>
                                        <p:tav tm="0">
                                          <p:val>
                                            <p:strVal val="0-#ppt_w/2"/>
                                          </p:val>
                                        </p:tav>
                                        <p:tav tm="100000">
                                          <p:val>
                                            <p:strVal val="#ppt_x"/>
                                          </p:val>
                                        </p:tav>
                                      </p:tavLst>
                                    </p:anim>
                                    <p:anim calcmode="lin" valueType="num">
                                      <p:cBhvr additive="base">
                                        <p:cTn id="1176" dur="4500" fill="hold"/>
                                        <p:tgtEl>
                                          <p:spTgt spid="78"/>
                                        </p:tgtEl>
                                        <p:attrNameLst>
                                          <p:attrName>ppt_y</p:attrName>
                                        </p:attrNameLst>
                                      </p:cBhvr>
                                      <p:tavLst>
                                        <p:tav tm="0">
                                          <p:val>
                                            <p:strVal val="0-#ppt_h/2"/>
                                          </p:val>
                                        </p:tav>
                                        <p:tav tm="100000">
                                          <p:val>
                                            <p:strVal val="#ppt_y"/>
                                          </p:val>
                                        </p:tav>
                                      </p:tavLst>
                                    </p:anim>
                                  </p:childTnLst>
                                </p:cTn>
                              </p:par>
                              <p:par>
                                <p:cTn id="1177" presetID="2" presetClass="exit" presetSubtype="1" fill="hold" grpId="1" nodeType="withEffect">
                                  <p:stCondLst>
                                    <p:cond delay="0"/>
                                  </p:stCondLst>
                                  <p:childTnLst>
                                    <p:anim calcmode="lin" valueType="num">
                                      <p:cBhvr additive="base">
                                        <p:cTn id="1178" dur="4500"/>
                                        <p:tgtEl>
                                          <p:spTgt spid="78"/>
                                        </p:tgtEl>
                                        <p:attrNameLst>
                                          <p:attrName>ppt_x</p:attrName>
                                        </p:attrNameLst>
                                      </p:cBhvr>
                                      <p:tavLst>
                                        <p:tav tm="0">
                                          <p:val>
                                            <p:strVal val="ppt_x"/>
                                          </p:val>
                                        </p:tav>
                                        <p:tav tm="100000">
                                          <p:val>
                                            <p:strVal val="ppt_x"/>
                                          </p:val>
                                        </p:tav>
                                      </p:tavLst>
                                    </p:anim>
                                    <p:anim calcmode="lin" valueType="num">
                                      <p:cBhvr additive="base">
                                        <p:cTn id="1179" dur="4500"/>
                                        <p:tgtEl>
                                          <p:spTgt spid="78"/>
                                        </p:tgtEl>
                                        <p:attrNameLst>
                                          <p:attrName>ppt_y</p:attrName>
                                        </p:attrNameLst>
                                      </p:cBhvr>
                                      <p:tavLst>
                                        <p:tav tm="0">
                                          <p:val>
                                            <p:strVal val="ppt_y"/>
                                          </p:val>
                                        </p:tav>
                                        <p:tav tm="100000">
                                          <p:val>
                                            <p:strVal val="0-ppt_h/2"/>
                                          </p:val>
                                        </p:tav>
                                      </p:tavLst>
                                    </p:anim>
                                    <p:set>
                                      <p:cBhvr>
                                        <p:cTn id="1180" dur="1" fill="hold">
                                          <p:stCondLst>
                                            <p:cond delay="4499"/>
                                          </p:stCondLst>
                                        </p:cTn>
                                        <p:tgtEl>
                                          <p:spTgt spid="78"/>
                                        </p:tgtEl>
                                        <p:attrNameLst>
                                          <p:attrName>style.visibility</p:attrName>
                                        </p:attrNameLst>
                                      </p:cBhvr>
                                      <p:to>
                                        <p:strVal val="hidden"/>
                                      </p:to>
                                    </p:set>
                                  </p:childTnLst>
                                </p:cTn>
                              </p:par>
                              <p:par>
                                <p:cTn id="1181" presetID="2" presetClass="entr" presetSubtype="9" fill="hold" grpId="0" nodeType="withEffect">
                                  <p:stCondLst>
                                    <p:cond delay="0"/>
                                  </p:stCondLst>
                                  <p:childTnLst>
                                    <p:set>
                                      <p:cBhvr>
                                        <p:cTn id="1182" dur="1" fill="hold">
                                          <p:stCondLst>
                                            <p:cond delay="0"/>
                                          </p:stCondLst>
                                        </p:cTn>
                                        <p:tgtEl>
                                          <p:spTgt spid="79"/>
                                        </p:tgtEl>
                                        <p:attrNameLst>
                                          <p:attrName>style.visibility</p:attrName>
                                        </p:attrNameLst>
                                      </p:cBhvr>
                                      <p:to>
                                        <p:strVal val="visible"/>
                                      </p:to>
                                    </p:set>
                                    <p:anim calcmode="lin" valueType="num">
                                      <p:cBhvr additive="base">
                                        <p:cTn id="1183" dur="4500" fill="hold"/>
                                        <p:tgtEl>
                                          <p:spTgt spid="79"/>
                                        </p:tgtEl>
                                        <p:attrNameLst>
                                          <p:attrName>ppt_x</p:attrName>
                                        </p:attrNameLst>
                                      </p:cBhvr>
                                      <p:tavLst>
                                        <p:tav tm="0">
                                          <p:val>
                                            <p:strVal val="0-#ppt_w/2"/>
                                          </p:val>
                                        </p:tav>
                                        <p:tav tm="100000">
                                          <p:val>
                                            <p:strVal val="#ppt_x"/>
                                          </p:val>
                                        </p:tav>
                                      </p:tavLst>
                                    </p:anim>
                                    <p:anim calcmode="lin" valueType="num">
                                      <p:cBhvr additive="base">
                                        <p:cTn id="1184" dur="4500" fill="hold"/>
                                        <p:tgtEl>
                                          <p:spTgt spid="79"/>
                                        </p:tgtEl>
                                        <p:attrNameLst>
                                          <p:attrName>ppt_y</p:attrName>
                                        </p:attrNameLst>
                                      </p:cBhvr>
                                      <p:tavLst>
                                        <p:tav tm="0">
                                          <p:val>
                                            <p:strVal val="0-#ppt_h/2"/>
                                          </p:val>
                                        </p:tav>
                                        <p:tav tm="100000">
                                          <p:val>
                                            <p:strVal val="#ppt_y"/>
                                          </p:val>
                                        </p:tav>
                                      </p:tavLst>
                                    </p:anim>
                                  </p:childTnLst>
                                </p:cTn>
                              </p:par>
                              <p:par>
                                <p:cTn id="1185" presetID="2" presetClass="exit" presetSubtype="1" fill="hold" grpId="1" nodeType="withEffect">
                                  <p:stCondLst>
                                    <p:cond delay="0"/>
                                  </p:stCondLst>
                                  <p:childTnLst>
                                    <p:anim calcmode="lin" valueType="num">
                                      <p:cBhvr additive="base">
                                        <p:cTn id="1186" dur="4500"/>
                                        <p:tgtEl>
                                          <p:spTgt spid="79"/>
                                        </p:tgtEl>
                                        <p:attrNameLst>
                                          <p:attrName>ppt_x</p:attrName>
                                        </p:attrNameLst>
                                      </p:cBhvr>
                                      <p:tavLst>
                                        <p:tav tm="0">
                                          <p:val>
                                            <p:strVal val="ppt_x"/>
                                          </p:val>
                                        </p:tav>
                                        <p:tav tm="100000">
                                          <p:val>
                                            <p:strVal val="ppt_x"/>
                                          </p:val>
                                        </p:tav>
                                      </p:tavLst>
                                    </p:anim>
                                    <p:anim calcmode="lin" valueType="num">
                                      <p:cBhvr additive="base">
                                        <p:cTn id="1187" dur="4500"/>
                                        <p:tgtEl>
                                          <p:spTgt spid="79"/>
                                        </p:tgtEl>
                                        <p:attrNameLst>
                                          <p:attrName>ppt_y</p:attrName>
                                        </p:attrNameLst>
                                      </p:cBhvr>
                                      <p:tavLst>
                                        <p:tav tm="0">
                                          <p:val>
                                            <p:strVal val="ppt_y"/>
                                          </p:val>
                                        </p:tav>
                                        <p:tav tm="100000">
                                          <p:val>
                                            <p:strVal val="0-ppt_h/2"/>
                                          </p:val>
                                        </p:tav>
                                      </p:tavLst>
                                    </p:anim>
                                    <p:set>
                                      <p:cBhvr>
                                        <p:cTn id="1188" dur="1" fill="hold">
                                          <p:stCondLst>
                                            <p:cond delay="4499"/>
                                          </p:stCondLst>
                                        </p:cTn>
                                        <p:tgtEl>
                                          <p:spTgt spid="79"/>
                                        </p:tgtEl>
                                        <p:attrNameLst>
                                          <p:attrName>style.visibility</p:attrName>
                                        </p:attrNameLst>
                                      </p:cBhvr>
                                      <p:to>
                                        <p:strVal val="hidden"/>
                                      </p:to>
                                    </p:set>
                                  </p:childTnLst>
                                </p:cTn>
                              </p:par>
                              <p:par>
                                <p:cTn id="1189" presetID="2" presetClass="entr" presetSubtype="9" fill="hold" grpId="0" nodeType="withEffect">
                                  <p:stCondLst>
                                    <p:cond delay="0"/>
                                  </p:stCondLst>
                                  <p:childTnLst>
                                    <p:set>
                                      <p:cBhvr>
                                        <p:cTn id="1190" dur="1" fill="hold">
                                          <p:stCondLst>
                                            <p:cond delay="0"/>
                                          </p:stCondLst>
                                        </p:cTn>
                                        <p:tgtEl>
                                          <p:spTgt spid="80"/>
                                        </p:tgtEl>
                                        <p:attrNameLst>
                                          <p:attrName>style.visibility</p:attrName>
                                        </p:attrNameLst>
                                      </p:cBhvr>
                                      <p:to>
                                        <p:strVal val="visible"/>
                                      </p:to>
                                    </p:set>
                                    <p:anim calcmode="lin" valueType="num">
                                      <p:cBhvr additive="base">
                                        <p:cTn id="1191" dur="4500" fill="hold"/>
                                        <p:tgtEl>
                                          <p:spTgt spid="80"/>
                                        </p:tgtEl>
                                        <p:attrNameLst>
                                          <p:attrName>ppt_x</p:attrName>
                                        </p:attrNameLst>
                                      </p:cBhvr>
                                      <p:tavLst>
                                        <p:tav tm="0">
                                          <p:val>
                                            <p:strVal val="0-#ppt_w/2"/>
                                          </p:val>
                                        </p:tav>
                                        <p:tav tm="100000">
                                          <p:val>
                                            <p:strVal val="#ppt_x"/>
                                          </p:val>
                                        </p:tav>
                                      </p:tavLst>
                                    </p:anim>
                                    <p:anim calcmode="lin" valueType="num">
                                      <p:cBhvr additive="base">
                                        <p:cTn id="1192" dur="4500" fill="hold"/>
                                        <p:tgtEl>
                                          <p:spTgt spid="80"/>
                                        </p:tgtEl>
                                        <p:attrNameLst>
                                          <p:attrName>ppt_y</p:attrName>
                                        </p:attrNameLst>
                                      </p:cBhvr>
                                      <p:tavLst>
                                        <p:tav tm="0">
                                          <p:val>
                                            <p:strVal val="0-#ppt_h/2"/>
                                          </p:val>
                                        </p:tav>
                                        <p:tav tm="100000">
                                          <p:val>
                                            <p:strVal val="#ppt_y"/>
                                          </p:val>
                                        </p:tav>
                                      </p:tavLst>
                                    </p:anim>
                                  </p:childTnLst>
                                </p:cTn>
                              </p:par>
                              <p:par>
                                <p:cTn id="1193" presetID="2" presetClass="exit" presetSubtype="1" fill="hold" grpId="1" nodeType="withEffect">
                                  <p:stCondLst>
                                    <p:cond delay="0"/>
                                  </p:stCondLst>
                                  <p:childTnLst>
                                    <p:anim calcmode="lin" valueType="num">
                                      <p:cBhvr additive="base">
                                        <p:cTn id="1194" dur="4500"/>
                                        <p:tgtEl>
                                          <p:spTgt spid="80"/>
                                        </p:tgtEl>
                                        <p:attrNameLst>
                                          <p:attrName>ppt_x</p:attrName>
                                        </p:attrNameLst>
                                      </p:cBhvr>
                                      <p:tavLst>
                                        <p:tav tm="0">
                                          <p:val>
                                            <p:strVal val="ppt_x"/>
                                          </p:val>
                                        </p:tav>
                                        <p:tav tm="100000">
                                          <p:val>
                                            <p:strVal val="ppt_x"/>
                                          </p:val>
                                        </p:tav>
                                      </p:tavLst>
                                    </p:anim>
                                    <p:anim calcmode="lin" valueType="num">
                                      <p:cBhvr additive="base">
                                        <p:cTn id="1195" dur="4500"/>
                                        <p:tgtEl>
                                          <p:spTgt spid="80"/>
                                        </p:tgtEl>
                                        <p:attrNameLst>
                                          <p:attrName>ppt_y</p:attrName>
                                        </p:attrNameLst>
                                      </p:cBhvr>
                                      <p:tavLst>
                                        <p:tav tm="0">
                                          <p:val>
                                            <p:strVal val="ppt_y"/>
                                          </p:val>
                                        </p:tav>
                                        <p:tav tm="100000">
                                          <p:val>
                                            <p:strVal val="0-ppt_h/2"/>
                                          </p:val>
                                        </p:tav>
                                      </p:tavLst>
                                    </p:anim>
                                    <p:set>
                                      <p:cBhvr>
                                        <p:cTn id="1196" dur="1" fill="hold">
                                          <p:stCondLst>
                                            <p:cond delay="4499"/>
                                          </p:stCondLst>
                                        </p:cTn>
                                        <p:tgtEl>
                                          <p:spTgt spid="80"/>
                                        </p:tgtEl>
                                        <p:attrNameLst>
                                          <p:attrName>style.visibility</p:attrName>
                                        </p:attrNameLst>
                                      </p:cBhvr>
                                      <p:to>
                                        <p:strVal val="hidden"/>
                                      </p:to>
                                    </p:set>
                                  </p:childTnLst>
                                </p:cTn>
                              </p:par>
                              <p:par>
                                <p:cTn id="1197" presetID="2" presetClass="entr" presetSubtype="9" fill="hold" grpId="0" nodeType="withEffect">
                                  <p:stCondLst>
                                    <p:cond delay="0"/>
                                  </p:stCondLst>
                                  <p:childTnLst>
                                    <p:set>
                                      <p:cBhvr>
                                        <p:cTn id="1198" dur="1" fill="hold">
                                          <p:stCondLst>
                                            <p:cond delay="0"/>
                                          </p:stCondLst>
                                        </p:cTn>
                                        <p:tgtEl>
                                          <p:spTgt spid="81"/>
                                        </p:tgtEl>
                                        <p:attrNameLst>
                                          <p:attrName>style.visibility</p:attrName>
                                        </p:attrNameLst>
                                      </p:cBhvr>
                                      <p:to>
                                        <p:strVal val="visible"/>
                                      </p:to>
                                    </p:set>
                                    <p:anim calcmode="lin" valueType="num">
                                      <p:cBhvr additive="base">
                                        <p:cTn id="1199" dur="4500" fill="hold"/>
                                        <p:tgtEl>
                                          <p:spTgt spid="81"/>
                                        </p:tgtEl>
                                        <p:attrNameLst>
                                          <p:attrName>ppt_x</p:attrName>
                                        </p:attrNameLst>
                                      </p:cBhvr>
                                      <p:tavLst>
                                        <p:tav tm="0">
                                          <p:val>
                                            <p:strVal val="0-#ppt_w/2"/>
                                          </p:val>
                                        </p:tav>
                                        <p:tav tm="100000">
                                          <p:val>
                                            <p:strVal val="#ppt_x"/>
                                          </p:val>
                                        </p:tav>
                                      </p:tavLst>
                                    </p:anim>
                                    <p:anim calcmode="lin" valueType="num">
                                      <p:cBhvr additive="base">
                                        <p:cTn id="1200" dur="4500" fill="hold"/>
                                        <p:tgtEl>
                                          <p:spTgt spid="81"/>
                                        </p:tgtEl>
                                        <p:attrNameLst>
                                          <p:attrName>ppt_y</p:attrName>
                                        </p:attrNameLst>
                                      </p:cBhvr>
                                      <p:tavLst>
                                        <p:tav tm="0">
                                          <p:val>
                                            <p:strVal val="0-#ppt_h/2"/>
                                          </p:val>
                                        </p:tav>
                                        <p:tav tm="100000">
                                          <p:val>
                                            <p:strVal val="#ppt_y"/>
                                          </p:val>
                                        </p:tav>
                                      </p:tavLst>
                                    </p:anim>
                                  </p:childTnLst>
                                </p:cTn>
                              </p:par>
                              <p:par>
                                <p:cTn id="1201" presetID="2" presetClass="exit" presetSubtype="1" fill="hold" grpId="1" nodeType="withEffect">
                                  <p:stCondLst>
                                    <p:cond delay="0"/>
                                  </p:stCondLst>
                                  <p:childTnLst>
                                    <p:anim calcmode="lin" valueType="num">
                                      <p:cBhvr additive="base">
                                        <p:cTn id="1202" dur="4500"/>
                                        <p:tgtEl>
                                          <p:spTgt spid="81"/>
                                        </p:tgtEl>
                                        <p:attrNameLst>
                                          <p:attrName>ppt_x</p:attrName>
                                        </p:attrNameLst>
                                      </p:cBhvr>
                                      <p:tavLst>
                                        <p:tav tm="0">
                                          <p:val>
                                            <p:strVal val="ppt_x"/>
                                          </p:val>
                                        </p:tav>
                                        <p:tav tm="100000">
                                          <p:val>
                                            <p:strVal val="ppt_x"/>
                                          </p:val>
                                        </p:tav>
                                      </p:tavLst>
                                    </p:anim>
                                    <p:anim calcmode="lin" valueType="num">
                                      <p:cBhvr additive="base">
                                        <p:cTn id="1203" dur="4500"/>
                                        <p:tgtEl>
                                          <p:spTgt spid="81"/>
                                        </p:tgtEl>
                                        <p:attrNameLst>
                                          <p:attrName>ppt_y</p:attrName>
                                        </p:attrNameLst>
                                      </p:cBhvr>
                                      <p:tavLst>
                                        <p:tav tm="0">
                                          <p:val>
                                            <p:strVal val="ppt_y"/>
                                          </p:val>
                                        </p:tav>
                                        <p:tav tm="100000">
                                          <p:val>
                                            <p:strVal val="0-ppt_h/2"/>
                                          </p:val>
                                        </p:tav>
                                      </p:tavLst>
                                    </p:anim>
                                    <p:set>
                                      <p:cBhvr>
                                        <p:cTn id="1204" dur="1" fill="hold">
                                          <p:stCondLst>
                                            <p:cond delay="4499"/>
                                          </p:stCondLst>
                                        </p:cTn>
                                        <p:tgtEl>
                                          <p:spTgt spid="81"/>
                                        </p:tgtEl>
                                        <p:attrNameLst>
                                          <p:attrName>style.visibility</p:attrName>
                                        </p:attrNameLst>
                                      </p:cBhvr>
                                      <p:to>
                                        <p:strVal val="hidden"/>
                                      </p:to>
                                    </p:set>
                                  </p:childTnLst>
                                </p:cTn>
                              </p:par>
                              <p:par>
                                <p:cTn id="1205" presetID="2" presetClass="entr" presetSubtype="9" fill="hold" grpId="0" nodeType="withEffect">
                                  <p:stCondLst>
                                    <p:cond delay="0"/>
                                  </p:stCondLst>
                                  <p:childTnLst>
                                    <p:set>
                                      <p:cBhvr>
                                        <p:cTn id="1206" dur="1" fill="hold">
                                          <p:stCondLst>
                                            <p:cond delay="0"/>
                                          </p:stCondLst>
                                        </p:cTn>
                                        <p:tgtEl>
                                          <p:spTgt spid="85"/>
                                        </p:tgtEl>
                                        <p:attrNameLst>
                                          <p:attrName>style.visibility</p:attrName>
                                        </p:attrNameLst>
                                      </p:cBhvr>
                                      <p:to>
                                        <p:strVal val="visible"/>
                                      </p:to>
                                    </p:set>
                                    <p:anim calcmode="lin" valueType="num">
                                      <p:cBhvr additive="base">
                                        <p:cTn id="1207" dur="4500" fill="hold"/>
                                        <p:tgtEl>
                                          <p:spTgt spid="85"/>
                                        </p:tgtEl>
                                        <p:attrNameLst>
                                          <p:attrName>ppt_x</p:attrName>
                                        </p:attrNameLst>
                                      </p:cBhvr>
                                      <p:tavLst>
                                        <p:tav tm="0">
                                          <p:val>
                                            <p:strVal val="0-#ppt_w/2"/>
                                          </p:val>
                                        </p:tav>
                                        <p:tav tm="100000">
                                          <p:val>
                                            <p:strVal val="#ppt_x"/>
                                          </p:val>
                                        </p:tav>
                                      </p:tavLst>
                                    </p:anim>
                                    <p:anim calcmode="lin" valueType="num">
                                      <p:cBhvr additive="base">
                                        <p:cTn id="1208" dur="4500" fill="hold"/>
                                        <p:tgtEl>
                                          <p:spTgt spid="85"/>
                                        </p:tgtEl>
                                        <p:attrNameLst>
                                          <p:attrName>ppt_y</p:attrName>
                                        </p:attrNameLst>
                                      </p:cBhvr>
                                      <p:tavLst>
                                        <p:tav tm="0">
                                          <p:val>
                                            <p:strVal val="0-#ppt_h/2"/>
                                          </p:val>
                                        </p:tav>
                                        <p:tav tm="100000">
                                          <p:val>
                                            <p:strVal val="#ppt_y"/>
                                          </p:val>
                                        </p:tav>
                                      </p:tavLst>
                                    </p:anim>
                                  </p:childTnLst>
                                </p:cTn>
                              </p:par>
                              <p:par>
                                <p:cTn id="1209" presetID="2" presetClass="exit" presetSubtype="4" fill="hold" grpId="1" nodeType="withEffect">
                                  <p:stCondLst>
                                    <p:cond delay="0"/>
                                  </p:stCondLst>
                                  <p:childTnLst>
                                    <p:anim calcmode="lin" valueType="num">
                                      <p:cBhvr additive="base">
                                        <p:cTn id="1210" dur="4500"/>
                                        <p:tgtEl>
                                          <p:spTgt spid="85"/>
                                        </p:tgtEl>
                                        <p:attrNameLst>
                                          <p:attrName>ppt_x</p:attrName>
                                        </p:attrNameLst>
                                      </p:cBhvr>
                                      <p:tavLst>
                                        <p:tav tm="0">
                                          <p:val>
                                            <p:strVal val="ppt_x"/>
                                          </p:val>
                                        </p:tav>
                                        <p:tav tm="100000">
                                          <p:val>
                                            <p:strVal val="ppt_x"/>
                                          </p:val>
                                        </p:tav>
                                      </p:tavLst>
                                    </p:anim>
                                    <p:anim calcmode="lin" valueType="num">
                                      <p:cBhvr additive="base">
                                        <p:cTn id="1211" dur="4500"/>
                                        <p:tgtEl>
                                          <p:spTgt spid="85"/>
                                        </p:tgtEl>
                                        <p:attrNameLst>
                                          <p:attrName>ppt_y</p:attrName>
                                        </p:attrNameLst>
                                      </p:cBhvr>
                                      <p:tavLst>
                                        <p:tav tm="0">
                                          <p:val>
                                            <p:strVal val="ppt_y"/>
                                          </p:val>
                                        </p:tav>
                                        <p:tav tm="100000">
                                          <p:val>
                                            <p:strVal val="1+ppt_h/2"/>
                                          </p:val>
                                        </p:tav>
                                      </p:tavLst>
                                    </p:anim>
                                    <p:set>
                                      <p:cBhvr>
                                        <p:cTn id="1212" dur="1" fill="hold">
                                          <p:stCondLst>
                                            <p:cond delay="4499"/>
                                          </p:stCondLst>
                                        </p:cTn>
                                        <p:tgtEl>
                                          <p:spTgt spid="85"/>
                                        </p:tgtEl>
                                        <p:attrNameLst>
                                          <p:attrName>style.visibility</p:attrName>
                                        </p:attrNameLst>
                                      </p:cBhvr>
                                      <p:to>
                                        <p:strVal val="hidden"/>
                                      </p:to>
                                    </p:set>
                                  </p:childTnLst>
                                </p:cTn>
                              </p:par>
                              <p:par>
                                <p:cTn id="1213" presetID="2" presetClass="entr" presetSubtype="9" fill="hold" grpId="0" nodeType="withEffect">
                                  <p:stCondLst>
                                    <p:cond delay="0"/>
                                  </p:stCondLst>
                                  <p:childTnLst>
                                    <p:set>
                                      <p:cBhvr>
                                        <p:cTn id="1214" dur="1" fill="hold">
                                          <p:stCondLst>
                                            <p:cond delay="0"/>
                                          </p:stCondLst>
                                        </p:cTn>
                                        <p:tgtEl>
                                          <p:spTgt spid="84"/>
                                        </p:tgtEl>
                                        <p:attrNameLst>
                                          <p:attrName>style.visibility</p:attrName>
                                        </p:attrNameLst>
                                      </p:cBhvr>
                                      <p:to>
                                        <p:strVal val="visible"/>
                                      </p:to>
                                    </p:set>
                                    <p:anim calcmode="lin" valueType="num">
                                      <p:cBhvr additive="base">
                                        <p:cTn id="1215" dur="4500" fill="hold"/>
                                        <p:tgtEl>
                                          <p:spTgt spid="84"/>
                                        </p:tgtEl>
                                        <p:attrNameLst>
                                          <p:attrName>ppt_x</p:attrName>
                                        </p:attrNameLst>
                                      </p:cBhvr>
                                      <p:tavLst>
                                        <p:tav tm="0">
                                          <p:val>
                                            <p:strVal val="0-#ppt_w/2"/>
                                          </p:val>
                                        </p:tav>
                                        <p:tav tm="100000">
                                          <p:val>
                                            <p:strVal val="#ppt_x"/>
                                          </p:val>
                                        </p:tav>
                                      </p:tavLst>
                                    </p:anim>
                                    <p:anim calcmode="lin" valueType="num">
                                      <p:cBhvr additive="base">
                                        <p:cTn id="1216" dur="4500" fill="hold"/>
                                        <p:tgtEl>
                                          <p:spTgt spid="84"/>
                                        </p:tgtEl>
                                        <p:attrNameLst>
                                          <p:attrName>ppt_y</p:attrName>
                                        </p:attrNameLst>
                                      </p:cBhvr>
                                      <p:tavLst>
                                        <p:tav tm="0">
                                          <p:val>
                                            <p:strVal val="0-#ppt_h/2"/>
                                          </p:val>
                                        </p:tav>
                                        <p:tav tm="100000">
                                          <p:val>
                                            <p:strVal val="#ppt_y"/>
                                          </p:val>
                                        </p:tav>
                                      </p:tavLst>
                                    </p:anim>
                                  </p:childTnLst>
                                </p:cTn>
                              </p:par>
                              <p:par>
                                <p:cTn id="1217" presetID="2" presetClass="exit" presetSubtype="4" fill="hold" grpId="1" nodeType="withEffect">
                                  <p:stCondLst>
                                    <p:cond delay="0"/>
                                  </p:stCondLst>
                                  <p:childTnLst>
                                    <p:anim calcmode="lin" valueType="num">
                                      <p:cBhvr additive="base">
                                        <p:cTn id="1218" dur="4500"/>
                                        <p:tgtEl>
                                          <p:spTgt spid="84"/>
                                        </p:tgtEl>
                                        <p:attrNameLst>
                                          <p:attrName>ppt_x</p:attrName>
                                        </p:attrNameLst>
                                      </p:cBhvr>
                                      <p:tavLst>
                                        <p:tav tm="0">
                                          <p:val>
                                            <p:strVal val="ppt_x"/>
                                          </p:val>
                                        </p:tav>
                                        <p:tav tm="100000">
                                          <p:val>
                                            <p:strVal val="ppt_x"/>
                                          </p:val>
                                        </p:tav>
                                      </p:tavLst>
                                    </p:anim>
                                    <p:anim calcmode="lin" valueType="num">
                                      <p:cBhvr additive="base">
                                        <p:cTn id="1219" dur="4500"/>
                                        <p:tgtEl>
                                          <p:spTgt spid="84"/>
                                        </p:tgtEl>
                                        <p:attrNameLst>
                                          <p:attrName>ppt_y</p:attrName>
                                        </p:attrNameLst>
                                      </p:cBhvr>
                                      <p:tavLst>
                                        <p:tav tm="0">
                                          <p:val>
                                            <p:strVal val="ppt_y"/>
                                          </p:val>
                                        </p:tav>
                                        <p:tav tm="100000">
                                          <p:val>
                                            <p:strVal val="1+ppt_h/2"/>
                                          </p:val>
                                        </p:tav>
                                      </p:tavLst>
                                    </p:anim>
                                    <p:set>
                                      <p:cBhvr>
                                        <p:cTn id="1220" dur="1" fill="hold">
                                          <p:stCondLst>
                                            <p:cond delay="4499"/>
                                          </p:stCondLst>
                                        </p:cTn>
                                        <p:tgtEl>
                                          <p:spTgt spid="84"/>
                                        </p:tgtEl>
                                        <p:attrNameLst>
                                          <p:attrName>style.visibility</p:attrName>
                                        </p:attrNameLst>
                                      </p:cBhvr>
                                      <p:to>
                                        <p:strVal val="hidden"/>
                                      </p:to>
                                    </p:set>
                                  </p:childTnLst>
                                </p:cTn>
                              </p:par>
                              <p:par>
                                <p:cTn id="1221" presetID="2" presetClass="entr" presetSubtype="9" fill="hold" grpId="0" nodeType="withEffect">
                                  <p:stCondLst>
                                    <p:cond delay="0"/>
                                  </p:stCondLst>
                                  <p:childTnLst>
                                    <p:set>
                                      <p:cBhvr>
                                        <p:cTn id="1222" dur="1" fill="hold">
                                          <p:stCondLst>
                                            <p:cond delay="0"/>
                                          </p:stCondLst>
                                        </p:cTn>
                                        <p:tgtEl>
                                          <p:spTgt spid="83"/>
                                        </p:tgtEl>
                                        <p:attrNameLst>
                                          <p:attrName>style.visibility</p:attrName>
                                        </p:attrNameLst>
                                      </p:cBhvr>
                                      <p:to>
                                        <p:strVal val="visible"/>
                                      </p:to>
                                    </p:set>
                                    <p:anim calcmode="lin" valueType="num">
                                      <p:cBhvr additive="base">
                                        <p:cTn id="1223" dur="4500" fill="hold"/>
                                        <p:tgtEl>
                                          <p:spTgt spid="83"/>
                                        </p:tgtEl>
                                        <p:attrNameLst>
                                          <p:attrName>ppt_x</p:attrName>
                                        </p:attrNameLst>
                                      </p:cBhvr>
                                      <p:tavLst>
                                        <p:tav tm="0">
                                          <p:val>
                                            <p:strVal val="0-#ppt_w/2"/>
                                          </p:val>
                                        </p:tav>
                                        <p:tav tm="100000">
                                          <p:val>
                                            <p:strVal val="#ppt_x"/>
                                          </p:val>
                                        </p:tav>
                                      </p:tavLst>
                                    </p:anim>
                                    <p:anim calcmode="lin" valueType="num">
                                      <p:cBhvr additive="base">
                                        <p:cTn id="1224" dur="4500" fill="hold"/>
                                        <p:tgtEl>
                                          <p:spTgt spid="83"/>
                                        </p:tgtEl>
                                        <p:attrNameLst>
                                          <p:attrName>ppt_y</p:attrName>
                                        </p:attrNameLst>
                                      </p:cBhvr>
                                      <p:tavLst>
                                        <p:tav tm="0">
                                          <p:val>
                                            <p:strVal val="0-#ppt_h/2"/>
                                          </p:val>
                                        </p:tav>
                                        <p:tav tm="100000">
                                          <p:val>
                                            <p:strVal val="#ppt_y"/>
                                          </p:val>
                                        </p:tav>
                                      </p:tavLst>
                                    </p:anim>
                                  </p:childTnLst>
                                </p:cTn>
                              </p:par>
                              <p:par>
                                <p:cTn id="1225" presetID="2" presetClass="exit" presetSubtype="4" fill="hold" grpId="1" nodeType="withEffect">
                                  <p:stCondLst>
                                    <p:cond delay="0"/>
                                  </p:stCondLst>
                                  <p:childTnLst>
                                    <p:anim calcmode="lin" valueType="num">
                                      <p:cBhvr additive="base">
                                        <p:cTn id="1226" dur="4500"/>
                                        <p:tgtEl>
                                          <p:spTgt spid="83"/>
                                        </p:tgtEl>
                                        <p:attrNameLst>
                                          <p:attrName>ppt_x</p:attrName>
                                        </p:attrNameLst>
                                      </p:cBhvr>
                                      <p:tavLst>
                                        <p:tav tm="0">
                                          <p:val>
                                            <p:strVal val="ppt_x"/>
                                          </p:val>
                                        </p:tav>
                                        <p:tav tm="100000">
                                          <p:val>
                                            <p:strVal val="ppt_x"/>
                                          </p:val>
                                        </p:tav>
                                      </p:tavLst>
                                    </p:anim>
                                    <p:anim calcmode="lin" valueType="num">
                                      <p:cBhvr additive="base">
                                        <p:cTn id="1227" dur="4500"/>
                                        <p:tgtEl>
                                          <p:spTgt spid="83"/>
                                        </p:tgtEl>
                                        <p:attrNameLst>
                                          <p:attrName>ppt_y</p:attrName>
                                        </p:attrNameLst>
                                      </p:cBhvr>
                                      <p:tavLst>
                                        <p:tav tm="0">
                                          <p:val>
                                            <p:strVal val="ppt_y"/>
                                          </p:val>
                                        </p:tav>
                                        <p:tav tm="100000">
                                          <p:val>
                                            <p:strVal val="1+ppt_h/2"/>
                                          </p:val>
                                        </p:tav>
                                      </p:tavLst>
                                    </p:anim>
                                    <p:set>
                                      <p:cBhvr>
                                        <p:cTn id="1228" dur="1" fill="hold">
                                          <p:stCondLst>
                                            <p:cond delay="4499"/>
                                          </p:stCondLst>
                                        </p:cTn>
                                        <p:tgtEl>
                                          <p:spTgt spid="83"/>
                                        </p:tgtEl>
                                        <p:attrNameLst>
                                          <p:attrName>style.visibility</p:attrName>
                                        </p:attrNameLst>
                                      </p:cBhvr>
                                      <p:to>
                                        <p:strVal val="hidden"/>
                                      </p:to>
                                    </p:set>
                                  </p:childTnLst>
                                </p:cTn>
                              </p:par>
                              <p:par>
                                <p:cTn id="1229" presetID="2" presetClass="entr" presetSubtype="9" fill="hold" grpId="0" nodeType="withEffect">
                                  <p:stCondLst>
                                    <p:cond delay="0"/>
                                  </p:stCondLst>
                                  <p:childTnLst>
                                    <p:set>
                                      <p:cBhvr>
                                        <p:cTn id="1230" dur="1" fill="hold">
                                          <p:stCondLst>
                                            <p:cond delay="0"/>
                                          </p:stCondLst>
                                        </p:cTn>
                                        <p:tgtEl>
                                          <p:spTgt spid="82"/>
                                        </p:tgtEl>
                                        <p:attrNameLst>
                                          <p:attrName>style.visibility</p:attrName>
                                        </p:attrNameLst>
                                      </p:cBhvr>
                                      <p:to>
                                        <p:strVal val="visible"/>
                                      </p:to>
                                    </p:set>
                                    <p:anim calcmode="lin" valueType="num">
                                      <p:cBhvr additive="base">
                                        <p:cTn id="1231" dur="4500" fill="hold"/>
                                        <p:tgtEl>
                                          <p:spTgt spid="82"/>
                                        </p:tgtEl>
                                        <p:attrNameLst>
                                          <p:attrName>ppt_x</p:attrName>
                                        </p:attrNameLst>
                                      </p:cBhvr>
                                      <p:tavLst>
                                        <p:tav tm="0">
                                          <p:val>
                                            <p:strVal val="0-#ppt_w/2"/>
                                          </p:val>
                                        </p:tav>
                                        <p:tav tm="100000">
                                          <p:val>
                                            <p:strVal val="#ppt_x"/>
                                          </p:val>
                                        </p:tav>
                                      </p:tavLst>
                                    </p:anim>
                                    <p:anim calcmode="lin" valueType="num">
                                      <p:cBhvr additive="base">
                                        <p:cTn id="1232" dur="4500" fill="hold"/>
                                        <p:tgtEl>
                                          <p:spTgt spid="82"/>
                                        </p:tgtEl>
                                        <p:attrNameLst>
                                          <p:attrName>ppt_y</p:attrName>
                                        </p:attrNameLst>
                                      </p:cBhvr>
                                      <p:tavLst>
                                        <p:tav tm="0">
                                          <p:val>
                                            <p:strVal val="0-#ppt_h/2"/>
                                          </p:val>
                                        </p:tav>
                                        <p:tav tm="100000">
                                          <p:val>
                                            <p:strVal val="#ppt_y"/>
                                          </p:val>
                                        </p:tav>
                                      </p:tavLst>
                                    </p:anim>
                                  </p:childTnLst>
                                </p:cTn>
                              </p:par>
                              <p:par>
                                <p:cTn id="1233" presetID="2" presetClass="exit" presetSubtype="4" fill="hold" grpId="1" nodeType="withEffect">
                                  <p:stCondLst>
                                    <p:cond delay="0"/>
                                  </p:stCondLst>
                                  <p:childTnLst>
                                    <p:anim calcmode="lin" valueType="num">
                                      <p:cBhvr additive="base">
                                        <p:cTn id="1234" dur="4500"/>
                                        <p:tgtEl>
                                          <p:spTgt spid="82"/>
                                        </p:tgtEl>
                                        <p:attrNameLst>
                                          <p:attrName>ppt_x</p:attrName>
                                        </p:attrNameLst>
                                      </p:cBhvr>
                                      <p:tavLst>
                                        <p:tav tm="0">
                                          <p:val>
                                            <p:strVal val="ppt_x"/>
                                          </p:val>
                                        </p:tav>
                                        <p:tav tm="100000">
                                          <p:val>
                                            <p:strVal val="ppt_x"/>
                                          </p:val>
                                        </p:tav>
                                      </p:tavLst>
                                    </p:anim>
                                    <p:anim calcmode="lin" valueType="num">
                                      <p:cBhvr additive="base">
                                        <p:cTn id="1235" dur="4500"/>
                                        <p:tgtEl>
                                          <p:spTgt spid="82"/>
                                        </p:tgtEl>
                                        <p:attrNameLst>
                                          <p:attrName>ppt_y</p:attrName>
                                        </p:attrNameLst>
                                      </p:cBhvr>
                                      <p:tavLst>
                                        <p:tav tm="0">
                                          <p:val>
                                            <p:strVal val="ppt_y"/>
                                          </p:val>
                                        </p:tav>
                                        <p:tav tm="100000">
                                          <p:val>
                                            <p:strVal val="1+ppt_h/2"/>
                                          </p:val>
                                        </p:tav>
                                      </p:tavLst>
                                    </p:anim>
                                    <p:set>
                                      <p:cBhvr>
                                        <p:cTn id="1236" dur="1" fill="hold">
                                          <p:stCondLst>
                                            <p:cond delay="4499"/>
                                          </p:stCondLst>
                                        </p:cTn>
                                        <p:tgtEl>
                                          <p:spTgt spid="82"/>
                                        </p:tgtEl>
                                        <p:attrNameLst>
                                          <p:attrName>style.visibility</p:attrName>
                                        </p:attrNameLst>
                                      </p:cBhvr>
                                      <p:to>
                                        <p:strVal val="hidden"/>
                                      </p:to>
                                    </p:set>
                                  </p:childTnLst>
                                </p:cTn>
                              </p:par>
                              <p:par>
                                <p:cTn id="1237" presetID="2" presetClass="entr" presetSubtype="9" fill="hold" grpId="0" nodeType="withEffect">
                                  <p:stCondLst>
                                    <p:cond delay="0"/>
                                  </p:stCondLst>
                                  <p:childTnLst>
                                    <p:set>
                                      <p:cBhvr>
                                        <p:cTn id="1238" dur="1" fill="hold">
                                          <p:stCondLst>
                                            <p:cond delay="0"/>
                                          </p:stCondLst>
                                        </p:cTn>
                                        <p:tgtEl>
                                          <p:spTgt spid="86"/>
                                        </p:tgtEl>
                                        <p:attrNameLst>
                                          <p:attrName>style.visibility</p:attrName>
                                        </p:attrNameLst>
                                      </p:cBhvr>
                                      <p:to>
                                        <p:strVal val="visible"/>
                                      </p:to>
                                    </p:set>
                                    <p:anim calcmode="lin" valueType="num">
                                      <p:cBhvr additive="base">
                                        <p:cTn id="1239" dur="4500" fill="hold"/>
                                        <p:tgtEl>
                                          <p:spTgt spid="86"/>
                                        </p:tgtEl>
                                        <p:attrNameLst>
                                          <p:attrName>ppt_x</p:attrName>
                                        </p:attrNameLst>
                                      </p:cBhvr>
                                      <p:tavLst>
                                        <p:tav tm="0">
                                          <p:val>
                                            <p:strVal val="0-#ppt_w/2"/>
                                          </p:val>
                                        </p:tav>
                                        <p:tav tm="100000">
                                          <p:val>
                                            <p:strVal val="#ppt_x"/>
                                          </p:val>
                                        </p:tav>
                                      </p:tavLst>
                                    </p:anim>
                                    <p:anim calcmode="lin" valueType="num">
                                      <p:cBhvr additive="base">
                                        <p:cTn id="1240" dur="4500" fill="hold"/>
                                        <p:tgtEl>
                                          <p:spTgt spid="86"/>
                                        </p:tgtEl>
                                        <p:attrNameLst>
                                          <p:attrName>ppt_y</p:attrName>
                                        </p:attrNameLst>
                                      </p:cBhvr>
                                      <p:tavLst>
                                        <p:tav tm="0">
                                          <p:val>
                                            <p:strVal val="0-#ppt_h/2"/>
                                          </p:val>
                                        </p:tav>
                                        <p:tav tm="100000">
                                          <p:val>
                                            <p:strVal val="#ppt_y"/>
                                          </p:val>
                                        </p:tav>
                                      </p:tavLst>
                                    </p:anim>
                                  </p:childTnLst>
                                </p:cTn>
                              </p:par>
                              <p:par>
                                <p:cTn id="1241" presetID="2" presetClass="exit" presetSubtype="1" fill="hold" grpId="1" nodeType="withEffect">
                                  <p:stCondLst>
                                    <p:cond delay="0"/>
                                  </p:stCondLst>
                                  <p:childTnLst>
                                    <p:anim calcmode="lin" valueType="num">
                                      <p:cBhvr additive="base">
                                        <p:cTn id="1242" dur="4500"/>
                                        <p:tgtEl>
                                          <p:spTgt spid="86"/>
                                        </p:tgtEl>
                                        <p:attrNameLst>
                                          <p:attrName>ppt_x</p:attrName>
                                        </p:attrNameLst>
                                      </p:cBhvr>
                                      <p:tavLst>
                                        <p:tav tm="0">
                                          <p:val>
                                            <p:strVal val="ppt_x"/>
                                          </p:val>
                                        </p:tav>
                                        <p:tav tm="100000">
                                          <p:val>
                                            <p:strVal val="ppt_x"/>
                                          </p:val>
                                        </p:tav>
                                      </p:tavLst>
                                    </p:anim>
                                    <p:anim calcmode="lin" valueType="num">
                                      <p:cBhvr additive="base">
                                        <p:cTn id="1243" dur="4500"/>
                                        <p:tgtEl>
                                          <p:spTgt spid="86"/>
                                        </p:tgtEl>
                                        <p:attrNameLst>
                                          <p:attrName>ppt_y</p:attrName>
                                        </p:attrNameLst>
                                      </p:cBhvr>
                                      <p:tavLst>
                                        <p:tav tm="0">
                                          <p:val>
                                            <p:strVal val="ppt_y"/>
                                          </p:val>
                                        </p:tav>
                                        <p:tav tm="100000">
                                          <p:val>
                                            <p:strVal val="0-ppt_h/2"/>
                                          </p:val>
                                        </p:tav>
                                      </p:tavLst>
                                    </p:anim>
                                    <p:set>
                                      <p:cBhvr>
                                        <p:cTn id="1244" dur="1" fill="hold">
                                          <p:stCondLst>
                                            <p:cond delay="4499"/>
                                          </p:stCondLst>
                                        </p:cTn>
                                        <p:tgtEl>
                                          <p:spTgt spid="86"/>
                                        </p:tgtEl>
                                        <p:attrNameLst>
                                          <p:attrName>style.visibility</p:attrName>
                                        </p:attrNameLst>
                                      </p:cBhvr>
                                      <p:to>
                                        <p:strVal val="hidden"/>
                                      </p:to>
                                    </p:set>
                                  </p:childTnLst>
                                </p:cTn>
                              </p:par>
                              <p:par>
                                <p:cTn id="1245" presetID="2" presetClass="entr" presetSubtype="9" fill="hold" grpId="0" nodeType="withEffect">
                                  <p:stCondLst>
                                    <p:cond delay="0"/>
                                  </p:stCondLst>
                                  <p:childTnLst>
                                    <p:set>
                                      <p:cBhvr>
                                        <p:cTn id="1246" dur="1" fill="hold">
                                          <p:stCondLst>
                                            <p:cond delay="0"/>
                                          </p:stCondLst>
                                        </p:cTn>
                                        <p:tgtEl>
                                          <p:spTgt spid="87"/>
                                        </p:tgtEl>
                                        <p:attrNameLst>
                                          <p:attrName>style.visibility</p:attrName>
                                        </p:attrNameLst>
                                      </p:cBhvr>
                                      <p:to>
                                        <p:strVal val="visible"/>
                                      </p:to>
                                    </p:set>
                                    <p:anim calcmode="lin" valueType="num">
                                      <p:cBhvr additive="base">
                                        <p:cTn id="1247" dur="4500" fill="hold"/>
                                        <p:tgtEl>
                                          <p:spTgt spid="87"/>
                                        </p:tgtEl>
                                        <p:attrNameLst>
                                          <p:attrName>ppt_x</p:attrName>
                                        </p:attrNameLst>
                                      </p:cBhvr>
                                      <p:tavLst>
                                        <p:tav tm="0">
                                          <p:val>
                                            <p:strVal val="0-#ppt_w/2"/>
                                          </p:val>
                                        </p:tav>
                                        <p:tav tm="100000">
                                          <p:val>
                                            <p:strVal val="#ppt_x"/>
                                          </p:val>
                                        </p:tav>
                                      </p:tavLst>
                                    </p:anim>
                                    <p:anim calcmode="lin" valueType="num">
                                      <p:cBhvr additive="base">
                                        <p:cTn id="1248" dur="4500" fill="hold"/>
                                        <p:tgtEl>
                                          <p:spTgt spid="87"/>
                                        </p:tgtEl>
                                        <p:attrNameLst>
                                          <p:attrName>ppt_y</p:attrName>
                                        </p:attrNameLst>
                                      </p:cBhvr>
                                      <p:tavLst>
                                        <p:tav tm="0">
                                          <p:val>
                                            <p:strVal val="0-#ppt_h/2"/>
                                          </p:val>
                                        </p:tav>
                                        <p:tav tm="100000">
                                          <p:val>
                                            <p:strVal val="#ppt_y"/>
                                          </p:val>
                                        </p:tav>
                                      </p:tavLst>
                                    </p:anim>
                                  </p:childTnLst>
                                </p:cTn>
                              </p:par>
                              <p:par>
                                <p:cTn id="1249" presetID="2" presetClass="exit" presetSubtype="1" fill="hold" grpId="1" nodeType="withEffect">
                                  <p:stCondLst>
                                    <p:cond delay="0"/>
                                  </p:stCondLst>
                                  <p:childTnLst>
                                    <p:anim calcmode="lin" valueType="num">
                                      <p:cBhvr additive="base">
                                        <p:cTn id="1250" dur="4500"/>
                                        <p:tgtEl>
                                          <p:spTgt spid="87"/>
                                        </p:tgtEl>
                                        <p:attrNameLst>
                                          <p:attrName>ppt_x</p:attrName>
                                        </p:attrNameLst>
                                      </p:cBhvr>
                                      <p:tavLst>
                                        <p:tav tm="0">
                                          <p:val>
                                            <p:strVal val="ppt_x"/>
                                          </p:val>
                                        </p:tav>
                                        <p:tav tm="100000">
                                          <p:val>
                                            <p:strVal val="ppt_x"/>
                                          </p:val>
                                        </p:tav>
                                      </p:tavLst>
                                    </p:anim>
                                    <p:anim calcmode="lin" valueType="num">
                                      <p:cBhvr additive="base">
                                        <p:cTn id="1251" dur="4500"/>
                                        <p:tgtEl>
                                          <p:spTgt spid="87"/>
                                        </p:tgtEl>
                                        <p:attrNameLst>
                                          <p:attrName>ppt_y</p:attrName>
                                        </p:attrNameLst>
                                      </p:cBhvr>
                                      <p:tavLst>
                                        <p:tav tm="0">
                                          <p:val>
                                            <p:strVal val="ppt_y"/>
                                          </p:val>
                                        </p:tav>
                                        <p:tav tm="100000">
                                          <p:val>
                                            <p:strVal val="0-ppt_h/2"/>
                                          </p:val>
                                        </p:tav>
                                      </p:tavLst>
                                    </p:anim>
                                    <p:set>
                                      <p:cBhvr>
                                        <p:cTn id="1252" dur="1" fill="hold">
                                          <p:stCondLst>
                                            <p:cond delay="4499"/>
                                          </p:stCondLst>
                                        </p:cTn>
                                        <p:tgtEl>
                                          <p:spTgt spid="87"/>
                                        </p:tgtEl>
                                        <p:attrNameLst>
                                          <p:attrName>style.visibility</p:attrName>
                                        </p:attrNameLst>
                                      </p:cBhvr>
                                      <p:to>
                                        <p:strVal val="hidden"/>
                                      </p:to>
                                    </p:set>
                                  </p:childTnLst>
                                </p:cTn>
                              </p:par>
                              <p:par>
                                <p:cTn id="1253" presetID="2" presetClass="entr" presetSubtype="9" fill="hold" grpId="0" nodeType="withEffect">
                                  <p:stCondLst>
                                    <p:cond delay="0"/>
                                  </p:stCondLst>
                                  <p:childTnLst>
                                    <p:set>
                                      <p:cBhvr>
                                        <p:cTn id="1254" dur="1" fill="hold">
                                          <p:stCondLst>
                                            <p:cond delay="0"/>
                                          </p:stCondLst>
                                        </p:cTn>
                                        <p:tgtEl>
                                          <p:spTgt spid="88"/>
                                        </p:tgtEl>
                                        <p:attrNameLst>
                                          <p:attrName>style.visibility</p:attrName>
                                        </p:attrNameLst>
                                      </p:cBhvr>
                                      <p:to>
                                        <p:strVal val="visible"/>
                                      </p:to>
                                    </p:set>
                                    <p:anim calcmode="lin" valueType="num">
                                      <p:cBhvr additive="base">
                                        <p:cTn id="1255" dur="4500" fill="hold"/>
                                        <p:tgtEl>
                                          <p:spTgt spid="88"/>
                                        </p:tgtEl>
                                        <p:attrNameLst>
                                          <p:attrName>ppt_x</p:attrName>
                                        </p:attrNameLst>
                                      </p:cBhvr>
                                      <p:tavLst>
                                        <p:tav tm="0">
                                          <p:val>
                                            <p:strVal val="0-#ppt_w/2"/>
                                          </p:val>
                                        </p:tav>
                                        <p:tav tm="100000">
                                          <p:val>
                                            <p:strVal val="#ppt_x"/>
                                          </p:val>
                                        </p:tav>
                                      </p:tavLst>
                                    </p:anim>
                                    <p:anim calcmode="lin" valueType="num">
                                      <p:cBhvr additive="base">
                                        <p:cTn id="1256" dur="4500" fill="hold"/>
                                        <p:tgtEl>
                                          <p:spTgt spid="88"/>
                                        </p:tgtEl>
                                        <p:attrNameLst>
                                          <p:attrName>ppt_y</p:attrName>
                                        </p:attrNameLst>
                                      </p:cBhvr>
                                      <p:tavLst>
                                        <p:tav tm="0">
                                          <p:val>
                                            <p:strVal val="0-#ppt_h/2"/>
                                          </p:val>
                                        </p:tav>
                                        <p:tav tm="100000">
                                          <p:val>
                                            <p:strVal val="#ppt_y"/>
                                          </p:val>
                                        </p:tav>
                                      </p:tavLst>
                                    </p:anim>
                                  </p:childTnLst>
                                </p:cTn>
                              </p:par>
                              <p:par>
                                <p:cTn id="1257" presetID="2" presetClass="exit" presetSubtype="1" fill="hold" grpId="1" nodeType="withEffect">
                                  <p:stCondLst>
                                    <p:cond delay="0"/>
                                  </p:stCondLst>
                                  <p:childTnLst>
                                    <p:anim calcmode="lin" valueType="num">
                                      <p:cBhvr additive="base">
                                        <p:cTn id="1258" dur="4500"/>
                                        <p:tgtEl>
                                          <p:spTgt spid="88"/>
                                        </p:tgtEl>
                                        <p:attrNameLst>
                                          <p:attrName>ppt_x</p:attrName>
                                        </p:attrNameLst>
                                      </p:cBhvr>
                                      <p:tavLst>
                                        <p:tav tm="0">
                                          <p:val>
                                            <p:strVal val="ppt_x"/>
                                          </p:val>
                                        </p:tav>
                                        <p:tav tm="100000">
                                          <p:val>
                                            <p:strVal val="ppt_x"/>
                                          </p:val>
                                        </p:tav>
                                      </p:tavLst>
                                    </p:anim>
                                    <p:anim calcmode="lin" valueType="num">
                                      <p:cBhvr additive="base">
                                        <p:cTn id="1259" dur="4500"/>
                                        <p:tgtEl>
                                          <p:spTgt spid="88"/>
                                        </p:tgtEl>
                                        <p:attrNameLst>
                                          <p:attrName>ppt_y</p:attrName>
                                        </p:attrNameLst>
                                      </p:cBhvr>
                                      <p:tavLst>
                                        <p:tav tm="0">
                                          <p:val>
                                            <p:strVal val="ppt_y"/>
                                          </p:val>
                                        </p:tav>
                                        <p:tav tm="100000">
                                          <p:val>
                                            <p:strVal val="0-ppt_h/2"/>
                                          </p:val>
                                        </p:tav>
                                      </p:tavLst>
                                    </p:anim>
                                    <p:set>
                                      <p:cBhvr>
                                        <p:cTn id="1260" dur="1" fill="hold">
                                          <p:stCondLst>
                                            <p:cond delay="4499"/>
                                          </p:stCondLst>
                                        </p:cTn>
                                        <p:tgtEl>
                                          <p:spTgt spid="88"/>
                                        </p:tgtEl>
                                        <p:attrNameLst>
                                          <p:attrName>style.visibility</p:attrName>
                                        </p:attrNameLst>
                                      </p:cBhvr>
                                      <p:to>
                                        <p:strVal val="hidden"/>
                                      </p:to>
                                    </p:set>
                                  </p:childTnLst>
                                </p:cTn>
                              </p:par>
                              <p:par>
                                <p:cTn id="1261" presetID="2" presetClass="entr" presetSubtype="9" fill="hold" grpId="0" nodeType="withEffect">
                                  <p:stCondLst>
                                    <p:cond delay="0"/>
                                  </p:stCondLst>
                                  <p:childTnLst>
                                    <p:set>
                                      <p:cBhvr>
                                        <p:cTn id="1262" dur="1" fill="hold">
                                          <p:stCondLst>
                                            <p:cond delay="0"/>
                                          </p:stCondLst>
                                        </p:cTn>
                                        <p:tgtEl>
                                          <p:spTgt spid="89"/>
                                        </p:tgtEl>
                                        <p:attrNameLst>
                                          <p:attrName>style.visibility</p:attrName>
                                        </p:attrNameLst>
                                      </p:cBhvr>
                                      <p:to>
                                        <p:strVal val="visible"/>
                                      </p:to>
                                    </p:set>
                                    <p:anim calcmode="lin" valueType="num">
                                      <p:cBhvr additive="base">
                                        <p:cTn id="1263" dur="4500" fill="hold"/>
                                        <p:tgtEl>
                                          <p:spTgt spid="89"/>
                                        </p:tgtEl>
                                        <p:attrNameLst>
                                          <p:attrName>ppt_x</p:attrName>
                                        </p:attrNameLst>
                                      </p:cBhvr>
                                      <p:tavLst>
                                        <p:tav tm="0">
                                          <p:val>
                                            <p:strVal val="0-#ppt_w/2"/>
                                          </p:val>
                                        </p:tav>
                                        <p:tav tm="100000">
                                          <p:val>
                                            <p:strVal val="#ppt_x"/>
                                          </p:val>
                                        </p:tav>
                                      </p:tavLst>
                                    </p:anim>
                                    <p:anim calcmode="lin" valueType="num">
                                      <p:cBhvr additive="base">
                                        <p:cTn id="1264" dur="4500" fill="hold"/>
                                        <p:tgtEl>
                                          <p:spTgt spid="89"/>
                                        </p:tgtEl>
                                        <p:attrNameLst>
                                          <p:attrName>ppt_y</p:attrName>
                                        </p:attrNameLst>
                                      </p:cBhvr>
                                      <p:tavLst>
                                        <p:tav tm="0">
                                          <p:val>
                                            <p:strVal val="0-#ppt_h/2"/>
                                          </p:val>
                                        </p:tav>
                                        <p:tav tm="100000">
                                          <p:val>
                                            <p:strVal val="#ppt_y"/>
                                          </p:val>
                                        </p:tav>
                                      </p:tavLst>
                                    </p:anim>
                                  </p:childTnLst>
                                </p:cTn>
                              </p:par>
                              <p:par>
                                <p:cTn id="1265" presetID="2" presetClass="exit" presetSubtype="1" fill="hold" grpId="1" nodeType="withEffect">
                                  <p:stCondLst>
                                    <p:cond delay="0"/>
                                  </p:stCondLst>
                                  <p:childTnLst>
                                    <p:anim calcmode="lin" valueType="num">
                                      <p:cBhvr additive="base">
                                        <p:cTn id="1266" dur="4500"/>
                                        <p:tgtEl>
                                          <p:spTgt spid="89"/>
                                        </p:tgtEl>
                                        <p:attrNameLst>
                                          <p:attrName>ppt_x</p:attrName>
                                        </p:attrNameLst>
                                      </p:cBhvr>
                                      <p:tavLst>
                                        <p:tav tm="0">
                                          <p:val>
                                            <p:strVal val="ppt_x"/>
                                          </p:val>
                                        </p:tav>
                                        <p:tav tm="100000">
                                          <p:val>
                                            <p:strVal val="ppt_x"/>
                                          </p:val>
                                        </p:tav>
                                      </p:tavLst>
                                    </p:anim>
                                    <p:anim calcmode="lin" valueType="num">
                                      <p:cBhvr additive="base">
                                        <p:cTn id="1267" dur="4500"/>
                                        <p:tgtEl>
                                          <p:spTgt spid="89"/>
                                        </p:tgtEl>
                                        <p:attrNameLst>
                                          <p:attrName>ppt_y</p:attrName>
                                        </p:attrNameLst>
                                      </p:cBhvr>
                                      <p:tavLst>
                                        <p:tav tm="0">
                                          <p:val>
                                            <p:strVal val="ppt_y"/>
                                          </p:val>
                                        </p:tav>
                                        <p:tav tm="100000">
                                          <p:val>
                                            <p:strVal val="0-ppt_h/2"/>
                                          </p:val>
                                        </p:tav>
                                      </p:tavLst>
                                    </p:anim>
                                    <p:set>
                                      <p:cBhvr>
                                        <p:cTn id="1268" dur="1" fill="hold">
                                          <p:stCondLst>
                                            <p:cond delay="4499"/>
                                          </p:stCondLst>
                                        </p:cTn>
                                        <p:tgtEl>
                                          <p:spTgt spid="89"/>
                                        </p:tgtEl>
                                        <p:attrNameLst>
                                          <p:attrName>style.visibility</p:attrName>
                                        </p:attrNameLst>
                                      </p:cBhvr>
                                      <p:to>
                                        <p:strVal val="hidden"/>
                                      </p:to>
                                    </p:set>
                                  </p:childTnLst>
                                </p:cTn>
                              </p:par>
                              <p:par>
                                <p:cTn id="1269" presetID="6" presetClass="emph" presetSubtype="0" fill="hold" grpId="2" nodeType="withEffect">
                                  <p:stCondLst>
                                    <p:cond delay="0"/>
                                  </p:stCondLst>
                                  <p:childTnLst>
                                    <p:animScale>
                                      <p:cBhvr>
                                        <p:cTn id="1270" dur="4500" fill="hold"/>
                                        <p:tgtEl>
                                          <p:spTgt spid="74"/>
                                        </p:tgtEl>
                                      </p:cBhvr>
                                      <p:by x="100000" y="150000"/>
                                    </p:animScale>
                                  </p:childTnLst>
                                </p:cTn>
                              </p:par>
                              <p:par>
                                <p:cTn id="1271" presetID="6" presetClass="emph" presetSubtype="0" fill="hold" grpId="2" nodeType="withEffect">
                                  <p:stCondLst>
                                    <p:cond delay="0"/>
                                  </p:stCondLst>
                                  <p:childTnLst>
                                    <p:animScale>
                                      <p:cBhvr>
                                        <p:cTn id="1272" dur="4500" fill="hold"/>
                                        <p:tgtEl>
                                          <p:spTgt spid="75"/>
                                        </p:tgtEl>
                                      </p:cBhvr>
                                      <p:by x="100000" y="150000"/>
                                    </p:animScale>
                                  </p:childTnLst>
                                </p:cTn>
                              </p:par>
                              <p:par>
                                <p:cTn id="1273" presetID="6" presetClass="emph" presetSubtype="0" fill="hold" grpId="2" nodeType="withEffect">
                                  <p:stCondLst>
                                    <p:cond delay="0"/>
                                  </p:stCondLst>
                                  <p:childTnLst>
                                    <p:animScale>
                                      <p:cBhvr>
                                        <p:cTn id="1274" dur="4500" fill="hold"/>
                                        <p:tgtEl>
                                          <p:spTgt spid="76"/>
                                        </p:tgtEl>
                                      </p:cBhvr>
                                      <p:by x="100000" y="150000"/>
                                    </p:animScale>
                                  </p:childTnLst>
                                </p:cTn>
                              </p:par>
                              <p:par>
                                <p:cTn id="1275" presetID="6" presetClass="emph" presetSubtype="0" fill="hold" grpId="2" nodeType="withEffect">
                                  <p:stCondLst>
                                    <p:cond delay="0"/>
                                  </p:stCondLst>
                                  <p:childTnLst>
                                    <p:animScale>
                                      <p:cBhvr>
                                        <p:cTn id="1276" dur="4500" fill="hold"/>
                                        <p:tgtEl>
                                          <p:spTgt spid="77"/>
                                        </p:tgtEl>
                                      </p:cBhvr>
                                      <p:by x="100000" y="150000"/>
                                    </p:animScale>
                                  </p:childTnLst>
                                </p:cTn>
                              </p:par>
                              <p:par>
                                <p:cTn id="1277" presetID="6" presetClass="emph" presetSubtype="0" fill="hold" grpId="2" nodeType="withEffect">
                                  <p:stCondLst>
                                    <p:cond delay="0"/>
                                  </p:stCondLst>
                                  <p:childTnLst>
                                    <p:animScale>
                                      <p:cBhvr>
                                        <p:cTn id="1278" dur="4500" fill="hold"/>
                                        <p:tgtEl>
                                          <p:spTgt spid="78"/>
                                        </p:tgtEl>
                                      </p:cBhvr>
                                      <p:by x="100000" y="150000"/>
                                    </p:animScale>
                                  </p:childTnLst>
                                </p:cTn>
                              </p:par>
                              <p:par>
                                <p:cTn id="1279" presetID="6" presetClass="emph" presetSubtype="0" fill="hold" grpId="2" nodeType="withEffect">
                                  <p:stCondLst>
                                    <p:cond delay="0"/>
                                  </p:stCondLst>
                                  <p:childTnLst>
                                    <p:animScale>
                                      <p:cBhvr>
                                        <p:cTn id="1280" dur="4500" fill="hold"/>
                                        <p:tgtEl>
                                          <p:spTgt spid="79"/>
                                        </p:tgtEl>
                                      </p:cBhvr>
                                      <p:by x="100000" y="150000"/>
                                    </p:animScale>
                                  </p:childTnLst>
                                </p:cTn>
                              </p:par>
                              <p:par>
                                <p:cTn id="1281" presetID="6" presetClass="emph" presetSubtype="0" fill="hold" grpId="2" nodeType="withEffect">
                                  <p:stCondLst>
                                    <p:cond delay="0"/>
                                  </p:stCondLst>
                                  <p:childTnLst>
                                    <p:animScale>
                                      <p:cBhvr>
                                        <p:cTn id="1282" dur="4500" fill="hold"/>
                                        <p:tgtEl>
                                          <p:spTgt spid="80"/>
                                        </p:tgtEl>
                                      </p:cBhvr>
                                      <p:by x="100000" y="150000"/>
                                    </p:animScale>
                                  </p:childTnLst>
                                </p:cTn>
                              </p:par>
                              <p:par>
                                <p:cTn id="1283" presetID="6" presetClass="emph" presetSubtype="0" fill="hold" grpId="2" nodeType="withEffect">
                                  <p:stCondLst>
                                    <p:cond delay="0"/>
                                  </p:stCondLst>
                                  <p:childTnLst>
                                    <p:animScale>
                                      <p:cBhvr>
                                        <p:cTn id="1284" dur="4500" fill="hold"/>
                                        <p:tgtEl>
                                          <p:spTgt spid="81"/>
                                        </p:tgtEl>
                                      </p:cBhvr>
                                      <p:by x="100000" y="150000"/>
                                    </p:animScale>
                                  </p:childTnLst>
                                </p:cTn>
                              </p:par>
                              <p:par>
                                <p:cTn id="1285" presetID="6" presetClass="emph" presetSubtype="0" fill="hold" grpId="2" nodeType="withEffect">
                                  <p:stCondLst>
                                    <p:cond delay="0"/>
                                  </p:stCondLst>
                                  <p:childTnLst>
                                    <p:animScale>
                                      <p:cBhvr>
                                        <p:cTn id="1286" dur="4500" fill="hold"/>
                                        <p:tgtEl>
                                          <p:spTgt spid="85"/>
                                        </p:tgtEl>
                                      </p:cBhvr>
                                      <p:by x="100000" y="150000"/>
                                    </p:animScale>
                                  </p:childTnLst>
                                </p:cTn>
                              </p:par>
                              <p:par>
                                <p:cTn id="1287" presetID="6" presetClass="emph" presetSubtype="0" fill="hold" grpId="2" nodeType="withEffect">
                                  <p:stCondLst>
                                    <p:cond delay="0"/>
                                  </p:stCondLst>
                                  <p:childTnLst>
                                    <p:animScale>
                                      <p:cBhvr>
                                        <p:cTn id="1288" dur="4500" fill="hold"/>
                                        <p:tgtEl>
                                          <p:spTgt spid="84"/>
                                        </p:tgtEl>
                                      </p:cBhvr>
                                      <p:by x="100000" y="150000"/>
                                    </p:animScale>
                                  </p:childTnLst>
                                </p:cTn>
                              </p:par>
                              <p:par>
                                <p:cTn id="1289" presetID="6" presetClass="emph" presetSubtype="0" fill="hold" grpId="2" nodeType="withEffect">
                                  <p:stCondLst>
                                    <p:cond delay="0"/>
                                  </p:stCondLst>
                                  <p:childTnLst>
                                    <p:animScale>
                                      <p:cBhvr>
                                        <p:cTn id="1290" dur="4500" fill="hold"/>
                                        <p:tgtEl>
                                          <p:spTgt spid="83"/>
                                        </p:tgtEl>
                                      </p:cBhvr>
                                      <p:by x="100000" y="150000"/>
                                    </p:animScale>
                                  </p:childTnLst>
                                </p:cTn>
                              </p:par>
                              <p:par>
                                <p:cTn id="1291" presetID="6" presetClass="emph" presetSubtype="0" fill="hold" grpId="2" nodeType="withEffect">
                                  <p:stCondLst>
                                    <p:cond delay="0"/>
                                  </p:stCondLst>
                                  <p:childTnLst>
                                    <p:animScale>
                                      <p:cBhvr>
                                        <p:cTn id="1292" dur="4500" fill="hold"/>
                                        <p:tgtEl>
                                          <p:spTgt spid="82"/>
                                        </p:tgtEl>
                                      </p:cBhvr>
                                      <p:by x="100000" y="150000"/>
                                    </p:animScale>
                                  </p:childTnLst>
                                </p:cTn>
                              </p:par>
                              <p:par>
                                <p:cTn id="1293" presetID="6" presetClass="emph" presetSubtype="0" fill="hold" grpId="2" nodeType="withEffect">
                                  <p:stCondLst>
                                    <p:cond delay="0"/>
                                  </p:stCondLst>
                                  <p:childTnLst>
                                    <p:animScale>
                                      <p:cBhvr>
                                        <p:cTn id="1294" dur="4500" fill="hold"/>
                                        <p:tgtEl>
                                          <p:spTgt spid="86"/>
                                        </p:tgtEl>
                                      </p:cBhvr>
                                      <p:by x="100000" y="150000"/>
                                    </p:animScale>
                                  </p:childTnLst>
                                </p:cTn>
                              </p:par>
                              <p:par>
                                <p:cTn id="1295" presetID="6" presetClass="emph" presetSubtype="0" fill="hold" grpId="2" nodeType="withEffect">
                                  <p:stCondLst>
                                    <p:cond delay="0"/>
                                  </p:stCondLst>
                                  <p:childTnLst>
                                    <p:animScale>
                                      <p:cBhvr>
                                        <p:cTn id="1296" dur="4500" fill="hold"/>
                                        <p:tgtEl>
                                          <p:spTgt spid="87"/>
                                        </p:tgtEl>
                                      </p:cBhvr>
                                      <p:by x="100000" y="150000"/>
                                    </p:animScale>
                                  </p:childTnLst>
                                </p:cTn>
                              </p:par>
                              <p:par>
                                <p:cTn id="1297" presetID="6" presetClass="emph" presetSubtype="0" fill="hold" grpId="2" nodeType="withEffect">
                                  <p:stCondLst>
                                    <p:cond delay="0"/>
                                  </p:stCondLst>
                                  <p:childTnLst>
                                    <p:animScale>
                                      <p:cBhvr>
                                        <p:cTn id="1298" dur="4500" fill="hold"/>
                                        <p:tgtEl>
                                          <p:spTgt spid="88"/>
                                        </p:tgtEl>
                                      </p:cBhvr>
                                      <p:by x="100000" y="150000"/>
                                    </p:animScale>
                                  </p:childTnLst>
                                </p:cTn>
                              </p:par>
                              <p:par>
                                <p:cTn id="1299" presetID="6" presetClass="emph" presetSubtype="0" fill="hold" grpId="2" nodeType="withEffect">
                                  <p:stCondLst>
                                    <p:cond delay="0"/>
                                  </p:stCondLst>
                                  <p:childTnLst>
                                    <p:animScale>
                                      <p:cBhvr>
                                        <p:cTn id="1300" dur="4500" fill="hold"/>
                                        <p:tgtEl>
                                          <p:spTgt spid="89"/>
                                        </p:tgtEl>
                                      </p:cBhvr>
                                      <p:by x="100000" y="150000"/>
                                    </p:animScale>
                                  </p:childTnLst>
                                </p:cTn>
                              </p:par>
                              <p:par>
                                <p:cTn id="1301" presetID="19" presetClass="entr" presetSubtype="10" fill="hold" grpId="3" nodeType="withEffect">
                                  <p:stCondLst>
                                    <p:cond delay="0"/>
                                  </p:stCondLst>
                                  <p:childTnLst>
                                    <p:set>
                                      <p:cBhvr>
                                        <p:cTn id="1302" dur="1" fill="hold">
                                          <p:stCondLst>
                                            <p:cond delay="0"/>
                                          </p:stCondLst>
                                        </p:cTn>
                                        <p:tgtEl>
                                          <p:spTgt spid="74"/>
                                        </p:tgtEl>
                                        <p:attrNameLst>
                                          <p:attrName>style.visibility</p:attrName>
                                        </p:attrNameLst>
                                      </p:cBhvr>
                                      <p:to>
                                        <p:strVal val="visible"/>
                                      </p:to>
                                    </p:set>
                                    <p:anim calcmode="lin" valueType="num">
                                      <p:cBhvr>
                                        <p:cTn id="1303" dur="4500" fill="hold"/>
                                        <p:tgtEl>
                                          <p:spTgt spid="74"/>
                                        </p:tgtEl>
                                        <p:attrNameLst>
                                          <p:attrName>ppt_w</p:attrName>
                                        </p:attrNameLst>
                                      </p:cBhvr>
                                      <p:tavLst>
                                        <p:tav tm="0" fmla="#ppt_w*sin(2.5*pi*$)">
                                          <p:val>
                                            <p:fltVal val="0"/>
                                          </p:val>
                                        </p:tav>
                                        <p:tav tm="100000">
                                          <p:val>
                                            <p:fltVal val="1"/>
                                          </p:val>
                                        </p:tav>
                                      </p:tavLst>
                                    </p:anim>
                                    <p:anim calcmode="lin" valueType="num">
                                      <p:cBhvr>
                                        <p:cTn id="1304" dur="4500" fill="hold"/>
                                        <p:tgtEl>
                                          <p:spTgt spid="74"/>
                                        </p:tgtEl>
                                        <p:attrNameLst>
                                          <p:attrName>ppt_h</p:attrName>
                                        </p:attrNameLst>
                                      </p:cBhvr>
                                      <p:tavLst>
                                        <p:tav tm="0">
                                          <p:val>
                                            <p:strVal val="#ppt_h"/>
                                          </p:val>
                                        </p:tav>
                                        <p:tav tm="100000">
                                          <p:val>
                                            <p:strVal val="#ppt_h"/>
                                          </p:val>
                                        </p:tav>
                                      </p:tavLst>
                                    </p:anim>
                                  </p:childTnLst>
                                </p:cTn>
                              </p:par>
                              <p:par>
                                <p:cTn id="1305" presetID="19" presetClass="entr" presetSubtype="10" fill="hold" grpId="3" nodeType="withEffect">
                                  <p:stCondLst>
                                    <p:cond delay="0"/>
                                  </p:stCondLst>
                                  <p:childTnLst>
                                    <p:set>
                                      <p:cBhvr>
                                        <p:cTn id="1306" dur="1" fill="hold">
                                          <p:stCondLst>
                                            <p:cond delay="0"/>
                                          </p:stCondLst>
                                        </p:cTn>
                                        <p:tgtEl>
                                          <p:spTgt spid="75"/>
                                        </p:tgtEl>
                                        <p:attrNameLst>
                                          <p:attrName>style.visibility</p:attrName>
                                        </p:attrNameLst>
                                      </p:cBhvr>
                                      <p:to>
                                        <p:strVal val="visible"/>
                                      </p:to>
                                    </p:set>
                                    <p:anim calcmode="lin" valueType="num">
                                      <p:cBhvr>
                                        <p:cTn id="1307" dur="4500" fill="hold"/>
                                        <p:tgtEl>
                                          <p:spTgt spid="75"/>
                                        </p:tgtEl>
                                        <p:attrNameLst>
                                          <p:attrName>ppt_w</p:attrName>
                                        </p:attrNameLst>
                                      </p:cBhvr>
                                      <p:tavLst>
                                        <p:tav tm="0" fmla="#ppt_w*sin(2.5*pi*$)">
                                          <p:val>
                                            <p:fltVal val="0"/>
                                          </p:val>
                                        </p:tav>
                                        <p:tav tm="100000">
                                          <p:val>
                                            <p:fltVal val="1"/>
                                          </p:val>
                                        </p:tav>
                                      </p:tavLst>
                                    </p:anim>
                                    <p:anim calcmode="lin" valueType="num">
                                      <p:cBhvr>
                                        <p:cTn id="1308" dur="4500" fill="hold"/>
                                        <p:tgtEl>
                                          <p:spTgt spid="75"/>
                                        </p:tgtEl>
                                        <p:attrNameLst>
                                          <p:attrName>ppt_h</p:attrName>
                                        </p:attrNameLst>
                                      </p:cBhvr>
                                      <p:tavLst>
                                        <p:tav tm="0">
                                          <p:val>
                                            <p:strVal val="#ppt_h"/>
                                          </p:val>
                                        </p:tav>
                                        <p:tav tm="100000">
                                          <p:val>
                                            <p:strVal val="#ppt_h"/>
                                          </p:val>
                                        </p:tav>
                                      </p:tavLst>
                                    </p:anim>
                                  </p:childTnLst>
                                </p:cTn>
                              </p:par>
                              <p:par>
                                <p:cTn id="1309" presetID="19" presetClass="entr" presetSubtype="10" fill="hold" grpId="3" nodeType="withEffect">
                                  <p:stCondLst>
                                    <p:cond delay="0"/>
                                  </p:stCondLst>
                                  <p:childTnLst>
                                    <p:set>
                                      <p:cBhvr>
                                        <p:cTn id="1310" dur="1" fill="hold">
                                          <p:stCondLst>
                                            <p:cond delay="0"/>
                                          </p:stCondLst>
                                        </p:cTn>
                                        <p:tgtEl>
                                          <p:spTgt spid="76"/>
                                        </p:tgtEl>
                                        <p:attrNameLst>
                                          <p:attrName>style.visibility</p:attrName>
                                        </p:attrNameLst>
                                      </p:cBhvr>
                                      <p:to>
                                        <p:strVal val="visible"/>
                                      </p:to>
                                    </p:set>
                                    <p:anim calcmode="lin" valueType="num">
                                      <p:cBhvr>
                                        <p:cTn id="1311" dur="4500" fill="hold"/>
                                        <p:tgtEl>
                                          <p:spTgt spid="76"/>
                                        </p:tgtEl>
                                        <p:attrNameLst>
                                          <p:attrName>ppt_w</p:attrName>
                                        </p:attrNameLst>
                                      </p:cBhvr>
                                      <p:tavLst>
                                        <p:tav tm="0" fmla="#ppt_w*sin(2.5*pi*$)">
                                          <p:val>
                                            <p:fltVal val="0"/>
                                          </p:val>
                                        </p:tav>
                                        <p:tav tm="100000">
                                          <p:val>
                                            <p:fltVal val="1"/>
                                          </p:val>
                                        </p:tav>
                                      </p:tavLst>
                                    </p:anim>
                                    <p:anim calcmode="lin" valueType="num">
                                      <p:cBhvr>
                                        <p:cTn id="1312" dur="4500" fill="hold"/>
                                        <p:tgtEl>
                                          <p:spTgt spid="76"/>
                                        </p:tgtEl>
                                        <p:attrNameLst>
                                          <p:attrName>ppt_h</p:attrName>
                                        </p:attrNameLst>
                                      </p:cBhvr>
                                      <p:tavLst>
                                        <p:tav tm="0">
                                          <p:val>
                                            <p:strVal val="#ppt_h"/>
                                          </p:val>
                                        </p:tav>
                                        <p:tav tm="100000">
                                          <p:val>
                                            <p:strVal val="#ppt_h"/>
                                          </p:val>
                                        </p:tav>
                                      </p:tavLst>
                                    </p:anim>
                                  </p:childTnLst>
                                </p:cTn>
                              </p:par>
                              <p:par>
                                <p:cTn id="1313" presetID="19" presetClass="entr" presetSubtype="10" fill="hold" grpId="3" nodeType="withEffect">
                                  <p:stCondLst>
                                    <p:cond delay="0"/>
                                  </p:stCondLst>
                                  <p:childTnLst>
                                    <p:set>
                                      <p:cBhvr>
                                        <p:cTn id="1314" dur="1" fill="hold">
                                          <p:stCondLst>
                                            <p:cond delay="0"/>
                                          </p:stCondLst>
                                        </p:cTn>
                                        <p:tgtEl>
                                          <p:spTgt spid="77"/>
                                        </p:tgtEl>
                                        <p:attrNameLst>
                                          <p:attrName>style.visibility</p:attrName>
                                        </p:attrNameLst>
                                      </p:cBhvr>
                                      <p:to>
                                        <p:strVal val="visible"/>
                                      </p:to>
                                    </p:set>
                                    <p:anim calcmode="lin" valueType="num">
                                      <p:cBhvr>
                                        <p:cTn id="1315" dur="4500" fill="hold"/>
                                        <p:tgtEl>
                                          <p:spTgt spid="77"/>
                                        </p:tgtEl>
                                        <p:attrNameLst>
                                          <p:attrName>ppt_w</p:attrName>
                                        </p:attrNameLst>
                                      </p:cBhvr>
                                      <p:tavLst>
                                        <p:tav tm="0" fmla="#ppt_w*sin(2.5*pi*$)">
                                          <p:val>
                                            <p:fltVal val="0"/>
                                          </p:val>
                                        </p:tav>
                                        <p:tav tm="100000">
                                          <p:val>
                                            <p:fltVal val="1"/>
                                          </p:val>
                                        </p:tav>
                                      </p:tavLst>
                                    </p:anim>
                                    <p:anim calcmode="lin" valueType="num">
                                      <p:cBhvr>
                                        <p:cTn id="1316" dur="4500" fill="hold"/>
                                        <p:tgtEl>
                                          <p:spTgt spid="77"/>
                                        </p:tgtEl>
                                        <p:attrNameLst>
                                          <p:attrName>ppt_h</p:attrName>
                                        </p:attrNameLst>
                                      </p:cBhvr>
                                      <p:tavLst>
                                        <p:tav tm="0">
                                          <p:val>
                                            <p:strVal val="#ppt_h"/>
                                          </p:val>
                                        </p:tav>
                                        <p:tav tm="100000">
                                          <p:val>
                                            <p:strVal val="#ppt_h"/>
                                          </p:val>
                                        </p:tav>
                                      </p:tavLst>
                                    </p:anim>
                                  </p:childTnLst>
                                </p:cTn>
                              </p:par>
                              <p:par>
                                <p:cTn id="1317" presetID="19" presetClass="entr" presetSubtype="10" fill="hold" grpId="3" nodeType="withEffect">
                                  <p:stCondLst>
                                    <p:cond delay="0"/>
                                  </p:stCondLst>
                                  <p:childTnLst>
                                    <p:set>
                                      <p:cBhvr>
                                        <p:cTn id="1318" dur="1" fill="hold">
                                          <p:stCondLst>
                                            <p:cond delay="0"/>
                                          </p:stCondLst>
                                        </p:cTn>
                                        <p:tgtEl>
                                          <p:spTgt spid="78"/>
                                        </p:tgtEl>
                                        <p:attrNameLst>
                                          <p:attrName>style.visibility</p:attrName>
                                        </p:attrNameLst>
                                      </p:cBhvr>
                                      <p:to>
                                        <p:strVal val="visible"/>
                                      </p:to>
                                    </p:set>
                                    <p:anim calcmode="lin" valueType="num">
                                      <p:cBhvr>
                                        <p:cTn id="1319" dur="4500" fill="hold"/>
                                        <p:tgtEl>
                                          <p:spTgt spid="78"/>
                                        </p:tgtEl>
                                        <p:attrNameLst>
                                          <p:attrName>ppt_w</p:attrName>
                                        </p:attrNameLst>
                                      </p:cBhvr>
                                      <p:tavLst>
                                        <p:tav tm="0" fmla="#ppt_w*sin(2.5*pi*$)">
                                          <p:val>
                                            <p:fltVal val="0"/>
                                          </p:val>
                                        </p:tav>
                                        <p:tav tm="100000">
                                          <p:val>
                                            <p:fltVal val="1"/>
                                          </p:val>
                                        </p:tav>
                                      </p:tavLst>
                                    </p:anim>
                                    <p:anim calcmode="lin" valueType="num">
                                      <p:cBhvr>
                                        <p:cTn id="1320" dur="4500" fill="hold"/>
                                        <p:tgtEl>
                                          <p:spTgt spid="78"/>
                                        </p:tgtEl>
                                        <p:attrNameLst>
                                          <p:attrName>ppt_h</p:attrName>
                                        </p:attrNameLst>
                                      </p:cBhvr>
                                      <p:tavLst>
                                        <p:tav tm="0">
                                          <p:val>
                                            <p:strVal val="#ppt_h"/>
                                          </p:val>
                                        </p:tav>
                                        <p:tav tm="100000">
                                          <p:val>
                                            <p:strVal val="#ppt_h"/>
                                          </p:val>
                                        </p:tav>
                                      </p:tavLst>
                                    </p:anim>
                                  </p:childTnLst>
                                </p:cTn>
                              </p:par>
                              <p:par>
                                <p:cTn id="1321" presetID="19" presetClass="entr" presetSubtype="10" fill="hold" grpId="3" nodeType="withEffect">
                                  <p:stCondLst>
                                    <p:cond delay="0"/>
                                  </p:stCondLst>
                                  <p:childTnLst>
                                    <p:set>
                                      <p:cBhvr>
                                        <p:cTn id="1322" dur="1" fill="hold">
                                          <p:stCondLst>
                                            <p:cond delay="0"/>
                                          </p:stCondLst>
                                        </p:cTn>
                                        <p:tgtEl>
                                          <p:spTgt spid="79"/>
                                        </p:tgtEl>
                                        <p:attrNameLst>
                                          <p:attrName>style.visibility</p:attrName>
                                        </p:attrNameLst>
                                      </p:cBhvr>
                                      <p:to>
                                        <p:strVal val="visible"/>
                                      </p:to>
                                    </p:set>
                                    <p:anim calcmode="lin" valueType="num">
                                      <p:cBhvr>
                                        <p:cTn id="1323" dur="4500" fill="hold"/>
                                        <p:tgtEl>
                                          <p:spTgt spid="79"/>
                                        </p:tgtEl>
                                        <p:attrNameLst>
                                          <p:attrName>ppt_w</p:attrName>
                                        </p:attrNameLst>
                                      </p:cBhvr>
                                      <p:tavLst>
                                        <p:tav tm="0" fmla="#ppt_w*sin(2.5*pi*$)">
                                          <p:val>
                                            <p:fltVal val="0"/>
                                          </p:val>
                                        </p:tav>
                                        <p:tav tm="100000">
                                          <p:val>
                                            <p:fltVal val="1"/>
                                          </p:val>
                                        </p:tav>
                                      </p:tavLst>
                                    </p:anim>
                                    <p:anim calcmode="lin" valueType="num">
                                      <p:cBhvr>
                                        <p:cTn id="1324" dur="4500" fill="hold"/>
                                        <p:tgtEl>
                                          <p:spTgt spid="79"/>
                                        </p:tgtEl>
                                        <p:attrNameLst>
                                          <p:attrName>ppt_h</p:attrName>
                                        </p:attrNameLst>
                                      </p:cBhvr>
                                      <p:tavLst>
                                        <p:tav tm="0">
                                          <p:val>
                                            <p:strVal val="#ppt_h"/>
                                          </p:val>
                                        </p:tav>
                                        <p:tav tm="100000">
                                          <p:val>
                                            <p:strVal val="#ppt_h"/>
                                          </p:val>
                                        </p:tav>
                                      </p:tavLst>
                                    </p:anim>
                                  </p:childTnLst>
                                </p:cTn>
                              </p:par>
                              <p:par>
                                <p:cTn id="1325" presetID="19" presetClass="entr" presetSubtype="10" fill="hold" grpId="3" nodeType="withEffect">
                                  <p:stCondLst>
                                    <p:cond delay="0"/>
                                  </p:stCondLst>
                                  <p:childTnLst>
                                    <p:set>
                                      <p:cBhvr>
                                        <p:cTn id="1326" dur="1" fill="hold">
                                          <p:stCondLst>
                                            <p:cond delay="0"/>
                                          </p:stCondLst>
                                        </p:cTn>
                                        <p:tgtEl>
                                          <p:spTgt spid="80"/>
                                        </p:tgtEl>
                                        <p:attrNameLst>
                                          <p:attrName>style.visibility</p:attrName>
                                        </p:attrNameLst>
                                      </p:cBhvr>
                                      <p:to>
                                        <p:strVal val="visible"/>
                                      </p:to>
                                    </p:set>
                                    <p:anim calcmode="lin" valueType="num">
                                      <p:cBhvr>
                                        <p:cTn id="1327" dur="4500" fill="hold"/>
                                        <p:tgtEl>
                                          <p:spTgt spid="80"/>
                                        </p:tgtEl>
                                        <p:attrNameLst>
                                          <p:attrName>ppt_w</p:attrName>
                                        </p:attrNameLst>
                                      </p:cBhvr>
                                      <p:tavLst>
                                        <p:tav tm="0" fmla="#ppt_w*sin(2.5*pi*$)">
                                          <p:val>
                                            <p:fltVal val="0"/>
                                          </p:val>
                                        </p:tav>
                                        <p:tav tm="100000">
                                          <p:val>
                                            <p:fltVal val="1"/>
                                          </p:val>
                                        </p:tav>
                                      </p:tavLst>
                                    </p:anim>
                                    <p:anim calcmode="lin" valueType="num">
                                      <p:cBhvr>
                                        <p:cTn id="1328" dur="4500" fill="hold"/>
                                        <p:tgtEl>
                                          <p:spTgt spid="80"/>
                                        </p:tgtEl>
                                        <p:attrNameLst>
                                          <p:attrName>ppt_h</p:attrName>
                                        </p:attrNameLst>
                                      </p:cBhvr>
                                      <p:tavLst>
                                        <p:tav tm="0">
                                          <p:val>
                                            <p:strVal val="#ppt_h"/>
                                          </p:val>
                                        </p:tav>
                                        <p:tav tm="100000">
                                          <p:val>
                                            <p:strVal val="#ppt_h"/>
                                          </p:val>
                                        </p:tav>
                                      </p:tavLst>
                                    </p:anim>
                                  </p:childTnLst>
                                </p:cTn>
                              </p:par>
                              <p:par>
                                <p:cTn id="1329" presetID="19" presetClass="entr" presetSubtype="10" fill="hold" grpId="3" nodeType="withEffect">
                                  <p:stCondLst>
                                    <p:cond delay="0"/>
                                  </p:stCondLst>
                                  <p:childTnLst>
                                    <p:set>
                                      <p:cBhvr>
                                        <p:cTn id="1330" dur="1" fill="hold">
                                          <p:stCondLst>
                                            <p:cond delay="0"/>
                                          </p:stCondLst>
                                        </p:cTn>
                                        <p:tgtEl>
                                          <p:spTgt spid="81"/>
                                        </p:tgtEl>
                                        <p:attrNameLst>
                                          <p:attrName>style.visibility</p:attrName>
                                        </p:attrNameLst>
                                      </p:cBhvr>
                                      <p:to>
                                        <p:strVal val="visible"/>
                                      </p:to>
                                    </p:set>
                                    <p:anim calcmode="lin" valueType="num">
                                      <p:cBhvr>
                                        <p:cTn id="1331" dur="4500" fill="hold"/>
                                        <p:tgtEl>
                                          <p:spTgt spid="81"/>
                                        </p:tgtEl>
                                        <p:attrNameLst>
                                          <p:attrName>ppt_w</p:attrName>
                                        </p:attrNameLst>
                                      </p:cBhvr>
                                      <p:tavLst>
                                        <p:tav tm="0" fmla="#ppt_w*sin(2.5*pi*$)">
                                          <p:val>
                                            <p:fltVal val="0"/>
                                          </p:val>
                                        </p:tav>
                                        <p:tav tm="100000">
                                          <p:val>
                                            <p:fltVal val="1"/>
                                          </p:val>
                                        </p:tav>
                                      </p:tavLst>
                                    </p:anim>
                                    <p:anim calcmode="lin" valueType="num">
                                      <p:cBhvr>
                                        <p:cTn id="1332" dur="4500" fill="hold"/>
                                        <p:tgtEl>
                                          <p:spTgt spid="81"/>
                                        </p:tgtEl>
                                        <p:attrNameLst>
                                          <p:attrName>ppt_h</p:attrName>
                                        </p:attrNameLst>
                                      </p:cBhvr>
                                      <p:tavLst>
                                        <p:tav tm="0">
                                          <p:val>
                                            <p:strVal val="#ppt_h"/>
                                          </p:val>
                                        </p:tav>
                                        <p:tav tm="100000">
                                          <p:val>
                                            <p:strVal val="#ppt_h"/>
                                          </p:val>
                                        </p:tav>
                                      </p:tavLst>
                                    </p:anim>
                                  </p:childTnLst>
                                </p:cTn>
                              </p:par>
                              <p:par>
                                <p:cTn id="1333" presetID="19" presetClass="entr" presetSubtype="10" fill="hold" grpId="3" nodeType="withEffect">
                                  <p:stCondLst>
                                    <p:cond delay="0"/>
                                  </p:stCondLst>
                                  <p:childTnLst>
                                    <p:set>
                                      <p:cBhvr>
                                        <p:cTn id="1334" dur="1" fill="hold">
                                          <p:stCondLst>
                                            <p:cond delay="0"/>
                                          </p:stCondLst>
                                        </p:cTn>
                                        <p:tgtEl>
                                          <p:spTgt spid="85"/>
                                        </p:tgtEl>
                                        <p:attrNameLst>
                                          <p:attrName>style.visibility</p:attrName>
                                        </p:attrNameLst>
                                      </p:cBhvr>
                                      <p:to>
                                        <p:strVal val="visible"/>
                                      </p:to>
                                    </p:set>
                                    <p:anim calcmode="lin" valueType="num">
                                      <p:cBhvr>
                                        <p:cTn id="1335" dur="4500" fill="hold"/>
                                        <p:tgtEl>
                                          <p:spTgt spid="85"/>
                                        </p:tgtEl>
                                        <p:attrNameLst>
                                          <p:attrName>ppt_w</p:attrName>
                                        </p:attrNameLst>
                                      </p:cBhvr>
                                      <p:tavLst>
                                        <p:tav tm="0" fmla="#ppt_w*sin(2.5*pi*$)">
                                          <p:val>
                                            <p:fltVal val="0"/>
                                          </p:val>
                                        </p:tav>
                                        <p:tav tm="100000">
                                          <p:val>
                                            <p:fltVal val="1"/>
                                          </p:val>
                                        </p:tav>
                                      </p:tavLst>
                                    </p:anim>
                                    <p:anim calcmode="lin" valueType="num">
                                      <p:cBhvr>
                                        <p:cTn id="1336" dur="4500" fill="hold"/>
                                        <p:tgtEl>
                                          <p:spTgt spid="85"/>
                                        </p:tgtEl>
                                        <p:attrNameLst>
                                          <p:attrName>ppt_h</p:attrName>
                                        </p:attrNameLst>
                                      </p:cBhvr>
                                      <p:tavLst>
                                        <p:tav tm="0">
                                          <p:val>
                                            <p:strVal val="#ppt_h"/>
                                          </p:val>
                                        </p:tav>
                                        <p:tav tm="100000">
                                          <p:val>
                                            <p:strVal val="#ppt_h"/>
                                          </p:val>
                                        </p:tav>
                                      </p:tavLst>
                                    </p:anim>
                                  </p:childTnLst>
                                </p:cTn>
                              </p:par>
                              <p:par>
                                <p:cTn id="1337" presetID="19" presetClass="entr" presetSubtype="10" fill="hold" grpId="3" nodeType="withEffect">
                                  <p:stCondLst>
                                    <p:cond delay="0"/>
                                  </p:stCondLst>
                                  <p:childTnLst>
                                    <p:set>
                                      <p:cBhvr>
                                        <p:cTn id="1338" dur="1" fill="hold">
                                          <p:stCondLst>
                                            <p:cond delay="0"/>
                                          </p:stCondLst>
                                        </p:cTn>
                                        <p:tgtEl>
                                          <p:spTgt spid="84"/>
                                        </p:tgtEl>
                                        <p:attrNameLst>
                                          <p:attrName>style.visibility</p:attrName>
                                        </p:attrNameLst>
                                      </p:cBhvr>
                                      <p:to>
                                        <p:strVal val="visible"/>
                                      </p:to>
                                    </p:set>
                                    <p:anim calcmode="lin" valueType="num">
                                      <p:cBhvr>
                                        <p:cTn id="1339" dur="4500" fill="hold"/>
                                        <p:tgtEl>
                                          <p:spTgt spid="84"/>
                                        </p:tgtEl>
                                        <p:attrNameLst>
                                          <p:attrName>ppt_w</p:attrName>
                                        </p:attrNameLst>
                                      </p:cBhvr>
                                      <p:tavLst>
                                        <p:tav tm="0" fmla="#ppt_w*sin(2.5*pi*$)">
                                          <p:val>
                                            <p:fltVal val="0"/>
                                          </p:val>
                                        </p:tav>
                                        <p:tav tm="100000">
                                          <p:val>
                                            <p:fltVal val="1"/>
                                          </p:val>
                                        </p:tav>
                                      </p:tavLst>
                                    </p:anim>
                                    <p:anim calcmode="lin" valueType="num">
                                      <p:cBhvr>
                                        <p:cTn id="1340" dur="4500" fill="hold"/>
                                        <p:tgtEl>
                                          <p:spTgt spid="84"/>
                                        </p:tgtEl>
                                        <p:attrNameLst>
                                          <p:attrName>ppt_h</p:attrName>
                                        </p:attrNameLst>
                                      </p:cBhvr>
                                      <p:tavLst>
                                        <p:tav tm="0">
                                          <p:val>
                                            <p:strVal val="#ppt_h"/>
                                          </p:val>
                                        </p:tav>
                                        <p:tav tm="100000">
                                          <p:val>
                                            <p:strVal val="#ppt_h"/>
                                          </p:val>
                                        </p:tav>
                                      </p:tavLst>
                                    </p:anim>
                                  </p:childTnLst>
                                </p:cTn>
                              </p:par>
                              <p:par>
                                <p:cTn id="1341" presetID="19" presetClass="entr" presetSubtype="10" fill="hold" grpId="3" nodeType="withEffect">
                                  <p:stCondLst>
                                    <p:cond delay="0"/>
                                  </p:stCondLst>
                                  <p:childTnLst>
                                    <p:set>
                                      <p:cBhvr>
                                        <p:cTn id="1342" dur="1" fill="hold">
                                          <p:stCondLst>
                                            <p:cond delay="0"/>
                                          </p:stCondLst>
                                        </p:cTn>
                                        <p:tgtEl>
                                          <p:spTgt spid="83"/>
                                        </p:tgtEl>
                                        <p:attrNameLst>
                                          <p:attrName>style.visibility</p:attrName>
                                        </p:attrNameLst>
                                      </p:cBhvr>
                                      <p:to>
                                        <p:strVal val="visible"/>
                                      </p:to>
                                    </p:set>
                                    <p:anim calcmode="lin" valueType="num">
                                      <p:cBhvr>
                                        <p:cTn id="1343" dur="4500" fill="hold"/>
                                        <p:tgtEl>
                                          <p:spTgt spid="83"/>
                                        </p:tgtEl>
                                        <p:attrNameLst>
                                          <p:attrName>ppt_w</p:attrName>
                                        </p:attrNameLst>
                                      </p:cBhvr>
                                      <p:tavLst>
                                        <p:tav tm="0" fmla="#ppt_w*sin(2.5*pi*$)">
                                          <p:val>
                                            <p:fltVal val="0"/>
                                          </p:val>
                                        </p:tav>
                                        <p:tav tm="100000">
                                          <p:val>
                                            <p:fltVal val="1"/>
                                          </p:val>
                                        </p:tav>
                                      </p:tavLst>
                                    </p:anim>
                                    <p:anim calcmode="lin" valueType="num">
                                      <p:cBhvr>
                                        <p:cTn id="1344" dur="4500" fill="hold"/>
                                        <p:tgtEl>
                                          <p:spTgt spid="83"/>
                                        </p:tgtEl>
                                        <p:attrNameLst>
                                          <p:attrName>ppt_h</p:attrName>
                                        </p:attrNameLst>
                                      </p:cBhvr>
                                      <p:tavLst>
                                        <p:tav tm="0">
                                          <p:val>
                                            <p:strVal val="#ppt_h"/>
                                          </p:val>
                                        </p:tav>
                                        <p:tav tm="100000">
                                          <p:val>
                                            <p:strVal val="#ppt_h"/>
                                          </p:val>
                                        </p:tav>
                                      </p:tavLst>
                                    </p:anim>
                                  </p:childTnLst>
                                </p:cTn>
                              </p:par>
                              <p:par>
                                <p:cTn id="1345" presetID="19" presetClass="entr" presetSubtype="10" fill="hold" grpId="3" nodeType="withEffect">
                                  <p:stCondLst>
                                    <p:cond delay="0"/>
                                  </p:stCondLst>
                                  <p:childTnLst>
                                    <p:set>
                                      <p:cBhvr>
                                        <p:cTn id="1346" dur="1" fill="hold">
                                          <p:stCondLst>
                                            <p:cond delay="0"/>
                                          </p:stCondLst>
                                        </p:cTn>
                                        <p:tgtEl>
                                          <p:spTgt spid="82"/>
                                        </p:tgtEl>
                                        <p:attrNameLst>
                                          <p:attrName>style.visibility</p:attrName>
                                        </p:attrNameLst>
                                      </p:cBhvr>
                                      <p:to>
                                        <p:strVal val="visible"/>
                                      </p:to>
                                    </p:set>
                                    <p:anim calcmode="lin" valueType="num">
                                      <p:cBhvr>
                                        <p:cTn id="1347" dur="4500" fill="hold"/>
                                        <p:tgtEl>
                                          <p:spTgt spid="82"/>
                                        </p:tgtEl>
                                        <p:attrNameLst>
                                          <p:attrName>ppt_w</p:attrName>
                                        </p:attrNameLst>
                                      </p:cBhvr>
                                      <p:tavLst>
                                        <p:tav tm="0" fmla="#ppt_w*sin(2.5*pi*$)">
                                          <p:val>
                                            <p:fltVal val="0"/>
                                          </p:val>
                                        </p:tav>
                                        <p:tav tm="100000">
                                          <p:val>
                                            <p:fltVal val="1"/>
                                          </p:val>
                                        </p:tav>
                                      </p:tavLst>
                                    </p:anim>
                                    <p:anim calcmode="lin" valueType="num">
                                      <p:cBhvr>
                                        <p:cTn id="1348" dur="4500" fill="hold"/>
                                        <p:tgtEl>
                                          <p:spTgt spid="82"/>
                                        </p:tgtEl>
                                        <p:attrNameLst>
                                          <p:attrName>ppt_h</p:attrName>
                                        </p:attrNameLst>
                                      </p:cBhvr>
                                      <p:tavLst>
                                        <p:tav tm="0">
                                          <p:val>
                                            <p:strVal val="#ppt_h"/>
                                          </p:val>
                                        </p:tav>
                                        <p:tav tm="100000">
                                          <p:val>
                                            <p:strVal val="#ppt_h"/>
                                          </p:val>
                                        </p:tav>
                                      </p:tavLst>
                                    </p:anim>
                                  </p:childTnLst>
                                </p:cTn>
                              </p:par>
                              <p:par>
                                <p:cTn id="1349" presetID="19" presetClass="entr" presetSubtype="10" fill="hold" grpId="3" nodeType="withEffect">
                                  <p:stCondLst>
                                    <p:cond delay="0"/>
                                  </p:stCondLst>
                                  <p:childTnLst>
                                    <p:set>
                                      <p:cBhvr>
                                        <p:cTn id="1350" dur="1" fill="hold">
                                          <p:stCondLst>
                                            <p:cond delay="0"/>
                                          </p:stCondLst>
                                        </p:cTn>
                                        <p:tgtEl>
                                          <p:spTgt spid="86"/>
                                        </p:tgtEl>
                                        <p:attrNameLst>
                                          <p:attrName>style.visibility</p:attrName>
                                        </p:attrNameLst>
                                      </p:cBhvr>
                                      <p:to>
                                        <p:strVal val="visible"/>
                                      </p:to>
                                    </p:set>
                                    <p:anim calcmode="lin" valueType="num">
                                      <p:cBhvr>
                                        <p:cTn id="1351" dur="4500" fill="hold"/>
                                        <p:tgtEl>
                                          <p:spTgt spid="86"/>
                                        </p:tgtEl>
                                        <p:attrNameLst>
                                          <p:attrName>ppt_w</p:attrName>
                                        </p:attrNameLst>
                                      </p:cBhvr>
                                      <p:tavLst>
                                        <p:tav tm="0" fmla="#ppt_w*sin(2.5*pi*$)">
                                          <p:val>
                                            <p:fltVal val="0"/>
                                          </p:val>
                                        </p:tav>
                                        <p:tav tm="100000">
                                          <p:val>
                                            <p:fltVal val="1"/>
                                          </p:val>
                                        </p:tav>
                                      </p:tavLst>
                                    </p:anim>
                                    <p:anim calcmode="lin" valueType="num">
                                      <p:cBhvr>
                                        <p:cTn id="1352" dur="4500" fill="hold"/>
                                        <p:tgtEl>
                                          <p:spTgt spid="86"/>
                                        </p:tgtEl>
                                        <p:attrNameLst>
                                          <p:attrName>ppt_h</p:attrName>
                                        </p:attrNameLst>
                                      </p:cBhvr>
                                      <p:tavLst>
                                        <p:tav tm="0">
                                          <p:val>
                                            <p:strVal val="#ppt_h"/>
                                          </p:val>
                                        </p:tav>
                                        <p:tav tm="100000">
                                          <p:val>
                                            <p:strVal val="#ppt_h"/>
                                          </p:val>
                                        </p:tav>
                                      </p:tavLst>
                                    </p:anim>
                                  </p:childTnLst>
                                </p:cTn>
                              </p:par>
                              <p:par>
                                <p:cTn id="1353" presetID="19" presetClass="entr" presetSubtype="10" fill="hold" grpId="3" nodeType="withEffect">
                                  <p:stCondLst>
                                    <p:cond delay="0"/>
                                  </p:stCondLst>
                                  <p:childTnLst>
                                    <p:set>
                                      <p:cBhvr>
                                        <p:cTn id="1354" dur="1" fill="hold">
                                          <p:stCondLst>
                                            <p:cond delay="0"/>
                                          </p:stCondLst>
                                        </p:cTn>
                                        <p:tgtEl>
                                          <p:spTgt spid="87"/>
                                        </p:tgtEl>
                                        <p:attrNameLst>
                                          <p:attrName>style.visibility</p:attrName>
                                        </p:attrNameLst>
                                      </p:cBhvr>
                                      <p:to>
                                        <p:strVal val="visible"/>
                                      </p:to>
                                    </p:set>
                                    <p:anim calcmode="lin" valueType="num">
                                      <p:cBhvr>
                                        <p:cTn id="1355" dur="4500" fill="hold"/>
                                        <p:tgtEl>
                                          <p:spTgt spid="87"/>
                                        </p:tgtEl>
                                        <p:attrNameLst>
                                          <p:attrName>ppt_w</p:attrName>
                                        </p:attrNameLst>
                                      </p:cBhvr>
                                      <p:tavLst>
                                        <p:tav tm="0" fmla="#ppt_w*sin(2.5*pi*$)">
                                          <p:val>
                                            <p:fltVal val="0"/>
                                          </p:val>
                                        </p:tav>
                                        <p:tav tm="100000">
                                          <p:val>
                                            <p:fltVal val="1"/>
                                          </p:val>
                                        </p:tav>
                                      </p:tavLst>
                                    </p:anim>
                                    <p:anim calcmode="lin" valueType="num">
                                      <p:cBhvr>
                                        <p:cTn id="1356" dur="4500" fill="hold"/>
                                        <p:tgtEl>
                                          <p:spTgt spid="87"/>
                                        </p:tgtEl>
                                        <p:attrNameLst>
                                          <p:attrName>ppt_h</p:attrName>
                                        </p:attrNameLst>
                                      </p:cBhvr>
                                      <p:tavLst>
                                        <p:tav tm="0">
                                          <p:val>
                                            <p:strVal val="#ppt_h"/>
                                          </p:val>
                                        </p:tav>
                                        <p:tav tm="100000">
                                          <p:val>
                                            <p:strVal val="#ppt_h"/>
                                          </p:val>
                                        </p:tav>
                                      </p:tavLst>
                                    </p:anim>
                                  </p:childTnLst>
                                </p:cTn>
                              </p:par>
                              <p:par>
                                <p:cTn id="1357" presetID="19" presetClass="entr" presetSubtype="10" fill="hold" grpId="3" nodeType="withEffect">
                                  <p:stCondLst>
                                    <p:cond delay="0"/>
                                  </p:stCondLst>
                                  <p:childTnLst>
                                    <p:set>
                                      <p:cBhvr>
                                        <p:cTn id="1358" dur="1" fill="hold">
                                          <p:stCondLst>
                                            <p:cond delay="0"/>
                                          </p:stCondLst>
                                        </p:cTn>
                                        <p:tgtEl>
                                          <p:spTgt spid="88"/>
                                        </p:tgtEl>
                                        <p:attrNameLst>
                                          <p:attrName>style.visibility</p:attrName>
                                        </p:attrNameLst>
                                      </p:cBhvr>
                                      <p:to>
                                        <p:strVal val="visible"/>
                                      </p:to>
                                    </p:set>
                                    <p:anim calcmode="lin" valueType="num">
                                      <p:cBhvr>
                                        <p:cTn id="1359" dur="4500" fill="hold"/>
                                        <p:tgtEl>
                                          <p:spTgt spid="88"/>
                                        </p:tgtEl>
                                        <p:attrNameLst>
                                          <p:attrName>ppt_w</p:attrName>
                                        </p:attrNameLst>
                                      </p:cBhvr>
                                      <p:tavLst>
                                        <p:tav tm="0" fmla="#ppt_w*sin(2.5*pi*$)">
                                          <p:val>
                                            <p:fltVal val="0"/>
                                          </p:val>
                                        </p:tav>
                                        <p:tav tm="100000">
                                          <p:val>
                                            <p:fltVal val="1"/>
                                          </p:val>
                                        </p:tav>
                                      </p:tavLst>
                                    </p:anim>
                                    <p:anim calcmode="lin" valueType="num">
                                      <p:cBhvr>
                                        <p:cTn id="1360" dur="4500" fill="hold"/>
                                        <p:tgtEl>
                                          <p:spTgt spid="88"/>
                                        </p:tgtEl>
                                        <p:attrNameLst>
                                          <p:attrName>ppt_h</p:attrName>
                                        </p:attrNameLst>
                                      </p:cBhvr>
                                      <p:tavLst>
                                        <p:tav tm="0">
                                          <p:val>
                                            <p:strVal val="#ppt_h"/>
                                          </p:val>
                                        </p:tav>
                                        <p:tav tm="100000">
                                          <p:val>
                                            <p:strVal val="#ppt_h"/>
                                          </p:val>
                                        </p:tav>
                                      </p:tavLst>
                                    </p:anim>
                                  </p:childTnLst>
                                </p:cTn>
                              </p:par>
                              <p:par>
                                <p:cTn id="1361" presetID="19" presetClass="entr" presetSubtype="10" fill="hold" grpId="3" nodeType="withEffect">
                                  <p:stCondLst>
                                    <p:cond delay="0"/>
                                  </p:stCondLst>
                                  <p:childTnLst>
                                    <p:set>
                                      <p:cBhvr>
                                        <p:cTn id="1362" dur="1" fill="hold">
                                          <p:stCondLst>
                                            <p:cond delay="0"/>
                                          </p:stCondLst>
                                        </p:cTn>
                                        <p:tgtEl>
                                          <p:spTgt spid="89"/>
                                        </p:tgtEl>
                                        <p:attrNameLst>
                                          <p:attrName>style.visibility</p:attrName>
                                        </p:attrNameLst>
                                      </p:cBhvr>
                                      <p:to>
                                        <p:strVal val="visible"/>
                                      </p:to>
                                    </p:set>
                                    <p:anim calcmode="lin" valueType="num">
                                      <p:cBhvr>
                                        <p:cTn id="1363" dur="4500" fill="hold"/>
                                        <p:tgtEl>
                                          <p:spTgt spid="89"/>
                                        </p:tgtEl>
                                        <p:attrNameLst>
                                          <p:attrName>ppt_w</p:attrName>
                                        </p:attrNameLst>
                                      </p:cBhvr>
                                      <p:tavLst>
                                        <p:tav tm="0" fmla="#ppt_w*sin(2.5*pi*$)">
                                          <p:val>
                                            <p:fltVal val="0"/>
                                          </p:val>
                                        </p:tav>
                                        <p:tav tm="100000">
                                          <p:val>
                                            <p:fltVal val="1"/>
                                          </p:val>
                                        </p:tav>
                                      </p:tavLst>
                                    </p:anim>
                                    <p:anim calcmode="lin" valueType="num">
                                      <p:cBhvr>
                                        <p:cTn id="1364" dur="4500" fill="hold"/>
                                        <p:tgtEl>
                                          <p:spTgt spid="89"/>
                                        </p:tgtEl>
                                        <p:attrNameLst>
                                          <p:attrName>ppt_h</p:attrName>
                                        </p:attrNameLst>
                                      </p:cBhvr>
                                      <p:tavLst>
                                        <p:tav tm="0">
                                          <p:val>
                                            <p:strVal val="#ppt_h"/>
                                          </p:val>
                                        </p:tav>
                                        <p:tav tm="100000">
                                          <p:val>
                                            <p:strVal val="#ppt_h"/>
                                          </p:val>
                                        </p:tav>
                                      </p:tavLst>
                                    </p:anim>
                                  </p:childTnLst>
                                </p:cTn>
                              </p:par>
                              <p:par>
                                <p:cTn id="1365" presetID="23" presetClass="entr" presetSubtype="288" fill="hold" nodeType="withEffect">
                                  <p:stCondLst>
                                    <p:cond delay="1250"/>
                                  </p:stCondLst>
                                  <p:childTnLst>
                                    <p:set>
                                      <p:cBhvr>
                                        <p:cTn id="1366" dur="1" fill="hold">
                                          <p:stCondLst>
                                            <p:cond delay="0"/>
                                          </p:stCondLst>
                                        </p:cTn>
                                        <p:tgtEl>
                                          <p:spTgt spid="91"/>
                                        </p:tgtEl>
                                        <p:attrNameLst>
                                          <p:attrName>style.visibility</p:attrName>
                                        </p:attrNameLst>
                                      </p:cBhvr>
                                      <p:to>
                                        <p:strVal val="visible"/>
                                      </p:to>
                                    </p:set>
                                    <p:anim calcmode="lin" valueType="num">
                                      <p:cBhvr>
                                        <p:cTn id="1367" dur="3250" fill="hold"/>
                                        <p:tgtEl>
                                          <p:spTgt spid="91"/>
                                        </p:tgtEl>
                                        <p:attrNameLst>
                                          <p:attrName>ppt_w</p:attrName>
                                        </p:attrNameLst>
                                      </p:cBhvr>
                                      <p:tavLst>
                                        <p:tav tm="0">
                                          <p:val>
                                            <p:strVal val="4/3*#ppt_w"/>
                                          </p:val>
                                        </p:tav>
                                        <p:tav tm="100000">
                                          <p:val>
                                            <p:strVal val="#ppt_w"/>
                                          </p:val>
                                        </p:tav>
                                      </p:tavLst>
                                    </p:anim>
                                    <p:anim calcmode="lin" valueType="num">
                                      <p:cBhvr>
                                        <p:cTn id="1368" dur="3250" fill="hold"/>
                                        <p:tgtEl>
                                          <p:spTgt spid="91"/>
                                        </p:tgtEl>
                                        <p:attrNameLst>
                                          <p:attrName>ppt_h</p:attrName>
                                        </p:attrNameLst>
                                      </p:cBhvr>
                                      <p:tavLst>
                                        <p:tav tm="0">
                                          <p:val>
                                            <p:strVal val="4/3*#ppt_h"/>
                                          </p:val>
                                        </p:tav>
                                        <p:tav tm="100000">
                                          <p:val>
                                            <p:strVal val="#ppt_h"/>
                                          </p:val>
                                        </p:tav>
                                      </p:tavLst>
                                    </p:anim>
                                  </p:childTnLst>
                                </p:cTn>
                              </p:par>
                              <p:par>
                                <p:cTn id="1369" presetID="16" presetClass="entr" presetSubtype="42" fill="hold" nodeType="withEffect">
                                  <p:stCondLst>
                                    <p:cond delay="1250"/>
                                  </p:stCondLst>
                                  <p:childTnLst>
                                    <p:set>
                                      <p:cBhvr>
                                        <p:cTn id="1370" dur="1" fill="hold">
                                          <p:stCondLst>
                                            <p:cond delay="0"/>
                                          </p:stCondLst>
                                        </p:cTn>
                                        <p:tgtEl>
                                          <p:spTgt spid="91"/>
                                        </p:tgtEl>
                                        <p:attrNameLst>
                                          <p:attrName>style.visibility</p:attrName>
                                        </p:attrNameLst>
                                      </p:cBhvr>
                                      <p:to>
                                        <p:strVal val="visible"/>
                                      </p:to>
                                    </p:set>
                                    <p:animEffect transition="in" filter="barn(outHorizontal)">
                                      <p:cBhvr>
                                        <p:cTn id="1371" dur="3250"/>
                                        <p:tgtEl>
                                          <p:spTgt spid="91"/>
                                        </p:tgtEl>
                                      </p:cBhvr>
                                    </p:animEffect>
                                  </p:childTnLst>
                                </p:cTn>
                              </p:par>
                              <p:par>
                                <p:cTn id="1372" presetID="9" presetClass="emph" presetSubtype="0" nodeType="withEffect">
                                  <p:stCondLst>
                                    <p:cond delay="0"/>
                                  </p:stCondLst>
                                  <p:childTnLst>
                                    <p:set>
                                      <p:cBhvr rctx="PPT">
                                        <p:cTn id="1373" dur="indefinite"/>
                                        <p:tgtEl>
                                          <p:spTgt spid="92"/>
                                        </p:tgtEl>
                                        <p:attrNameLst>
                                          <p:attrName>style.opacity</p:attrName>
                                        </p:attrNameLst>
                                      </p:cBhvr>
                                      <p:to>
                                        <p:strVal val="0"/>
                                      </p:to>
                                    </p:set>
                                    <p:animEffect filter="image" prLst="opacity: 0">
                                      <p:cBhvr rctx="IE">
                                        <p:cTn id="1374" dur="indefinite"/>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8"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79" grpId="0" animBg="1"/>
      <p:bldP spid="79" grpId="1" animBg="1"/>
      <p:bldP spid="79" grpId="2" animBg="1"/>
      <p:bldP spid="79" grpId="3" animBg="1"/>
      <p:bldP spid="79" grpId="4" animBg="1"/>
      <p:bldP spid="68" grpId="0" animBg="1"/>
      <p:bldP spid="68" grpId="1" animBg="1"/>
      <p:bldP spid="68" grpId="2" animBg="1"/>
      <p:bldP spid="68" grpId="3" animBg="1"/>
      <p:bldP spid="68" grpId="4" animBg="1"/>
      <p:bldP spid="69" grpId="0" animBg="1"/>
      <p:bldP spid="69" grpId="1" animBg="1"/>
      <p:bldP spid="69" grpId="2" animBg="1"/>
      <p:bldP spid="69" grpId="3" animBg="1"/>
      <p:bldP spid="69" grpId="4" animBg="1"/>
      <p:bldP spid="70" grpId="0" animBg="1"/>
      <p:bldP spid="70" grpId="1" animBg="1"/>
      <p:bldP spid="70" grpId="2" animBg="1"/>
      <p:bldP spid="70" grpId="3" animBg="1"/>
      <p:bldP spid="70" grpId="4" animBg="1"/>
      <p:bldP spid="71" grpId="0" animBg="1"/>
      <p:bldP spid="71" grpId="1" animBg="1"/>
      <p:bldP spid="71" grpId="2" animBg="1"/>
      <p:bldP spid="71" grpId="3" animBg="1"/>
      <p:bldP spid="71" grpId="4" animBg="1"/>
      <p:bldP spid="72" grpId="0" animBg="1"/>
      <p:bldP spid="72" grpId="1" animBg="1"/>
      <p:bldP spid="72" grpId="2" animBg="1"/>
      <p:bldP spid="72" grpId="3" animBg="1"/>
      <p:bldP spid="72" grpId="4" animBg="1"/>
      <p:bldP spid="73" grpId="0" animBg="1"/>
      <p:bldP spid="73" grpId="1" animBg="1"/>
      <p:bldP spid="73" grpId="2" animBg="1"/>
      <p:bldP spid="73" grpId="3" animBg="1"/>
      <p:bldP spid="73" grpId="4" animBg="1"/>
      <p:bldP spid="74" grpId="0" animBg="1"/>
      <p:bldP spid="74" grpId="1" animBg="1"/>
      <p:bldP spid="74" grpId="2" animBg="1"/>
      <p:bldP spid="74" grpId="3" animBg="1"/>
      <p:bldP spid="74" grpId="4" animBg="1"/>
      <p:bldP spid="75" grpId="0" animBg="1"/>
      <p:bldP spid="75" grpId="1" animBg="1"/>
      <p:bldP spid="75" grpId="2" animBg="1"/>
      <p:bldP spid="75" grpId="3" animBg="1"/>
      <p:bldP spid="75" grpId="4" animBg="1"/>
      <p:bldP spid="76" grpId="0" animBg="1"/>
      <p:bldP spid="76" grpId="1" animBg="1"/>
      <p:bldP spid="76" grpId="2" animBg="1"/>
      <p:bldP spid="76" grpId="3" animBg="1"/>
      <p:bldP spid="76" grpId="4" animBg="1"/>
      <p:bldP spid="77" grpId="0" animBg="1"/>
      <p:bldP spid="77" grpId="1" animBg="1"/>
      <p:bldP spid="77" grpId="2" animBg="1"/>
      <p:bldP spid="77" grpId="3" animBg="1"/>
      <p:bldP spid="77" grpId="4" animBg="1"/>
      <p:bldP spid="78" grpId="0" animBg="1"/>
      <p:bldP spid="78" grpId="1" animBg="1"/>
      <p:bldP spid="78" grpId="2" animBg="1"/>
      <p:bldP spid="78" grpId="3" animBg="1"/>
      <p:bldP spid="78" grpId="4" animBg="1"/>
      <p:bldP spid="80" grpId="0" animBg="1"/>
      <p:bldP spid="80" grpId="1" animBg="1"/>
      <p:bldP spid="80" grpId="2" animBg="1"/>
      <p:bldP spid="80" grpId="3" animBg="1"/>
      <p:bldP spid="80" grpId="4" animBg="1"/>
      <p:bldP spid="81" grpId="0" animBg="1"/>
      <p:bldP spid="81" grpId="1" animBg="1"/>
      <p:bldP spid="81" grpId="2" animBg="1"/>
      <p:bldP spid="81" grpId="3" animBg="1"/>
      <p:bldP spid="81" grpId="4" animBg="1"/>
      <p:bldP spid="82" grpId="0" animBg="1"/>
      <p:bldP spid="82" grpId="1" animBg="1"/>
      <p:bldP spid="82" grpId="2" animBg="1"/>
      <p:bldP spid="82" grpId="3" animBg="1"/>
      <p:bldP spid="82" grpId="4" animBg="1"/>
      <p:bldP spid="83" grpId="0" animBg="1"/>
      <p:bldP spid="83" grpId="1" animBg="1"/>
      <p:bldP spid="83" grpId="2" animBg="1"/>
      <p:bldP spid="83" grpId="3" animBg="1"/>
      <p:bldP spid="83" grpId="4" animBg="1"/>
      <p:bldP spid="84" grpId="0" animBg="1"/>
      <p:bldP spid="84" grpId="1" animBg="1"/>
      <p:bldP spid="84" grpId="2" animBg="1"/>
      <p:bldP spid="84" grpId="3" animBg="1"/>
      <p:bldP spid="84" grpId="4" animBg="1"/>
      <p:bldP spid="85" grpId="0" animBg="1"/>
      <p:bldP spid="85" grpId="1" animBg="1"/>
      <p:bldP spid="85" grpId="2" animBg="1"/>
      <p:bldP spid="85" grpId="3" animBg="1"/>
      <p:bldP spid="85" grpId="4" animBg="1"/>
      <p:bldP spid="86" grpId="0" animBg="1"/>
      <p:bldP spid="86" grpId="1" animBg="1"/>
      <p:bldP spid="86" grpId="2" animBg="1"/>
      <p:bldP spid="86" grpId="3" animBg="1"/>
      <p:bldP spid="86" grpId="4" animBg="1"/>
      <p:bldP spid="87" grpId="0" animBg="1"/>
      <p:bldP spid="87" grpId="1" animBg="1"/>
      <p:bldP spid="87" grpId="2" animBg="1"/>
      <p:bldP spid="87" grpId="3" animBg="1"/>
      <p:bldP spid="87" grpId="4" animBg="1"/>
      <p:bldP spid="88" grpId="0" animBg="1"/>
      <p:bldP spid="88" grpId="1" animBg="1"/>
      <p:bldP spid="88" grpId="2" animBg="1"/>
      <p:bldP spid="88" grpId="3" animBg="1"/>
      <p:bldP spid="88" grpId="4" animBg="1"/>
      <p:bldP spid="89" grpId="0" animBg="1"/>
      <p:bldP spid="89" grpId="1" animBg="1"/>
      <p:bldP spid="89" grpId="2" animBg="1"/>
      <p:bldP spid="89" grpId="3" animBg="1"/>
      <p:bldP spid="89" grpId="4"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3" name="2 Rectángulo"/>
          <p:cNvSpPr/>
          <p:nvPr/>
        </p:nvSpPr>
        <p:spPr>
          <a:xfrm>
            <a:off x="2627784" y="32760"/>
            <a:ext cx="5688632" cy="3385542"/>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endParaRPr lang="es-ES" sz="1400" b="1" dirty="0">
              <a:solidFill>
                <a:srgbClr val="441918"/>
              </a:solidFill>
              <a:latin typeface="Hobo Std" pitchFamily="34" charset="0"/>
            </a:endParaRPr>
          </a:p>
          <a:p>
            <a:pPr algn="ctr">
              <a:defRPr/>
            </a:pPr>
            <a:r>
              <a:rPr lang="es-ES" sz="1600" dirty="0" smtClean="0">
                <a:solidFill>
                  <a:schemeClr val="tx2">
                    <a:lumMod val="25000"/>
                  </a:schemeClr>
                </a:solidFill>
                <a:latin typeface="Hobo Std" pitchFamily="34" charset="0"/>
              </a:rPr>
              <a:t>Ayuda a paliar los efectos del mareo y el vértigo</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El jengibre es idóneo para tratar las náuseas del embarazo, siendo un antiemético natural especialmente beneficioso para eliminar la sensación de mareo y vértigo y las náuseas y vómitos que suelen ir aparejados</a:t>
            </a:r>
            <a:r>
              <a:rPr lang="es-ES" sz="1400" b="1" dirty="0" smtClean="0">
                <a:solidFill>
                  <a:schemeClr val="tx2">
                    <a:lumMod val="25000"/>
                  </a:schemeClr>
                </a:solidFill>
                <a:latin typeface="Hobo Std" pitchFamily="34" charset="0"/>
              </a:rPr>
              <a:t>.</a:t>
            </a:r>
          </a:p>
          <a:p>
            <a:pPr algn="ctr">
              <a:defRPr/>
            </a:pPr>
            <a:endParaRPr lang="es-ES" sz="1400" b="1" dirty="0">
              <a:solidFill>
                <a:schemeClr val="tx2">
                  <a:lumMod val="25000"/>
                </a:schemeClr>
              </a:solidFill>
              <a:latin typeface="Hobo Std" pitchFamily="34" charset="0"/>
            </a:endParaRPr>
          </a:p>
          <a:p>
            <a:pPr algn="ctr">
              <a:defRPr/>
            </a:pPr>
            <a:r>
              <a:rPr lang="es-ES" sz="1600" b="1" dirty="0" smtClean="0">
                <a:solidFill>
                  <a:schemeClr val="tx2">
                    <a:lumMod val="25000"/>
                  </a:schemeClr>
                </a:solidFill>
                <a:latin typeface="Hobo Std" pitchFamily="34" charset="0"/>
              </a:rPr>
              <a:t>Es digestivo y un protector estomacal natural</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El jengibre es ideal también para aquellas personas que tienen problemas digestivos, especialmente la gastritis, la diarrea o las </a:t>
            </a:r>
            <a:r>
              <a:rPr lang="es-ES" sz="1400" b="1" dirty="0" smtClean="0">
                <a:solidFill>
                  <a:schemeClr val="tx2">
                    <a:lumMod val="25000"/>
                  </a:schemeClr>
                </a:solidFill>
                <a:latin typeface="Hobo Std" pitchFamily="34" charset="0"/>
              </a:rPr>
              <a:t>flatulencias</a:t>
            </a:r>
            <a:r>
              <a:rPr lang="es-ES" sz="1400" b="1" dirty="0">
                <a:solidFill>
                  <a:schemeClr val="tx2">
                    <a:lumMod val="25000"/>
                  </a:schemeClr>
                </a:solidFill>
                <a:latin typeface="Hobo Std" pitchFamily="34" charset="0"/>
              </a:rPr>
              <a:t>.</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1640009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28 Grupo"/>
          <p:cNvGrpSpPr/>
          <p:nvPr/>
        </p:nvGrpSpPr>
        <p:grpSpPr>
          <a:xfrm rot="10800000">
            <a:off x="0" y="0"/>
            <a:ext cx="9144000" cy="5143500"/>
            <a:chOff x="0" y="2571750"/>
            <a:chExt cx="9144000" cy="2571750"/>
          </a:xfrm>
        </p:grpSpPr>
        <p:sp>
          <p:nvSpPr>
            <p:cNvPr id="31" name="30 Rectángulo"/>
            <p:cNvSpPr/>
            <p:nvPr/>
          </p:nvSpPr>
          <p:spPr>
            <a:xfrm>
              <a:off x="4572000" y="2571750"/>
              <a:ext cx="4572000" cy="2571750"/>
            </a:xfrm>
            <a:prstGeom prst="rect">
              <a:avLst/>
            </a:prstGeom>
            <a:gradFill flip="none" rotWithShape="1">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flipH="1">
              <a:off x="0" y="2571750"/>
              <a:ext cx="4572000" cy="2571750"/>
            </a:xfrm>
            <a:prstGeom prst="rect">
              <a:avLst/>
            </a:prstGeom>
            <a:gradFill flip="none" rotWithShape="1">
              <a:gsLst>
                <a:gs pos="24000">
                  <a:srgbClr val="1A1245">
                    <a:lumMod val="24000"/>
                  </a:srgbClr>
                </a:gs>
                <a:gs pos="100000">
                  <a:srgbClr val="C00000">
                    <a:lumMod val="4000"/>
                  </a:srgbClr>
                </a:gs>
                <a:gs pos="60000">
                  <a:srgbClr val="5454D4">
                    <a:alpha val="97000"/>
                    <a:lumMod val="7000"/>
                  </a:srgbClr>
                </a:gs>
                <a:gs pos="79000">
                  <a:srgbClr val="66FFFF">
                    <a:lumMod val="0"/>
                    <a:lumOff val="100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8" name="27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8728" y="0"/>
            <a:ext cx="9144000" cy="5143500"/>
          </a:xfrm>
          <a:prstGeom prst="rect">
            <a:avLst/>
          </a:prstGeom>
          <a:noFill/>
          <a:ln>
            <a:noFill/>
          </a:ln>
          <a:effectLst>
            <a:reflection stA="0" dir="5400000" sy="-100000" algn="bl" rotWithShape="0"/>
          </a:effectLst>
        </p:spPr>
      </p:pic>
      <p:pic>
        <p:nvPicPr>
          <p:cNvPr id="30" name="29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t="-2" b="-99114"/>
          <a:stretch/>
        </p:blipFill>
        <p:spPr>
          <a:xfrm>
            <a:off x="-25963" y="22821"/>
            <a:ext cx="9144000" cy="10241357"/>
          </a:xfrm>
          <a:prstGeom prst="ellipse">
            <a:avLst/>
          </a:prstGeom>
          <a:noFill/>
          <a:ln>
            <a:noFill/>
          </a:ln>
          <a:effectLst/>
        </p:spPr>
      </p:pic>
      <p:sp>
        <p:nvSpPr>
          <p:cNvPr id="2" name="1 Arco de bloque"/>
          <p:cNvSpPr/>
          <p:nvPr/>
        </p:nvSpPr>
        <p:spPr>
          <a:xfrm rot="15660000" flipV="1">
            <a:off x="4613506" y="-1341733"/>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rco de bloque"/>
          <p:cNvSpPr/>
          <p:nvPr/>
        </p:nvSpPr>
        <p:spPr>
          <a:xfrm rot="15660000" flipV="1">
            <a:off x="4613506" y="-153733"/>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rot="15660000" flipV="1">
            <a:off x="4577506" y="1070267"/>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rot="15660000" flipV="1">
            <a:off x="4577242" y="2346009"/>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rot="15660000" flipV="1">
            <a:off x="6582814" y="-1362351"/>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15660000" flipV="1">
            <a:off x="6582814" y="-174351"/>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rot="15660000" flipV="1">
            <a:off x="6546814" y="1049649"/>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rot="15660000" flipV="1">
            <a:off x="6546550" y="2325391"/>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760000" flipV="1">
            <a:off x="238616" y="-1315627"/>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760000" flipV="1">
            <a:off x="238616" y="-127627"/>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5760000" flipV="1">
            <a:off x="202616" y="1096373"/>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5760000" flipV="1">
            <a:off x="202352" y="2372115"/>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5760000" flipV="1">
            <a:off x="2219344" y="-1295009"/>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8575"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5760000" flipV="1">
            <a:off x="2219344" y="-107009"/>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8575"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5760000" flipV="1">
            <a:off x="2183344" y="1116991"/>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8575"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5760000" flipV="1">
            <a:off x="2183080" y="2392733"/>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8575"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760000" flipV="1">
            <a:off x="-1849616" y="-1315627"/>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760000" flipV="1">
            <a:off x="-1849616" y="-127627"/>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5760000" flipV="1">
            <a:off x="-1885616" y="1096373"/>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5760000" flipV="1">
            <a:off x="-1885880" y="2372115"/>
            <a:ext cx="2354560" cy="2033749"/>
          </a:xfrm>
          <a:prstGeom prst="blockArc">
            <a:avLst>
              <a:gd name="adj1" fmla="val 10800000"/>
              <a:gd name="adj2" fmla="val 21589167"/>
              <a:gd name="adj3" fmla="val 7825"/>
            </a:avLst>
          </a:prstGeom>
          <a:gradFill>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15660000" flipV="1">
            <a:off x="8671046" y="-1362351"/>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15660000" flipV="1">
            <a:off x="8671046" y="-174351"/>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15660000" flipV="1">
            <a:off x="8635046" y="1049649"/>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15660000" flipV="1">
            <a:off x="8634782" y="2325391"/>
            <a:ext cx="2354560" cy="2127197"/>
          </a:xfrm>
          <a:prstGeom prst="blockArc">
            <a:avLst>
              <a:gd name="adj1" fmla="val 10800000"/>
              <a:gd name="adj2" fmla="val 21589167"/>
              <a:gd name="adj3" fmla="val 7825"/>
            </a:avLst>
          </a:prstGeom>
          <a:gradFill flip="none" rotWithShape="1">
            <a:gsLst>
              <a:gs pos="0">
                <a:schemeClr val="tx1">
                  <a:alpha val="0"/>
                </a:schemeClr>
              </a:gs>
              <a:gs pos="19000">
                <a:srgbClr val="FFC000">
                  <a:alpha val="0"/>
                </a:srgbClr>
              </a:gs>
              <a:gs pos="99000">
                <a:srgbClr val="FC7404">
                  <a:alpha val="18000"/>
                </a:srgbClr>
              </a:gs>
              <a:gs pos="82000">
                <a:srgbClr val="FF9900">
                  <a:alpha val="0"/>
                </a:srgbClr>
              </a:gs>
            </a:gsLst>
            <a:path path="circle">
              <a:fillToRect l="50000" t="50000" r="50000" b="50000"/>
            </a:path>
            <a:tileRect/>
          </a:gradFill>
          <a:ln w="25400" cap="sq" cmpd="sng">
            <a:gradFill>
              <a:gsLst>
                <a:gs pos="0">
                  <a:schemeClr val="tx1"/>
                </a:gs>
                <a:gs pos="19000">
                  <a:srgbClr val="FFC000"/>
                </a:gs>
                <a:gs pos="92083">
                  <a:srgbClr val="FC7404"/>
                </a:gs>
                <a:gs pos="62000">
                  <a:srgbClr val="FF9900"/>
                </a:gs>
              </a:gsLst>
              <a:lin ang="5400000" scaled="0"/>
            </a:gradFill>
            <a:prstDash val="solid"/>
          </a:ln>
          <a:effectLst>
            <a:glow rad="12700">
              <a:srgbClr val="FF9900"/>
            </a:glow>
            <a:reflection blurRad="6350" dir="5400000" sy="-100000" algn="bl" rotWithShape="0"/>
          </a:effectLst>
          <a:scene3d>
            <a:camera prst="orthographicFront"/>
            <a:lightRig rig="flat"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2" name="3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6752" y="-1820738"/>
            <a:ext cx="13441494" cy="7560840"/>
          </a:xfrm>
          <a:prstGeom prst="rect">
            <a:avLst/>
          </a:prstGeom>
        </p:spPr>
      </p:pic>
    </p:spTree>
    <p:extLst>
      <p:ext uri="{BB962C8B-B14F-4D97-AF65-F5344CB8AC3E}">
        <p14:creationId xmlns:p14="http://schemas.microsoft.com/office/powerpoint/2010/main" val="4216657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500" fill="hold"/>
                                        <p:tgtEl>
                                          <p:spTgt spid="2"/>
                                        </p:tgtEl>
                                        <p:attrNameLst>
                                          <p:attrName>ppt_x</p:attrName>
                                        </p:attrNameLst>
                                      </p:cBhvr>
                                      <p:tavLst>
                                        <p:tav tm="0">
                                          <p:val>
                                            <p:strVal val="1+#ppt_w/2"/>
                                          </p:val>
                                        </p:tav>
                                        <p:tav tm="100000">
                                          <p:val>
                                            <p:strVal val="#ppt_x"/>
                                          </p:val>
                                        </p:tav>
                                      </p:tavLst>
                                    </p:anim>
                                    <p:anim calcmode="lin" valueType="num">
                                      <p:cBhvr additive="base">
                                        <p:cTn id="8" dur="3500" fill="hold"/>
                                        <p:tgtEl>
                                          <p:spTgt spid="2"/>
                                        </p:tgtEl>
                                        <p:attrNameLst>
                                          <p:attrName>ppt_y</p:attrName>
                                        </p:attrNameLst>
                                      </p:cBhvr>
                                      <p:tavLst>
                                        <p:tav tm="0">
                                          <p:val>
                                            <p:strVal val="#ppt_y"/>
                                          </p:val>
                                        </p:tav>
                                        <p:tav tm="100000">
                                          <p:val>
                                            <p:strVal val="#ppt_y"/>
                                          </p:val>
                                        </p:tav>
                                      </p:tavLst>
                                    </p:anim>
                                  </p:childTnLst>
                                </p:cTn>
                              </p:par>
                              <p:par>
                                <p:cTn id="9" presetID="8" presetClass="emph" presetSubtype="0" fill="hold" grpId="1" nodeType="withEffect">
                                  <p:stCondLst>
                                    <p:cond delay="0"/>
                                  </p:stCondLst>
                                  <p:childTnLst>
                                    <p:animRot by="-10800000">
                                      <p:cBhvr>
                                        <p:cTn id="10" dur="3500" fill="hold"/>
                                        <p:tgtEl>
                                          <p:spTgt spid="2"/>
                                        </p:tgtEl>
                                        <p:attrNameLst>
                                          <p:attrName>r</p:attrName>
                                        </p:attrNameLst>
                                      </p:cBhvr>
                                    </p:animRot>
                                  </p:childTnLst>
                                </p:cTn>
                              </p:par>
                              <p:par>
                                <p:cTn id="11" presetID="2" presetClass="exit" presetSubtype="8" fill="hold" grpId="2" nodeType="withEffect">
                                  <p:stCondLst>
                                    <p:cond delay="0"/>
                                  </p:stCondLst>
                                  <p:childTnLst>
                                    <p:anim calcmode="lin" valueType="num">
                                      <p:cBhvr additive="base">
                                        <p:cTn id="12" dur="3500"/>
                                        <p:tgtEl>
                                          <p:spTgt spid="2"/>
                                        </p:tgtEl>
                                        <p:attrNameLst>
                                          <p:attrName>ppt_x</p:attrName>
                                        </p:attrNameLst>
                                      </p:cBhvr>
                                      <p:tavLst>
                                        <p:tav tm="0">
                                          <p:val>
                                            <p:strVal val="ppt_x"/>
                                          </p:val>
                                        </p:tav>
                                        <p:tav tm="100000">
                                          <p:val>
                                            <p:strVal val="0-ppt_w/2"/>
                                          </p:val>
                                        </p:tav>
                                      </p:tavLst>
                                    </p:anim>
                                    <p:anim calcmode="lin" valueType="num">
                                      <p:cBhvr additive="base">
                                        <p:cTn id="13" dur="3500"/>
                                        <p:tgtEl>
                                          <p:spTgt spid="2"/>
                                        </p:tgtEl>
                                        <p:attrNameLst>
                                          <p:attrName>ppt_y</p:attrName>
                                        </p:attrNameLst>
                                      </p:cBhvr>
                                      <p:tavLst>
                                        <p:tav tm="0">
                                          <p:val>
                                            <p:strVal val="ppt_y"/>
                                          </p:val>
                                        </p:tav>
                                        <p:tav tm="100000">
                                          <p:val>
                                            <p:strVal val="ppt_y"/>
                                          </p:val>
                                        </p:tav>
                                      </p:tavLst>
                                    </p:anim>
                                    <p:set>
                                      <p:cBhvr>
                                        <p:cTn id="14" dur="1" fill="hold">
                                          <p:stCondLst>
                                            <p:cond delay="3499"/>
                                          </p:stCondLst>
                                        </p:cTn>
                                        <p:tgtEl>
                                          <p:spTgt spid="2"/>
                                        </p:tgtEl>
                                        <p:attrNameLst>
                                          <p:attrName>style.visibility</p:attrName>
                                        </p:attrNameLst>
                                      </p:cBhvr>
                                      <p:to>
                                        <p:strVal val="hidden"/>
                                      </p:to>
                                    </p:set>
                                  </p:childTnLst>
                                </p:cTn>
                              </p:par>
                              <p:par>
                                <p:cTn id="15" presetID="2" presetClass="entr" presetSubtype="2"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3500" fill="hold"/>
                                        <p:tgtEl>
                                          <p:spTgt spid="3"/>
                                        </p:tgtEl>
                                        <p:attrNameLst>
                                          <p:attrName>ppt_x</p:attrName>
                                        </p:attrNameLst>
                                      </p:cBhvr>
                                      <p:tavLst>
                                        <p:tav tm="0">
                                          <p:val>
                                            <p:strVal val="1+#ppt_w/2"/>
                                          </p:val>
                                        </p:tav>
                                        <p:tav tm="100000">
                                          <p:val>
                                            <p:strVal val="#ppt_x"/>
                                          </p:val>
                                        </p:tav>
                                      </p:tavLst>
                                    </p:anim>
                                    <p:anim calcmode="lin" valueType="num">
                                      <p:cBhvr additive="base">
                                        <p:cTn id="18" dur="3500" fill="hold"/>
                                        <p:tgtEl>
                                          <p:spTgt spid="3"/>
                                        </p:tgtEl>
                                        <p:attrNameLst>
                                          <p:attrName>ppt_y</p:attrName>
                                        </p:attrNameLst>
                                      </p:cBhvr>
                                      <p:tavLst>
                                        <p:tav tm="0">
                                          <p:val>
                                            <p:strVal val="#ppt_y"/>
                                          </p:val>
                                        </p:tav>
                                        <p:tav tm="100000">
                                          <p:val>
                                            <p:strVal val="#ppt_y"/>
                                          </p:val>
                                        </p:tav>
                                      </p:tavLst>
                                    </p:anim>
                                  </p:childTnLst>
                                </p:cTn>
                              </p:par>
                              <p:par>
                                <p:cTn id="19" presetID="8" presetClass="emph" presetSubtype="0" fill="hold" grpId="1" nodeType="withEffect">
                                  <p:stCondLst>
                                    <p:cond delay="0"/>
                                  </p:stCondLst>
                                  <p:childTnLst>
                                    <p:animRot by="-10800000">
                                      <p:cBhvr>
                                        <p:cTn id="20" dur="3500" fill="hold"/>
                                        <p:tgtEl>
                                          <p:spTgt spid="3"/>
                                        </p:tgtEl>
                                        <p:attrNameLst>
                                          <p:attrName>r</p:attrName>
                                        </p:attrNameLst>
                                      </p:cBhvr>
                                    </p:animRot>
                                  </p:childTnLst>
                                </p:cTn>
                              </p:par>
                              <p:par>
                                <p:cTn id="21" presetID="2" presetClass="exit" presetSubtype="8" fill="hold" grpId="2" nodeType="withEffect">
                                  <p:stCondLst>
                                    <p:cond delay="0"/>
                                  </p:stCondLst>
                                  <p:childTnLst>
                                    <p:anim calcmode="lin" valueType="num">
                                      <p:cBhvr additive="base">
                                        <p:cTn id="22" dur="3500"/>
                                        <p:tgtEl>
                                          <p:spTgt spid="3"/>
                                        </p:tgtEl>
                                        <p:attrNameLst>
                                          <p:attrName>ppt_x</p:attrName>
                                        </p:attrNameLst>
                                      </p:cBhvr>
                                      <p:tavLst>
                                        <p:tav tm="0">
                                          <p:val>
                                            <p:strVal val="ppt_x"/>
                                          </p:val>
                                        </p:tav>
                                        <p:tav tm="100000">
                                          <p:val>
                                            <p:strVal val="0-ppt_w/2"/>
                                          </p:val>
                                        </p:tav>
                                      </p:tavLst>
                                    </p:anim>
                                    <p:anim calcmode="lin" valueType="num">
                                      <p:cBhvr additive="base">
                                        <p:cTn id="23" dur="3500"/>
                                        <p:tgtEl>
                                          <p:spTgt spid="3"/>
                                        </p:tgtEl>
                                        <p:attrNameLst>
                                          <p:attrName>ppt_y</p:attrName>
                                        </p:attrNameLst>
                                      </p:cBhvr>
                                      <p:tavLst>
                                        <p:tav tm="0">
                                          <p:val>
                                            <p:strVal val="ppt_y"/>
                                          </p:val>
                                        </p:tav>
                                        <p:tav tm="100000">
                                          <p:val>
                                            <p:strVal val="ppt_y"/>
                                          </p:val>
                                        </p:tav>
                                      </p:tavLst>
                                    </p:anim>
                                    <p:set>
                                      <p:cBhvr>
                                        <p:cTn id="24" dur="1" fill="hold">
                                          <p:stCondLst>
                                            <p:cond delay="3499"/>
                                          </p:stCondLst>
                                        </p:cTn>
                                        <p:tgtEl>
                                          <p:spTgt spid="3"/>
                                        </p:tgtEl>
                                        <p:attrNameLst>
                                          <p:attrName>style.visibility</p:attrName>
                                        </p:attrNameLst>
                                      </p:cBhvr>
                                      <p:to>
                                        <p:strVal val="hidden"/>
                                      </p:to>
                                    </p:set>
                                  </p:childTnLst>
                                </p:cTn>
                              </p:par>
                              <p:par>
                                <p:cTn id="25" presetID="2" presetClass="entr" presetSubtype="2"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3500" fill="hold"/>
                                        <p:tgtEl>
                                          <p:spTgt spid="4"/>
                                        </p:tgtEl>
                                        <p:attrNameLst>
                                          <p:attrName>ppt_x</p:attrName>
                                        </p:attrNameLst>
                                      </p:cBhvr>
                                      <p:tavLst>
                                        <p:tav tm="0">
                                          <p:val>
                                            <p:strVal val="1+#ppt_w/2"/>
                                          </p:val>
                                        </p:tav>
                                        <p:tav tm="100000">
                                          <p:val>
                                            <p:strVal val="#ppt_x"/>
                                          </p:val>
                                        </p:tav>
                                      </p:tavLst>
                                    </p:anim>
                                    <p:anim calcmode="lin" valueType="num">
                                      <p:cBhvr additive="base">
                                        <p:cTn id="28" dur="3500" fill="hold"/>
                                        <p:tgtEl>
                                          <p:spTgt spid="4"/>
                                        </p:tgtEl>
                                        <p:attrNameLst>
                                          <p:attrName>ppt_y</p:attrName>
                                        </p:attrNameLst>
                                      </p:cBhvr>
                                      <p:tavLst>
                                        <p:tav tm="0">
                                          <p:val>
                                            <p:strVal val="#ppt_y"/>
                                          </p:val>
                                        </p:tav>
                                        <p:tav tm="100000">
                                          <p:val>
                                            <p:strVal val="#ppt_y"/>
                                          </p:val>
                                        </p:tav>
                                      </p:tavLst>
                                    </p:anim>
                                  </p:childTnLst>
                                </p:cTn>
                              </p:par>
                              <p:par>
                                <p:cTn id="29" presetID="8" presetClass="emph" presetSubtype="0" fill="hold" grpId="1" nodeType="withEffect">
                                  <p:stCondLst>
                                    <p:cond delay="0"/>
                                  </p:stCondLst>
                                  <p:childTnLst>
                                    <p:animRot by="-10800000">
                                      <p:cBhvr>
                                        <p:cTn id="30" dur="3500" fill="hold"/>
                                        <p:tgtEl>
                                          <p:spTgt spid="4"/>
                                        </p:tgtEl>
                                        <p:attrNameLst>
                                          <p:attrName>r</p:attrName>
                                        </p:attrNameLst>
                                      </p:cBhvr>
                                    </p:animRot>
                                  </p:childTnLst>
                                </p:cTn>
                              </p:par>
                              <p:par>
                                <p:cTn id="31" presetID="2" presetClass="exit" presetSubtype="8" fill="hold" grpId="2" nodeType="withEffect">
                                  <p:stCondLst>
                                    <p:cond delay="0"/>
                                  </p:stCondLst>
                                  <p:childTnLst>
                                    <p:anim calcmode="lin" valueType="num">
                                      <p:cBhvr additive="base">
                                        <p:cTn id="32" dur="3500"/>
                                        <p:tgtEl>
                                          <p:spTgt spid="4"/>
                                        </p:tgtEl>
                                        <p:attrNameLst>
                                          <p:attrName>ppt_x</p:attrName>
                                        </p:attrNameLst>
                                      </p:cBhvr>
                                      <p:tavLst>
                                        <p:tav tm="0">
                                          <p:val>
                                            <p:strVal val="ppt_x"/>
                                          </p:val>
                                        </p:tav>
                                        <p:tav tm="100000">
                                          <p:val>
                                            <p:strVal val="0-ppt_w/2"/>
                                          </p:val>
                                        </p:tav>
                                      </p:tavLst>
                                    </p:anim>
                                    <p:anim calcmode="lin" valueType="num">
                                      <p:cBhvr additive="base">
                                        <p:cTn id="33" dur="3500"/>
                                        <p:tgtEl>
                                          <p:spTgt spid="4"/>
                                        </p:tgtEl>
                                        <p:attrNameLst>
                                          <p:attrName>ppt_y</p:attrName>
                                        </p:attrNameLst>
                                      </p:cBhvr>
                                      <p:tavLst>
                                        <p:tav tm="0">
                                          <p:val>
                                            <p:strVal val="ppt_y"/>
                                          </p:val>
                                        </p:tav>
                                        <p:tav tm="100000">
                                          <p:val>
                                            <p:strVal val="ppt_y"/>
                                          </p:val>
                                        </p:tav>
                                      </p:tavLst>
                                    </p:anim>
                                    <p:set>
                                      <p:cBhvr>
                                        <p:cTn id="34" dur="1" fill="hold">
                                          <p:stCondLst>
                                            <p:cond delay="3499"/>
                                          </p:stCondLst>
                                        </p:cTn>
                                        <p:tgtEl>
                                          <p:spTgt spid="4"/>
                                        </p:tgtEl>
                                        <p:attrNameLst>
                                          <p:attrName>style.visibility</p:attrName>
                                        </p:attrNameLst>
                                      </p:cBhvr>
                                      <p:to>
                                        <p:strVal val="hidden"/>
                                      </p:to>
                                    </p:set>
                                  </p:childTnLst>
                                </p:cTn>
                              </p:par>
                              <p:par>
                                <p:cTn id="35" presetID="2" presetClass="entr" presetSubtype="2"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500" fill="hold"/>
                                        <p:tgtEl>
                                          <p:spTgt spid="5"/>
                                        </p:tgtEl>
                                        <p:attrNameLst>
                                          <p:attrName>ppt_x</p:attrName>
                                        </p:attrNameLst>
                                      </p:cBhvr>
                                      <p:tavLst>
                                        <p:tav tm="0">
                                          <p:val>
                                            <p:strVal val="1+#ppt_w/2"/>
                                          </p:val>
                                        </p:tav>
                                        <p:tav tm="100000">
                                          <p:val>
                                            <p:strVal val="#ppt_x"/>
                                          </p:val>
                                        </p:tav>
                                      </p:tavLst>
                                    </p:anim>
                                    <p:anim calcmode="lin" valueType="num">
                                      <p:cBhvr additive="base">
                                        <p:cTn id="38" dur="3500" fill="hold"/>
                                        <p:tgtEl>
                                          <p:spTgt spid="5"/>
                                        </p:tgtEl>
                                        <p:attrNameLst>
                                          <p:attrName>ppt_y</p:attrName>
                                        </p:attrNameLst>
                                      </p:cBhvr>
                                      <p:tavLst>
                                        <p:tav tm="0">
                                          <p:val>
                                            <p:strVal val="#ppt_y"/>
                                          </p:val>
                                        </p:tav>
                                        <p:tav tm="100000">
                                          <p:val>
                                            <p:strVal val="#ppt_y"/>
                                          </p:val>
                                        </p:tav>
                                      </p:tavLst>
                                    </p:anim>
                                  </p:childTnLst>
                                </p:cTn>
                              </p:par>
                              <p:par>
                                <p:cTn id="39" presetID="8" presetClass="emph" presetSubtype="0" fill="hold" grpId="1" nodeType="withEffect">
                                  <p:stCondLst>
                                    <p:cond delay="0"/>
                                  </p:stCondLst>
                                  <p:childTnLst>
                                    <p:animRot by="-10800000">
                                      <p:cBhvr>
                                        <p:cTn id="40" dur="3500" fill="hold"/>
                                        <p:tgtEl>
                                          <p:spTgt spid="5"/>
                                        </p:tgtEl>
                                        <p:attrNameLst>
                                          <p:attrName>r</p:attrName>
                                        </p:attrNameLst>
                                      </p:cBhvr>
                                    </p:animRot>
                                  </p:childTnLst>
                                </p:cTn>
                              </p:par>
                              <p:par>
                                <p:cTn id="41" presetID="2" presetClass="exit" presetSubtype="8" fill="hold" grpId="2" nodeType="withEffect">
                                  <p:stCondLst>
                                    <p:cond delay="0"/>
                                  </p:stCondLst>
                                  <p:childTnLst>
                                    <p:anim calcmode="lin" valueType="num">
                                      <p:cBhvr additive="base">
                                        <p:cTn id="42" dur="3500"/>
                                        <p:tgtEl>
                                          <p:spTgt spid="5"/>
                                        </p:tgtEl>
                                        <p:attrNameLst>
                                          <p:attrName>ppt_x</p:attrName>
                                        </p:attrNameLst>
                                      </p:cBhvr>
                                      <p:tavLst>
                                        <p:tav tm="0">
                                          <p:val>
                                            <p:strVal val="ppt_x"/>
                                          </p:val>
                                        </p:tav>
                                        <p:tav tm="100000">
                                          <p:val>
                                            <p:strVal val="0-ppt_w/2"/>
                                          </p:val>
                                        </p:tav>
                                      </p:tavLst>
                                    </p:anim>
                                    <p:anim calcmode="lin" valueType="num">
                                      <p:cBhvr additive="base">
                                        <p:cTn id="43" dur="3500"/>
                                        <p:tgtEl>
                                          <p:spTgt spid="5"/>
                                        </p:tgtEl>
                                        <p:attrNameLst>
                                          <p:attrName>ppt_y</p:attrName>
                                        </p:attrNameLst>
                                      </p:cBhvr>
                                      <p:tavLst>
                                        <p:tav tm="0">
                                          <p:val>
                                            <p:strVal val="ppt_y"/>
                                          </p:val>
                                        </p:tav>
                                        <p:tav tm="100000">
                                          <p:val>
                                            <p:strVal val="ppt_y"/>
                                          </p:val>
                                        </p:tav>
                                      </p:tavLst>
                                    </p:anim>
                                    <p:set>
                                      <p:cBhvr>
                                        <p:cTn id="44" dur="1" fill="hold">
                                          <p:stCondLst>
                                            <p:cond delay="3499"/>
                                          </p:stCondLst>
                                        </p:cTn>
                                        <p:tgtEl>
                                          <p:spTgt spid="5"/>
                                        </p:tgtEl>
                                        <p:attrNameLst>
                                          <p:attrName>style.visibility</p:attrName>
                                        </p:attrNameLst>
                                      </p:cBhvr>
                                      <p:to>
                                        <p:strVal val="hidden"/>
                                      </p:to>
                                    </p:set>
                                  </p:childTnLst>
                                </p:cTn>
                              </p:par>
                              <p:par>
                                <p:cTn id="45" presetID="2" presetClass="entr" presetSubtype="2"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3750" fill="hold"/>
                                        <p:tgtEl>
                                          <p:spTgt spid="6"/>
                                        </p:tgtEl>
                                        <p:attrNameLst>
                                          <p:attrName>ppt_x</p:attrName>
                                        </p:attrNameLst>
                                      </p:cBhvr>
                                      <p:tavLst>
                                        <p:tav tm="0">
                                          <p:val>
                                            <p:strVal val="1+#ppt_w/2"/>
                                          </p:val>
                                        </p:tav>
                                        <p:tav tm="100000">
                                          <p:val>
                                            <p:strVal val="#ppt_x"/>
                                          </p:val>
                                        </p:tav>
                                      </p:tavLst>
                                    </p:anim>
                                    <p:anim calcmode="lin" valueType="num">
                                      <p:cBhvr additive="base">
                                        <p:cTn id="48" dur="3750" fill="hold"/>
                                        <p:tgtEl>
                                          <p:spTgt spid="6"/>
                                        </p:tgtEl>
                                        <p:attrNameLst>
                                          <p:attrName>ppt_y</p:attrName>
                                        </p:attrNameLst>
                                      </p:cBhvr>
                                      <p:tavLst>
                                        <p:tav tm="0">
                                          <p:val>
                                            <p:strVal val="#ppt_y"/>
                                          </p:val>
                                        </p:tav>
                                        <p:tav tm="100000">
                                          <p:val>
                                            <p:strVal val="#ppt_y"/>
                                          </p:val>
                                        </p:tav>
                                      </p:tavLst>
                                    </p:anim>
                                  </p:childTnLst>
                                </p:cTn>
                              </p:par>
                              <p:par>
                                <p:cTn id="49" presetID="8" presetClass="emph" presetSubtype="0" fill="hold" grpId="1" nodeType="withEffect">
                                  <p:stCondLst>
                                    <p:cond delay="0"/>
                                  </p:stCondLst>
                                  <p:childTnLst>
                                    <p:animRot by="-10800000">
                                      <p:cBhvr>
                                        <p:cTn id="50" dur="3750" fill="hold"/>
                                        <p:tgtEl>
                                          <p:spTgt spid="6"/>
                                        </p:tgtEl>
                                        <p:attrNameLst>
                                          <p:attrName>r</p:attrName>
                                        </p:attrNameLst>
                                      </p:cBhvr>
                                    </p:animRot>
                                  </p:childTnLst>
                                </p:cTn>
                              </p:par>
                              <p:par>
                                <p:cTn id="51" presetID="2" presetClass="exit" presetSubtype="8" fill="hold" grpId="2" nodeType="withEffect">
                                  <p:stCondLst>
                                    <p:cond delay="0"/>
                                  </p:stCondLst>
                                  <p:childTnLst>
                                    <p:anim calcmode="lin" valueType="num">
                                      <p:cBhvr additive="base">
                                        <p:cTn id="52" dur="3750"/>
                                        <p:tgtEl>
                                          <p:spTgt spid="6"/>
                                        </p:tgtEl>
                                        <p:attrNameLst>
                                          <p:attrName>ppt_x</p:attrName>
                                        </p:attrNameLst>
                                      </p:cBhvr>
                                      <p:tavLst>
                                        <p:tav tm="0">
                                          <p:val>
                                            <p:strVal val="ppt_x"/>
                                          </p:val>
                                        </p:tav>
                                        <p:tav tm="100000">
                                          <p:val>
                                            <p:strVal val="0-ppt_w/2"/>
                                          </p:val>
                                        </p:tav>
                                      </p:tavLst>
                                    </p:anim>
                                    <p:anim calcmode="lin" valueType="num">
                                      <p:cBhvr additive="base">
                                        <p:cTn id="53" dur="3750"/>
                                        <p:tgtEl>
                                          <p:spTgt spid="6"/>
                                        </p:tgtEl>
                                        <p:attrNameLst>
                                          <p:attrName>ppt_y</p:attrName>
                                        </p:attrNameLst>
                                      </p:cBhvr>
                                      <p:tavLst>
                                        <p:tav tm="0">
                                          <p:val>
                                            <p:strVal val="ppt_y"/>
                                          </p:val>
                                        </p:tav>
                                        <p:tav tm="100000">
                                          <p:val>
                                            <p:strVal val="ppt_y"/>
                                          </p:val>
                                        </p:tav>
                                      </p:tavLst>
                                    </p:anim>
                                    <p:set>
                                      <p:cBhvr>
                                        <p:cTn id="54" dur="1" fill="hold">
                                          <p:stCondLst>
                                            <p:cond delay="3749"/>
                                          </p:stCondLst>
                                        </p:cTn>
                                        <p:tgtEl>
                                          <p:spTgt spid="6"/>
                                        </p:tgtEl>
                                        <p:attrNameLst>
                                          <p:attrName>style.visibility</p:attrName>
                                        </p:attrNameLst>
                                      </p:cBhvr>
                                      <p:to>
                                        <p:strVal val="hidden"/>
                                      </p:to>
                                    </p:set>
                                  </p:childTnLst>
                                </p:cTn>
                              </p:par>
                              <p:par>
                                <p:cTn id="55" presetID="2" presetClass="entr" presetSubtype="2"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750" fill="hold"/>
                                        <p:tgtEl>
                                          <p:spTgt spid="7"/>
                                        </p:tgtEl>
                                        <p:attrNameLst>
                                          <p:attrName>ppt_x</p:attrName>
                                        </p:attrNameLst>
                                      </p:cBhvr>
                                      <p:tavLst>
                                        <p:tav tm="0">
                                          <p:val>
                                            <p:strVal val="1+#ppt_w/2"/>
                                          </p:val>
                                        </p:tav>
                                        <p:tav tm="100000">
                                          <p:val>
                                            <p:strVal val="#ppt_x"/>
                                          </p:val>
                                        </p:tav>
                                      </p:tavLst>
                                    </p:anim>
                                    <p:anim calcmode="lin" valueType="num">
                                      <p:cBhvr additive="base">
                                        <p:cTn id="58" dur="3750" fill="hold"/>
                                        <p:tgtEl>
                                          <p:spTgt spid="7"/>
                                        </p:tgtEl>
                                        <p:attrNameLst>
                                          <p:attrName>ppt_y</p:attrName>
                                        </p:attrNameLst>
                                      </p:cBhvr>
                                      <p:tavLst>
                                        <p:tav tm="0">
                                          <p:val>
                                            <p:strVal val="#ppt_y"/>
                                          </p:val>
                                        </p:tav>
                                        <p:tav tm="100000">
                                          <p:val>
                                            <p:strVal val="#ppt_y"/>
                                          </p:val>
                                        </p:tav>
                                      </p:tavLst>
                                    </p:anim>
                                  </p:childTnLst>
                                </p:cTn>
                              </p:par>
                              <p:par>
                                <p:cTn id="59" presetID="8" presetClass="emph" presetSubtype="0" fill="hold" grpId="1" nodeType="withEffect">
                                  <p:stCondLst>
                                    <p:cond delay="0"/>
                                  </p:stCondLst>
                                  <p:childTnLst>
                                    <p:animRot by="-10800000">
                                      <p:cBhvr>
                                        <p:cTn id="60" dur="3750" fill="hold"/>
                                        <p:tgtEl>
                                          <p:spTgt spid="7"/>
                                        </p:tgtEl>
                                        <p:attrNameLst>
                                          <p:attrName>r</p:attrName>
                                        </p:attrNameLst>
                                      </p:cBhvr>
                                    </p:animRot>
                                  </p:childTnLst>
                                </p:cTn>
                              </p:par>
                              <p:par>
                                <p:cTn id="61" presetID="2" presetClass="exit" presetSubtype="8" fill="hold" grpId="2" nodeType="withEffect">
                                  <p:stCondLst>
                                    <p:cond delay="0"/>
                                  </p:stCondLst>
                                  <p:childTnLst>
                                    <p:anim calcmode="lin" valueType="num">
                                      <p:cBhvr additive="base">
                                        <p:cTn id="62" dur="3750"/>
                                        <p:tgtEl>
                                          <p:spTgt spid="7"/>
                                        </p:tgtEl>
                                        <p:attrNameLst>
                                          <p:attrName>ppt_x</p:attrName>
                                        </p:attrNameLst>
                                      </p:cBhvr>
                                      <p:tavLst>
                                        <p:tav tm="0">
                                          <p:val>
                                            <p:strVal val="ppt_x"/>
                                          </p:val>
                                        </p:tav>
                                        <p:tav tm="100000">
                                          <p:val>
                                            <p:strVal val="0-ppt_w/2"/>
                                          </p:val>
                                        </p:tav>
                                      </p:tavLst>
                                    </p:anim>
                                    <p:anim calcmode="lin" valueType="num">
                                      <p:cBhvr additive="base">
                                        <p:cTn id="63" dur="3750"/>
                                        <p:tgtEl>
                                          <p:spTgt spid="7"/>
                                        </p:tgtEl>
                                        <p:attrNameLst>
                                          <p:attrName>ppt_y</p:attrName>
                                        </p:attrNameLst>
                                      </p:cBhvr>
                                      <p:tavLst>
                                        <p:tav tm="0">
                                          <p:val>
                                            <p:strVal val="ppt_y"/>
                                          </p:val>
                                        </p:tav>
                                        <p:tav tm="100000">
                                          <p:val>
                                            <p:strVal val="ppt_y"/>
                                          </p:val>
                                        </p:tav>
                                      </p:tavLst>
                                    </p:anim>
                                    <p:set>
                                      <p:cBhvr>
                                        <p:cTn id="64" dur="1" fill="hold">
                                          <p:stCondLst>
                                            <p:cond delay="3749"/>
                                          </p:stCondLst>
                                        </p:cTn>
                                        <p:tgtEl>
                                          <p:spTgt spid="7"/>
                                        </p:tgtEl>
                                        <p:attrNameLst>
                                          <p:attrName>style.visibility</p:attrName>
                                        </p:attrNameLst>
                                      </p:cBhvr>
                                      <p:to>
                                        <p:strVal val="hidden"/>
                                      </p:to>
                                    </p:set>
                                  </p:childTnLst>
                                </p:cTn>
                              </p:par>
                              <p:par>
                                <p:cTn id="65" presetID="2" presetClass="entr" presetSubtype="2"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3750" fill="hold"/>
                                        <p:tgtEl>
                                          <p:spTgt spid="8"/>
                                        </p:tgtEl>
                                        <p:attrNameLst>
                                          <p:attrName>ppt_x</p:attrName>
                                        </p:attrNameLst>
                                      </p:cBhvr>
                                      <p:tavLst>
                                        <p:tav tm="0">
                                          <p:val>
                                            <p:strVal val="1+#ppt_w/2"/>
                                          </p:val>
                                        </p:tav>
                                        <p:tav tm="100000">
                                          <p:val>
                                            <p:strVal val="#ppt_x"/>
                                          </p:val>
                                        </p:tav>
                                      </p:tavLst>
                                    </p:anim>
                                    <p:anim calcmode="lin" valueType="num">
                                      <p:cBhvr additive="base">
                                        <p:cTn id="68" dur="3750" fill="hold"/>
                                        <p:tgtEl>
                                          <p:spTgt spid="8"/>
                                        </p:tgtEl>
                                        <p:attrNameLst>
                                          <p:attrName>ppt_y</p:attrName>
                                        </p:attrNameLst>
                                      </p:cBhvr>
                                      <p:tavLst>
                                        <p:tav tm="0">
                                          <p:val>
                                            <p:strVal val="#ppt_y"/>
                                          </p:val>
                                        </p:tav>
                                        <p:tav tm="100000">
                                          <p:val>
                                            <p:strVal val="#ppt_y"/>
                                          </p:val>
                                        </p:tav>
                                      </p:tavLst>
                                    </p:anim>
                                  </p:childTnLst>
                                </p:cTn>
                              </p:par>
                              <p:par>
                                <p:cTn id="69" presetID="8" presetClass="emph" presetSubtype="0" fill="hold" grpId="1" nodeType="withEffect">
                                  <p:stCondLst>
                                    <p:cond delay="0"/>
                                  </p:stCondLst>
                                  <p:childTnLst>
                                    <p:animRot by="-10800000">
                                      <p:cBhvr>
                                        <p:cTn id="70" dur="3750" fill="hold"/>
                                        <p:tgtEl>
                                          <p:spTgt spid="8"/>
                                        </p:tgtEl>
                                        <p:attrNameLst>
                                          <p:attrName>r</p:attrName>
                                        </p:attrNameLst>
                                      </p:cBhvr>
                                    </p:animRot>
                                  </p:childTnLst>
                                </p:cTn>
                              </p:par>
                              <p:par>
                                <p:cTn id="71" presetID="2" presetClass="exit" presetSubtype="8" fill="hold" grpId="2" nodeType="withEffect">
                                  <p:stCondLst>
                                    <p:cond delay="0"/>
                                  </p:stCondLst>
                                  <p:childTnLst>
                                    <p:anim calcmode="lin" valueType="num">
                                      <p:cBhvr additive="base">
                                        <p:cTn id="72" dur="3750"/>
                                        <p:tgtEl>
                                          <p:spTgt spid="8"/>
                                        </p:tgtEl>
                                        <p:attrNameLst>
                                          <p:attrName>ppt_x</p:attrName>
                                        </p:attrNameLst>
                                      </p:cBhvr>
                                      <p:tavLst>
                                        <p:tav tm="0">
                                          <p:val>
                                            <p:strVal val="ppt_x"/>
                                          </p:val>
                                        </p:tav>
                                        <p:tav tm="100000">
                                          <p:val>
                                            <p:strVal val="0-ppt_w/2"/>
                                          </p:val>
                                        </p:tav>
                                      </p:tavLst>
                                    </p:anim>
                                    <p:anim calcmode="lin" valueType="num">
                                      <p:cBhvr additive="base">
                                        <p:cTn id="73" dur="3750"/>
                                        <p:tgtEl>
                                          <p:spTgt spid="8"/>
                                        </p:tgtEl>
                                        <p:attrNameLst>
                                          <p:attrName>ppt_y</p:attrName>
                                        </p:attrNameLst>
                                      </p:cBhvr>
                                      <p:tavLst>
                                        <p:tav tm="0">
                                          <p:val>
                                            <p:strVal val="ppt_y"/>
                                          </p:val>
                                        </p:tav>
                                        <p:tav tm="100000">
                                          <p:val>
                                            <p:strVal val="ppt_y"/>
                                          </p:val>
                                        </p:tav>
                                      </p:tavLst>
                                    </p:anim>
                                    <p:set>
                                      <p:cBhvr>
                                        <p:cTn id="74" dur="1" fill="hold">
                                          <p:stCondLst>
                                            <p:cond delay="3749"/>
                                          </p:stCondLst>
                                        </p:cTn>
                                        <p:tgtEl>
                                          <p:spTgt spid="8"/>
                                        </p:tgtEl>
                                        <p:attrNameLst>
                                          <p:attrName>style.visibility</p:attrName>
                                        </p:attrNameLst>
                                      </p:cBhvr>
                                      <p:to>
                                        <p:strVal val="hidden"/>
                                      </p:to>
                                    </p:set>
                                  </p:childTnLst>
                                </p:cTn>
                              </p:par>
                              <p:par>
                                <p:cTn id="75" presetID="2" presetClass="entr" presetSubtype="2"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750" fill="hold"/>
                                        <p:tgtEl>
                                          <p:spTgt spid="9"/>
                                        </p:tgtEl>
                                        <p:attrNameLst>
                                          <p:attrName>ppt_x</p:attrName>
                                        </p:attrNameLst>
                                      </p:cBhvr>
                                      <p:tavLst>
                                        <p:tav tm="0">
                                          <p:val>
                                            <p:strVal val="1+#ppt_w/2"/>
                                          </p:val>
                                        </p:tav>
                                        <p:tav tm="100000">
                                          <p:val>
                                            <p:strVal val="#ppt_x"/>
                                          </p:val>
                                        </p:tav>
                                      </p:tavLst>
                                    </p:anim>
                                    <p:anim calcmode="lin" valueType="num">
                                      <p:cBhvr additive="base">
                                        <p:cTn id="78" dur="3750" fill="hold"/>
                                        <p:tgtEl>
                                          <p:spTgt spid="9"/>
                                        </p:tgtEl>
                                        <p:attrNameLst>
                                          <p:attrName>ppt_y</p:attrName>
                                        </p:attrNameLst>
                                      </p:cBhvr>
                                      <p:tavLst>
                                        <p:tav tm="0">
                                          <p:val>
                                            <p:strVal val="#ppt_y"/>
                                          </p:val>
                                        </p:tav>
                                        <p:tav tm="100000">
                                          <p:val>
                                            <p:strVal val="#ppt_y"/>
                                          </p:val>
                                        </p:tav>
                                      </p:tavLst>
                                    </p:anim>
                                  </p:childTnLst>
                                </p:cTn>
                              </p:par>
                              <p:par>
                                <p:cTn id="79" presetID="8" presetClass="emph" presetSubtype="0" fill="hold" grpId="1" nodeType="withEffect">
                                  <p:stCondLst>
                                    <p:cond delay="0"/>
                                  </p:stCondLst>
                                  <p:childTnLst>
                                    <p:animRot by="-10800000">
                                      <p:cBhvr>
                                        <p:cTn id="80" dur="3750" fill="hold"/>
                                        <p:tgtEl>
                                          <p:spTgt spid="9"/>
                                        </p:tgtEl>
                                        <p:attrNameLst>
                                          <p:attrName>r</p:attrName>
                                        </p:attrNameLst>
                                      </p:cBhvr>
                                    </p:animRot>
                                  </p:childTnLst>
                                </p:cTn>
                              </p:par>
                              <p:par>
                                <p:cTn id="81" presetID="2" presetClass="exit" presetSubtype="8" fill="hold" grpId="2" nodeType="withEffect">
                                  <p:stCondLst>
                                    <p:cond delay="0"/>
                                  </p:stCondLst>
                                  <p:childTnLst>
                                    <p:anim calcmode="lin" valueType="num">
                                      <p:cBhvr additive="base">
                                        <p:cTn id="82" dur="3750"/>
                                        <p:tgtEl>
                                          <p:spTgt spid="9"/>
                                        </p:tgtEl>
                                        <p:attrNameLst>
                                          <p:attrName>ppt_x</p:attrName>
                                        </p:attrNameLst>
                                      </p:cBhvr>
                                      <p:tavLst>
                                        <p:tav tm="0">
                                          <p:val>
                                            <p:strVal val="ppt_x"/>
                                          </p:val>
                                        </p:tav>
                                        <p:tav tm="100000">
                                          <p:val>
                                            <p:strVal val="0-ppt_w/2"/>
                                          </p:val>
                                        </p:tav>
                                      </p:tavLst>
                                    </p:anim>
                                    <p:anim calcmode="lin" valueType="num">
                                      <p:cBhvr additive="base">
                                        <p:cTn id="83" dur="3750"/>
                                        <p:tgtEl>
                                          <p:spTgt spid="9"/>
                                        </p:tgtEl>
                                        <p:attrNameLst>
                                          <p:attrName>ppt_y</p:attrName>
                                        </p:attrNameLst>
                                      </p:cBhvr>
                                      <p:tavLst>
                                        <p:tav tm="0">
                                          <p:val>
                                            <p:strVal val="ppt_y"/>
                                          </p:val>
                                        </p:tav>
                                        <p:tav tm="100000">
                                          <p:val>
                                            <p:strVal val="ppt_y"/>
                                          </p:val>
                                        </p:tav>
                                      </p:tavLst>
                                    </p:anim>
                                    <p:set>
                                      <p:cBhvr>
                                        <p:cTn id="84" dur="1" fill="hold">
                                          <p:stCondLst>
                                            <p:cond delay="3749"/>
                                          </p:stCondLst>
                                        </p:cTn>
                                        <p:tgtEl>
                                          <p:spTgt spid="9"/>
                                        </p:tgtEl>
                                        <p:attrNameLst>
                                          <p:attrName>style.visibility</p:attrName>
                                        </p:attrNameLst>
                                      </p:cBhvr>
                                      <p:to>
                                        <p:strVal val="hidden"/>
                                      </p:to>
                                    </p:set>
                                  </p:childTnLst>
                                </p:cTn>
                              </p:par>
                              <p:par>
                                <p:cTn id="85" presetID="2" presetClass="entr" presetSubtype="2"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3750" fill="hold"/>
                                        <p:tgtEl>
                                          <p:spTgt spid="10"/>
                                        </p:tgtEl>
                                        <p:attrNameLst>
                                          <p:attrName>ppt_x</p:attrName>
                                        </p:attrNameLst>
                                      </p:cBhvr>
                                      <p:tavLst>
                                        <p:tav tm="0">
                                          <p:val>
                                            <p:strVal val="1+#ppt_w/2"/>
                                          </p:val>
                                        </p:tav>
                                        <p:tav tm="100000">
                                          <p:val>
                                            <p:strVal val="#ppt_x"/>
                                          </p:val>
                                        </p:tav>
                                      </p:tavLst>
                                    </p:anim>
                                    <p:anim calcmode="lin" valueType="num">
                                      <p:cBhvr additive="base">
                                        <p:cTn id="88" dur="3750" fill="hold"/>
                                        <p:tgtEl>
                                          <p:spTgt spid="10"/>
                                        </p:tgtEl>
                                        <p:attrNameLst>
                                          <p:attrName>ppt_y</p:attrName>
                                        </p:attrNameLst>
                                      </p:cBhvr>
                                      <p:tavLst>
                                        <p:tav tm="0">
                                          <p:val>
                                            <p:strVal val="#ppt_y"/>
                                          </p:val>
                                        </p:tav>
                                        <p:tav tm="100000">
                                          <p:val>
                                            <p:strVal val="#ppt_y"/>
                                          </p:val>
                                        </p:tav>
                                      </p:tavLst>
                                    </p:anim>
                                  </p:childTnLst>
                                </p:cTn>
                              </p:par>
                              <p:par>
                                <p:cTn id="89" presetID="8" presetClass="emph" presetSubtype="0" fill="hold" grpId="1" nodeType="withEffect">
                                  <p:stCondLst>
                                    <p:cond delay="0"/>
                                  </p:stCondLst>
                                  <p:childTnLst>
                                    <p:animRot by="10800000">
                                      <p:cBhvr>
                                        <p:cTn id="90" dur="3750" fill="hold"/>
                                        <p:tgtEl>
                                          <p:spTgt spid="10"/>
                                        </p:tgtEl>
                                        <p:attrNameLst>
                                          <p:attrName>r</p:attrName>
                                        </p:attrNameLst>
                                      </p:cBhvr>
                                    </p:animRot>
                                  </p:childTnLst>
                                </p:cTn>
                              </p:par>
                              <p:par>
                                <p:cTn id="91" presetID="2" presetClass="exit" presetSubtype="2" fill="hold" grpId="2" nodeType="withEffect">
                                  <p:stCondLst>
                                    <p:cond delay="0"/>
                                  </p:stCondLst>
                                  <p:childTnLst>
                                    <p:anim calcmode="lin" valueType="num">
                                      <p:cBhvr additive="base">
                                        <p:cTn id="92" dur="3750"/>
                                        <p:tgtEl>
                                          <p:spTgt spid="10"/>
                                        </p:tgtEl>
                                        <p:attrNameLst>
                                          <p:attrName>ppt_x</p:attrName>
                                        </p:attrNameLst>
                                      </p:cBhvr>
                                      <p:tavLst>
                                        <p:tav tm="0">
                                          <p:val>
                                            <p:strVal val="ppt_x"/>
                                          </p:val>
                                        </p:tav>
                                        <p:tav tm="100000">
                                          <p:val>
                                            <p:strVal val="1+ppt_w/2"/>
                                          </p:val>
                                        </p:tav>
                                      </p:tavLst>
                                    </p:anim>
                                    <p:anim calcmode="lin" valueType="num">
                                      <p:cBhvr additive="base">
                                        <p:cTn id="93" dur="3750"/>
                                        <p:tgtEl>
                                          <p:spTgt spid="10"/>
                                        </p:tgtEl>
                                        <p:attrNameLst>
                                          <p:attrName>ppt_y</p:attrName>
                                        </p:attrNameLst>
                                      </p:cBhvr>
                                      <p:tavLst>
                                        <p:tav tm="0">
                                          <p:val>
                                            <p:strVal val="ppt_y"/>
                                          </p:val>
                                        </p:tav>
                                        <p:tav tm="100000">
                                          <p:val>
                                            <p:strVal val="ppt_y"/>
                                          </p:val>
                                        </p:tav>
                                      </p:tavLst>
                                    </p:anim>
                                    <p:set>
                                      <p:cBhvr>
                                        <p:cTn id="94" dur="1" fill="hold">
                                          <p:stCondLst>
                                            <p:cond delay="3749"/>
                                          </p:stCondLst>
                                        </p:cTn>
                                        <p:tgtEl>
                                          <p:spTgt spid="10"/>
                                        </p:tgtEl>
                                        <p:attrNameLst>
                                          <p:attrName>style.visibility</p:attrName>
                                        </p:attrNameLst>
                                      </p:cBhvr>
                                      <p:to>
                                        <p:strVal val="hidden"/>
                                      </p:to>
                                    </p:set>
                                  </p:childTnLst>
                                </p:cTn>
                              </p:par>
                              <p:par>
                                <p:cTn id="95" presetID="2" presetClass="entr" presetSubtype="2"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3750" fill="hold"/>
                                        <p:tgtEl>
                                          <p:spTgt spid="11"/>
                                        </p:tgtEl>
                                        <p:attrNameLst>
                                          <p:attrName>ppt_x</p:attrName>
                                        </p:attrNameLst>
                                      </p:cBhvr>
                                      <p:tavLst>
                                        <p:tav tm="0">
                                          <p:val>
                                            <p:strVal val="1+#ppt_w/2"/>
                                          </p:val>
                                        </p:tav>
                                        <p:tav tm="100000">
                                          <p:val>
                                            <p:strVal val="#ppt_x"/>
                                          </p:val>
                                        </p:tav>
                                      </p:tavLst>
                                    </p:anim>
                                    <p:anim calcmode="lin" valueType="num">
                                      <p:cBhvr additive="base">
                                        <p:cTn id="98" dur="3750" fill="hold"/>
                                        <p:tgtEl>
                                          <p:spTgt spid="11"/>
                                        </p:tgtEl>
                                        <p:attrNameLst>
                                          <p:attrName>ppt_y</p:attrName>
                                        </p:attrNameLst>
                                      </p:cBhvr>
                                      <p:tavLst>
                                        <p:tav tm="0">
                                          <p:val>
                                            <p:strVal val="#ppt_y"/>
                                          </p:val>
                                        </p:tav>
                                        <p:tav tm="100000">
                                          <p:val>
                                            <p:strVal val="#ppt_y"/>
                                          </p:val>
                                        </p:tav>
                                      </p:tavLst>
                                    </p:anim>
                                  </p:childTnLst>
                                </p:cTn>
                              </p:par>
                              <p:par>
                                <p:cTn id="99" presetID="8" presetClass="emph" presetSubtype="0" fill="hold" grpId="1" nodeType="withEffect">
                                  <p:stCondLst>
                                    <p:cond delay="0"/>
                                  </p:stCondLst>
                                  <p:childTnLst>
                                    <p:animRot by="10800000">
                                      <p:cBhvr>
                                        <p:cTn id="100" dur="3750" fill="hold"/>
                                        <p:tgtEl>
                                          <p:spTgt spid="11"/>
                                        </p:tgtEl>
                                        <p:attrNameLst>
                                          <p:attrName>r</p:attrName>
                                        </p:attrNameLst>
                                      </p:cBhvr>
                                    </p:animRot>
                                  </p:childTnLst>
                                </p:cTn>
                              </p:par>
                              <p:par>
                                <p:cTn id="101" presetID="2" presetClass="exit" presetSubtype="2" fill="hold" grpId="2" nodeType="withEffect">
                                  <p:stCondLst>
                                    <p:cond delay="0"/>
                                  </p:stCondLst>
                                  <p:childTnLst>
                                    <p:anim calcmode="lin" valueType="num">
                                      <p:cBhvr additive="base">
                                        <p:cTn id="102" dur="3750"/>
                                        <p:tgtEl>
                                          <p:spTgt spid="11"/>
                                        </p:tgtEl>
                                        <p:attrNameLst>
                                          <p:attrName>ppt_x</p:attrName>
                                        </p:attrNameLst>
                                      </p:cBhvr>
                                      <p:tavLst>
                                        <p:tav tm="0">
                                          <p:val>
                                            <p:strVal val="ppt_x"/>
                                          </p:val>
                                        </p:tav>
                                        <p:tav tm="100000">
                                          <p:val>
                                            <p:strVal val="1+ppt_w/2"/>
                                          </p:val>
                                        </p:tav>
                                      </p:tavLst>
                                    </p:anim>
                                    <p:anim calcmode="lin" valueType="num">
                                      <p:cBhvr additive="base">
                                        <p:cTn id="103" dur="3750"/>
                                        <p:tgtEl>
                                          <p:spTgt spid="11"/>
                                        </p:tgtEl>
                                        <p:attrNameLst>
                                          <p:attrName>ppt_y</p:attrName>
                                        </p:attrNameLst>
                                      </p:cBhvr>
                                      <p:tavLst>
                                        <p:tav tm="0">
                                          <p:val>
                                            <p:strVal val="ppt_y"/>
                                          </p:val>
                                        </p:tav>
                                        <p:tav tm="100000">
                                          <p:val>
                                            <p:strVal val="ppt_y"/>
                                          </p:val>
                                        </p:tav>
                                      </p:tavLst>
                                    </p:anim>
                                    <p:set>
                                      <p:cBhvr>
                                        <p:cTn id="104" dur="1" fill="hold">
                                          <p:stCondLst>
                                            <p:cond delay="3749"/>
                                          </p:stCondLst>
                                        </p:cTn>
                                        <p:tgtEl>
                                          <p:spTgt spid="11"/>
                                        </p:tgtEl>
                                        <p:attrNameLst>
                                          <p:attrName>style.visibility</p:attrName>
                                        </p:attrNameLst>
                                      </p:cBhvr>
                                      <p:to>
                                        <p:strVal val="hidden"/>
                                      </p:to>
                                    </p:set>
                                  </p:childTnLst>
                                </p:cTn>
                              </p:par>
                              <p:par>
                                <p:cTn id="105" presetID="2" presetClass="entr" presetSubtype="2" fill="hold" grpId="0" nodeType="with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additive="base">
                                        <p:cTn id="107" dur="3750" fill="hold"/>
                                        <p:tgtEl>
                                          <p:spTgt spid="12"/>
                                        </p:tgtEl>
                                        <p:attrNameLst>
                                          <p:attrName>ppt_x</p:attrName>
                                        </p:attrNameLst>
                                      </p:cBhvr>
                                      <p:tavLst>
                                        <p:tav tm="0">
                                          <p:val>
                                            <p:strVal val="1+#ppt_w/2"/>
                                          </p:val>
                                        </p:tav>
                                        <p:tav tm="100000">
                                          <p:val>
                                            <p:strVal val="#ppt_x"/>
                                          </p:val>
                                        </p:tav>
                                      </p:tavLst>
                                    </p:anim>
                                    <p:anim calcmode="lin" valueType="num">
                                      <p:cBhvr additive="base">
                                        <p:cTn id="108" dur="3750" fill="hold"/>
                                        <p:tgtEl>
                                          <p:spTgt spid="12"/>
                                        </p:tgtEl>
                                        <p:attrNameLst>
                                          <p:attrName>ppt_y</p:attrName>
                                        </p:attrNameLst>
                                      </p:cBhvr>
                                      <p:tavLst>
                                        <p:tav tm="0">
                                          <p:val>
                                            <p:strVal val="#ppt_y"/>
                                          </p:val>
                                        </p:tav>
                                        <p:tav tm="100000">
                                          <p:val>
                                            <p:strVal val="#ppt_y"/>
                                          </p:val>
                                        </p:tav>
                                      </p:tavLst>
                                    </p:anim>
                                  </p:childTnLst>
                                </p:cTn>
                              </p:par>
                              <p:par>
                                <p:cTn id="109" presetID="8" presetClass="emph" presetSubtype="0" fill="hold" grpId="1" nodeType="withEffect">
                                  <p:stCondLst>
                                    <p:cond delay="0"/>
                                  </p:stCondLst>
                                  <p:childTnLst>
                                    <p:animRot by="10800000">
                                      <p:cBhvr>
                                        <p:cTn id="110" dur="3750" fill="hold"/>
                                        <p:tgtEl>
                                          <p:spTgt spid="12"/>
                                        </p:tgtEl>
                                        <p:attrNameLst>
                                          <p:attrName>r</p:attrName>
                                        </p:attrNameLst>
                                      </p:cBhvr>
                                    </p:animRot>
                                  </p:childTnLst>
                                </p:cTn>
                              </p:par>
                              <p:par>
                                <p:cTn id="111" presetID="2" presetClass="exit" presetSubtype="2" fill="hold" grpId="2" nodeType="withEffect">
                                  <p:stCondLst>
                                    <p:cond delay="0"/>
                                  </p:stCondLst>
                                  <p:childTnLst>
                                    <p:anim calcmode="lin" valueType="num">
                                      <p:cBhvr additive="base">
                                        <p:cTn id="112" dur="3750"/>
                                        <p:tgtEl>
                                          <p:spTgt spid="12"/>
                                        </p:tgtEl>
                                        <p:attrNameLst>
                                          <p:attrName>ppt_x</p:attrName>
                                        </p:attrNameLst>
                                      </p:cBhvr>
                                      <p:tavLst>
                                        <p:tav tm="0">
                                          <p:val>
                                            <p:strVal val="ppt_x"/>
                                          </p:val>
                                        </p:tav>
                                        <p:tav tm="100000">
                                          <p:val>
                                            <p:strVal val="1+ppt_w/2"/>
                                          </p:val>
                                        </p:tav>
                                      </p:tavLst>
                                    </p:anim>
                                    <p:anim calcmode="lin" valueType="num">
                                      <p:cBhvr additive="base">
                                        <p:cTn id="113" dur="3750"/>
                                        <p:tgtEl>
                                          <p:spTgt spid="12"/>
                                        </p:tgtEl>
                                        <p:attrNameLst>
                                          <p:attrName>ppt_y</p:attrName>
                                        </p:attrNameLst>
                                      </p:cBhvr>
                                      <p:tavLst>
                                        <p:tav tm="0">
                                          <p:val>
                                            <p:strVal val="ppt_y"/>
                                          </p:val>
                                        </p:tav>
                                        <p:tav tm="100000">
                                          <p:val>
                                            <p:strVal val="ppt_y"/>
                                          </p:val>
                                        </p:tav>
                                      </p:tavLst>
                                    </p:anim>
                                    <p:set>
                                      <p:cBhvr>
                                        <p:cTn id="114" dur="1" fill="hold">
                                          <p:stCondLst>
                                            <p:cond delay="3749"/>
                                          </p:stCondLst>
                                        </p:cTn>
                                        <p:tgtEl>
                                          <p:spTgt spid="12"/>
                                        </p:tgtEl>
                                        <p:attrNameLst>
                                          <p:attrName>style.visibility</p:attrName>
                                        </p:attrNameLst>
                                      </p:cBhvr>
                                      <p:to>
                                        <p:strVal val="hidden"/>
                                      </p:to>
                                    </p:set>
                                  </p:childTnLst>
                                </p:cTn>
                              </p:par>
                              <p:par>
                                <p:cTn id="115" presetID="2" presetClass="entr" presetSubtype="2" fill="hold" grpId="0"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additive="base">
                                        <p:cTn id="117" dur="3750" fill="hold"/>
                                        <p:tgtEl>
                                          <p:spTgt spid="13"/>
                                        </p:tgtEl>
                                        <p:attrNameLst>
                                          <p:attrName>ppt_x</p:attrName>
                                        </p:attrNameLst>
                                      </p:cBhvr>
                                      <p:tavLst>
                                        <p:tav tm="0">
                                          <p:val>
                                            <p:strVal val="1+#ppt_w/2"/>
                                          </p:val>
                                        </p:tav>
                                        <p:tav tm="100000">
                                          <p:val>
                                            <p:strVal val="#ppt_x"/>
                                          </p:val>
                                        </p:tav>
                                      </p:tavLst>
                                    </p:anim>
                                    <p:anim calcmode="lin" valueType="num">
                                      <p:cBhvr additive="base">
                                        <p:cTn id="118" dur="3750" fill="hold"/>
                                        <p:tgtEl>
                                          <p:spTgt spid="13"/>
                                        </p:tgtEl>
                                        <p:attrNameLst>
                                          <p:attrName>ppt_y</p:attrName>
                                        </p:attrNameLst>
                                      </p:cBhvr>
                                      <p:tavLst>
                                        <p:tav tm="0">
                                          <p:val>
                                            <p:strVal val="#ppt_y"/>
                                          </p:val>
                                        </p:tav>
                                        <p:tav tm="100000">
                                          <p:val>
                                            <p:strVal val="#ppt_y"/>
                                          </p:val>
                                        </p:tav>
                                      </p:tavLst>
                                    </p:anim>
                                  </p:childTnLst>
                                </p:cTn>
                              </p:par>
                              <p:par>
                                <p:cTn id="119" presetID="8" presetClass="emph" presetSubtype="0" fill="hold" grpId="1" nodeType="withEffect">
                                  <p:stCondLst>
                                    <p:cond delay="0"/>
                                  </p:stCondLst>
                                  <p:childTnLst>
                                    <p:animRot by="10800000">
                                      <p:cBhvr>
                                        <p:cTn id="120" dur="3750" fill="hold"/>
                                        <p:tgtEl>
                                          <p:spTgt spid="13"/>
                                        </p:tgtEl>
                                        <p:attrNameLst>
                                          <p:attrName>r</p:attrName>
                                        </p:attrNameLst>
                                      </p:cBhvr>
                                    </p:animRot>
                                  </p:childTnLst>
                                </p:cTn>
                              </p:par>
                              <p:par>
                                <p:cTn id="121" presetID="2" presetClass="exit" presetSubtype="2" fill="hold" grpId="2" nodeType="withEffect">
                                  <p:stCondLst>
                                    <p:cond delay="0"/>
                                  </p:stCondLst>
                                  <p:childTnLst>
                                    <p:anim calcmode="lin" valueType="num">
                                      <p:cBhvr additive="base">
                                        <p:cTn id="122" dur="3750"/>
                                        <p:tgtEl>
                                          <p:spTgt spid="13"/>
                                        </p:tgtEl>
                                        <p:attrNameLst>
                                          <p:attrName>ppt_x</p:attrName>
                                        </p:attrNameLst>
                                      </p:cBhvr>
                                      <p:tavLst>
                                        <p:tav tm="0">
                                          <p:val>
                                            <p:strVal val="ppt_x"/>
                                          </p:val>
                                        </p:tav>
                                        <p:tav tm="100000">
                                          <p:val>
                                            <p:strVal val="1+ppt_w/2"/>
                                          </p:val>
                                        </p:tav>
                                      </p:tavLst>
                                    </p:anim>
                                    <p:anim calcmode="lin" valueType="num">
                                      <p:cBhvr additive="base">
                                        <p:cTn id="123" dur="3750"/>
                                        <p:tgtEl>
                                          <p:spTgt spid="13"/>
                                        </p:tgtEl>
                                        <p:attrNameLst>
                                          <p:attrName>ppt_y</p:attrName>
                                        </p:attrNameLst>
                                      </p:cBhvr>
                                      <p:tavLst>
                                        <p:tav tm="0">
                                          <p:val>
                                            <p:strVal val="ppt_y"/>
                                          </p:val>
                                        </p:tav>
                                        <p:tav tm="100000">
                                          <p:val>
                                            <p:strVal val="ppt_y"/>
                                          </p:val>
                                        </p:tav>
                                      </p:tavLst>
                                    </p:anim>
                                    <p:set>
                                      <p:cBhvr>
                                        <p:cTn id="124" dur="1" fill="hold">
                                          <p:stCondLst>
                                            <p:cond delay="3749"/>
                                          </p:stCondLst>
                                        </p:cTn>
                                        <p:tgtEl>
                                          <p:spTgt spid="13"/>
                                        </p:tgtEl>
                                        <p:attrNameLst>
                                          <p:attrName>style.visibility</p:attrName>
                                        </p:attrNameLst>
                                      </p:cBhvr>
                                      <p:to>
                                        <p:strVal val="hidden"/>
                                      </p:to>
                                    </p:set>
                                  </p:childTnLst>
                                </p:cTn>
                              </p:par>
                              <p:par>
                                <p:cTn id="125" presetID="2" presetClass="entr" presetSubtype="2" fill="hold" grpId="0" nodeType="withEffect">
                                  <p:stCondLst>
                                    <p:cond delay="0"/>
                                  </p:stCondLst>
                                  <p:childTnLst>
                                    <p:set>
                                      <p:cBhvr>
                                        <p:cTn id="126" dur="1" fill="hold">
                                          <p:stCondLst>
                                            <p:cond delay="0"/>
                                          </p:stCondLst>
                                        </p:cTn>
                                        <p:tgtEl>
                                          <p:spTgt spid="14"/>
                                        </p:tgtEl>
                                        <p:attrNameLst>
                                          <p:attrName>style.visibility</p:attrName>
                                        </p:attrNameLst>
                                      </p:cBhvr>
                                      <p:to>
                                        <p:strVal val="visible"/>
                                      </p:to>
                                    </p:set>
                                    <p:anim calcmode="lin" valueType="num">
                                      <p:cBhvr additive="base">
                                        <p:cTn id="127" dur="3750" fill="hold"/>
                                        <p:tgtEl>
                                          <p:spTgt spid="14"/>
                                        </p:tgtEl>
                                        <p:attrNameLst>
                                          <p:attrName>ppt_x</p:attrName>
                                        </p:attrNameLst>
                                      </p:cBhvr>
                                      <p:tavLst>
                                        <p:tav tm="0">
                                          <p:val>
                                            <p:strVal val="1+#ppt_w/2"/>
                                          </p:val>
                                        </p:tav>
                                        <p:tav tm="100000">
                                          <p:val>
                                            <p:strVal val="#ppt_x"/>
                                          </p:val>
                                        </p:tav>
                                      </p:tavLst>
                                    </p:anim>
                                    <p:anim calcmode="lin" valueType="num">
                                      <p:cBhvr additive="base">
                                        <p:cTn id="128" dur="3750" fill="hold"/>
                                        <p:tgtEl>
                                          <p:spTgt spid="14"/>
                                        </p:tgtEl>
                                        <p:attrNameLst>
                                          <p:attrName>ppt_y</p:attrName>
                                        </p:attrNameLst>
                                      </p:cBhvr>
                                      <p:tavLst>
                                        <p:tav tm="0">
                                          <p:val>
                                            <p:strVal val="#ppt_y"/>
                                          </p:val>
                                        </p:tav>
                                        <p:tav tm="100000">
                                          <p:val>
                                            <p:strVal val="#ppt_y"/>
                                          </p:val>
                                        </p:tav>
                                      </p:tavLst>
                                    </p:anim>
                                  </p:childTnLst>
                                </p:cTn>
                              </p:par>
                              <p:par>
                                <p:cTn id="129" presetID="8" presetClass="emph" presetSubtype="0" fill="hold" grpId="1" nodeType="withEffect">
                                  <p:stCondLst>
                                    <p:cond delay="0"/>
                                  </p:stCondLst>
                                  <p:childTnLst>
                                    <p:animRot by="10800000">
                                      <p:cBhvr>
                                        <p:cTn id="130" dur="3750" fill="hold"/>
                                        <p:tgtEl>
                                          <p:spTgt spid="14"/>
                                        </p:tgtEl>
                                        <p:attrNameLst>
                                          <p:attrName>r</p:attrName>
                                        </p:attrNameLst>
                                      </p:cBhvr>
                                    </p:animRot>
                                  </p:childTnLst>
                                </p:cTn>
                              </p:par>
                              <p:par>
                                <p:cTn id="131" presetID="2" presetClass="exit" presetSubtype="2" fill="hold" grpId="2" nodeType="withEffect">
                                  <p:stCondLst>
                                    <p:cond delay="0"/>
                                  </p:stCondLst>
                                  <p:childTnLst>
                                    <p:anim calcmode="lin" valueType="num">
                                      <p:cBhvr additive="base">
                                        <p:cTn id="132" dur="3750"/>
                                        <p:tgtEl>
                                          <p:spTgt spid="14"/>
                                        </p:tgtEl>
                                        <p:attrNameLst>
                                          <p:attrName>ppt_x</p:attrName>
                                        </p:attrNameLst>
                                      </p:cBhvr>
                                      <p:tavLst>
                                        <p:tav tm="0">
                                          <p:val>
                                            <p:strVal val="ppt_x"/>
                                          </p:val>
                                        </p:tav>
                                        <p:tav tm="100000">
                                          <p:val>
                                            <p:strVal val="1+ppt_w/2"/>
                                          </p:val>
                                        </p:tav>
                                      </p:tavLst>
                                    </p:anim>
                                    <p:anim calcmode="lin" valueType="num">
                                      <p:cBhvr additive="base">
                                        <p:cTn id="133" dur="3750"/>
                                        <p:tgtEl>
                                          <p:spTgt spid="14"/>
                                        </p:tgtEl>
                                        <p:attrNameLst>
                                          <p:attrName>ppt_y</p:attrName>
                                        </p:attrNameLst>
                                      </p:cBhvr>
                                      <p:tavLst>
                                        <p:tav tm="0">
                                          <p:val>
                                            <p:strVal val="ppt_y"/>
                                          </p:val>
                                        </p:tav>
                                        <p:tav tm="100000">
                                          <p:val>
                                            <p:strVal val="ppt_y"/>
                                          </p:val>
                                        </p:tav>
                                      </p:tavLst>
                                    </p:anim>
                                    <p:set>
                                      <p:cBhvr>
                                        <p:cTn id="134" dur="1" fill="hold">
                                          <p:stCondLst>
                                            <p:cond delay="3749"/>
                                          </p:stCondLst>
                                        </p:cTn>
                                        <p:tgtEl>
                                          <p:spTgt spid="14"/>
                                        </p:tgtEl>
                                        <p:attrNameLst>
                                          <p:attrName>style.visibility</p:attrName>
                                        </p:attrNameLst>
                                      </p:cBhvr>
                                      <p:to>
                                        <p:strVal val="hidden"/>
                                      </p:to>
                                    </p:set>
                                  </p:childTnLst>
                                </p:cTn>
                              </p:par>
                              <p:par>
                                <p:cTn id="135" presetID="2" presetClass="entr" presetSubtype="2"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additive="base">
                                        <p:cTn id="137" dur="3750" fill="hold"/>
                                        <p:tgtEl>
                                          <p:spTgt spid="15"/>
                                        </p:tgtEl>
                                        <p:attrNameLst>
                                          <p:attrName>ppt_x</p:attrName>
                                        </p:attrNameLst>
                                      </p:cBhvr>
                                      <p:tavLst>
                                        <p:tav tm="0">
                                          <p:val>
                                            <p:strVal val="1+#ppt_w/2"/>
                                          </p:val>
                                        </p:tav>
                                        <p:tav tm="100000">
                                          <p:val>
                                            <p:strVal val="#ppt_x"/>
                                          </p:val>
                                        </p:tav>
                                      </p:tavLst>
                                    </p:anim>
                                    <p:anim calcmode="lin" valueType="num">
                                      <p:cBhvr additive="base">
                                        <p:cTn id="138" dur="3750" fill="hold"/>
                                        <p:tgtEl>
                                          <p:spTgt spid="15"/>
                                        </p:tgtEl>
                                        <p:attrNameLst>
                                          <p:attrName>ppt_y</p:attrName>
                                        </p:attrNameLst>
                                      </p:cBhvr>
                                      <p:tavLst>
                                        <p:tav tm="0">
                                          <p:val>
                                            <p:strVal val="#ppt_y"/>
                                          </p:val>
                                        </p:tav>
                                        <p:tav tm="100000">
                                          <p:val>
                                            <p:strVal val="#ppt_y"/>
                                          </p:val>
                                        </p:tav>
                                      </p:tavLst>
                                    </p:anim>
                                  </p:childTnLst>
                                </p:cTn>
                              </p:par>
                              <p:par>
                                <p:cTn id="139" presetID="8" presetClass="emph" presetSubtype="0" fill="hold" grpId="1" nodeType="withEffect">
                                  <p:stCondLst>
                                    <p:cond delay="0"/>
                                  </p:stCondLst>
                                  <p:childTnLst>
                                    <p:animRot by="10800000">
                                      <p:cBhvr>
                                        <p:cTn id="140" dur="3750" fill="hold"/>
                                        <p:tgtEl>
                                          <p:spTgt spid="15"/>
                                        </p:tgtEl>
                                        <p:attrNameLst>
                                          <p:attrName>r</p:attrName>
                                        </p:attrNameLst>
                                      </p:cBhvr>
                                    </p:animRot>
                                  </p:childTnLst>
                                </p:cTn>
                              </p:par>
                              <p:par>
                                <p:cTn id="141" presetID="2" presetClass="exit" presetSubtype="2" fill="hold" grpId="2" nodeType="withEffect">
                                  <p:stCondLst>
                                    <p:cond delay="0"/>
                                  </p:stCondLst>
                                  <p:childTnLst>
                                    <p:anim calcmode="lin" valueType="num">
                                      <p:cBhvr additive="base">
                                        <p:cTn id="142" dur="3750"/>
                                        <p:tgtEl>
                                          <p:spTgt spid="15"/>
                                        </p:tgtEl>
                                        <p:attrNameLst>
                                          <p:attrName>ppt_x</p:attrName>
                                        </p:attrNameLst>
                                      </p:cBhvr>
                                      <p:tavLst>
                                        <p:tav tm="0">
                                          <p:val>
                                            <p:strVal val="ppt_x"/>
                                          </p:val>
                                        </p:tav>
                                        <p:tav tm="100000">
                                          <p:val>
                                            <p:strVal val="1+ppt_w/2"/>
                                          </p:val>
                                        </p:tav>
                                      </p:tavLst>
                                    </p:anim>
                                    <p:anim calcmode="lin" valueType="num">
                                      <p:cBhvr additive="base">
                                        <p:cTn id="143" dur="3750"/>
                                        <p:tgtEl>
                                          <p:spTgt spid="15"/>
                                        </p:tgtEl>
                                        <p:attrNameLst>
                                          <p:attrName>ppt_y</p:attrName>
                                        </p:attrNameLst>
                                      </p:cBhvr>
                                      <p:tavLst>
                                        <p:tav tm="0">
                                          <p:val>
                                            <p:strVal val="ppt_y"/>
                                          </p:val>
                                        </p:tav>
                                        <p:tav tm="100000">
                                          <p:val>
                                            <p:strVal val="ppt_y"/>
                                          </p:val>
                                        </p:tav>
                                      </p:tavLst>
                                    </p:anim>
                                    <p:set>
                                      <p:cBhvr>
                                        <p:cTn id="144" dur="1" fill="hold">
                                          <p:stCondLst>
                                            <p:cond delay="3749"/>
                                          </p:stCondLst>
                                        </p:cTn>
                                        <p:tgtEl>
                                          <p:spTgt spid="15"/>
                                        </p:tgtEl>
                                        <p:attrNameLst>
                                          <p:attrName>style.visibility</p:attrName>
                                        </p:attrNameLst>
                                      </p:cBhvr>
                                      <p:to>
                                        <p:strVal val="hidden"/>
                                      </p:to>
                                    </p:set>
                                  </p:childTnLst>
                                </p:cTn>
                              </p:par>
                              <p:par>
                                <p:cTn id="145" presetID="2" presetClass="entr" presetSubtype="2" fill="hold" grpId="0" nodeType="with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additive="base">
                                        <p:cTn id="147" dur="3750" fill="hold"/>
                                        <p:tgtEl>
                                          <p:spTgt spid="16"/>
                                        </p:tgtEl>
                                        <p:attrNameLst>
                                          <p:attrName>ppt_x</p:attrName>
                                        </p:attrNameLst>
                                      </p:cBhvr>
                                      <p:tavLst>
                                        <p:tav tm="0">
                                          <p:val>
                                            <p:strVal val="1+#ppt_w/2"/>
                                          </p:val>
                                        </p:tav>
                                        <p:tav tm="100000">
                                          <p:val>
                                            <p:strVal val="#ppt_x"/>
                                          </p:val>
                                        </p:tav>
                                      </p:tavLst>
                                    </p:anim>
                                    <p:anim calcmode="lin" valueType="num">
                                      <p:cBhvr additive="base">
                                        <p:cTn id="148" dur="3750" fill="hold"/>
                                        <p:tgtEl>
                                          <p:spTgt spid="16"/>
                                        </p:tgtEl>
                                        <p:attrNameLst>
                                          <p:attrName>ppt_y</p:attrName>
                                        </p:attrNameLst>
                                      </p:cBhvr>
                                      <p:tavLst>
                                        <p:tav tm="0">
                                          <p:val>
                                            <p:strVal val="#ppt_y"/>
                                          </p:val>
                                        </p:tav>
                                        <p:tav tm="100000">
                                          <p:val>
                                            <p:strVal val="#ppt_y"/>
                                          </p:val>
                                        </p:tav>
                                      </p:tavLst>
                                    </p:anim>
                                  </p:childTnLst>
                                </p:cTn>
                              </p:par>
                              <p:par>
                                <p:cTn id="149" presetID="8" presetClass="emph" presetSubtype="0" fill="hold" grpId="1" nodeType="withEffect">
                                  <p:stCondLst>
                                    <p:cond delay="0"/>
                                  </p:stCondLst>
                                  <p:childTnLst>
                                    <p:animRot by="10800000">
                                      <p:cBhvr>
                                        <p:cTn id="150" dur="3750" fill="hold"/>
                                        <p:tgtEl>
                                          <p:spTgt spid="16"/>
                                        </p:tgtEl>
                                        <p:attrNameLst>
                                          <p:attrName>r</p:attrName>
                                        </p:attrNameLst>
                                      </p:cBhvr>
                                    </p:animRot>
                                  </p:childTnLst>
                                </p:cTn>
                              </p:par>
                              <p:par>
                                <p:cTn id="151" presetID="2" presetClass="exit" presetSubtype="2" fill="hold" grpId="2" nodeType="withEffect">
                                  <p:stCondLst>
                                    <p:cond delay="0"/>
                                  </p:stCondLst>
                                  <p:childTnLst>
                                    <p:anim calcmode="lin" valueType="num">
                                      <p:cBhvr additive="base">
                                        <p:cTn id="152" dur="3750"/>
                                        <p:tgtEl>
                                          <p:spTgt spid="16"/>
                                        </p:tgtEl>
                                        <p:attrNameLst>
                                          <p:attrName>ppt_x</p:attrName>
                                        </p:attrNameLst>
                                      </p:cBhvr>
                                      <p:tavLst>
                                        <p:tav tm="0">
                                          <p:val>
                                            <p:strVal val="ppt_x"/>
                                          </p:val>
                                        </p:tav>
                                        <p:tav tm="100000">
                                          <p:val>
                                            <p:strVal val="1+ppt_w/2"/>
                                          </p:val>
                                        </p:tav>
                                      </p:tavLst>
                                    </p:anim>
                                    <p:anim calcmode="lin" valueType="num">
                                      <p:cBhvr additive="base">
                                        <p:cTn id="153" dur="3750"/>
                                        <p:tgtEl>
                                          <p:spTgt spid="16"/>
                                        </p:tgtEl>
                                        <p:attrNameLst>
                                          <p:attrName>ppt_y</p:attrName>
                                        </p:attrNameLst>
                                      </p:cBhvr>
                                      <p:tavLst>
                                        <p:tav tm="0">
                                          <p:val>
                                            <p:strVal val="ppt_y"/>
                                          </p:val>
                                        </p:tav>
                                        <p:tav tm="100000">
                                          <p:val>
                                            <p:strVal val="ppt_y"/>
                                          </p:val>
                                        </p:tav>
                                      </p:tavLst>
                                    </p:anim>
                                    <p:set>
                                      <p:cBhvr>
                                        <p:cTn id="154" dur="1" fill="hold">
                                          <p:stCondLst>
                                            <p:cond delay="3749"/>
                                          </p:stCondLst>
                                        </p:cTn>
                                        <p:tgtEl>
                                          <p:spTgt spid="16"/>
                                        </p:tgtEl>
                                        <p:attrNameLst>
                                          <p:attrName>style.visibility</p:attrName>
                                        </p:attrNameLst>
                                      </p:cBhvr>
                                      <p:to>
                                        <p:strVal val="hidden"/>
                                      </p:to>
                                    </p:set>
                                  </p:childTnLst>
                                </p:cTn>
                              </p:par>
                              <p:par>
                                <p:cTn id="155" presetID="2" presetClass="entr" presetSubtype="2" fill="hold" grpId="0"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3750" fill="hold"/>
                                        <p:tgtEl>
                                          <p:spTgt spid="17"/>
                                        </p:tgtEl>
                                        <p:attrNameLst>
                                          <p:attrName>ppt_x</p:attrName>
                                        </p:attrNameLst>
                                      </p:cBhvr>
                                      <p:tavLst>
                                        <p:tav tm="0">
                                          <p:val>
                                            <p:strVal val="1+#ppt_w/2"/>
                                          </p:val>
                                        </p:tav>
                                        <p:tav tm="100000">
                                          <p:val>
                                            <p:strVal val="#ppt_x"/>
                                          </p:val>
                                        </p:tav>
                                      </p:tavLst>
                                    </p:anim>
                                    <p:anim calcmode="lin" valueType="num">
                                      <p:cBhvr additive="base">
                                        <p:cTn id="158" dur="3750" fill="hold"/>
                                        <p:tgtEl>
                                          <p:spTgt spid="17"/>
                                        </p:tgtEl>
                                        <p:attrNameLst>
                                          <p:attrName>ppt_y</p:attrName>
                                        </p:attrNameLst>
                                      </p:cBhvr>
                                      <p:tavLst>
                                        <p:tav tm="0">
                                          <p:val>
                                            <p:strVal val="#ppt_y"/>
                                          </p:val>
                                        </p:tav>
                                        <p:tav tm="100000">
                                          <p:val>
                                            <p:strVal val="#ppt_y"/>
                                          </p:val>
                                        </p:tav>
                                      </p:tavLst>
                                    </p:anim>
                                  </p:childTnLst>
                                </p:cTn>
                              </p:par>
                              <p:par>
                                <p:cTn id="159" presetID="8" presetClass="emph" presetSubtype="0" fill="hold" grpId="1" nodeType="withEffect">
                                  <p:stCondLst>
                                    <p:cond delay="0"/>
                                  </p:stCondLst>
                                  <p:childTnLst>
                                    <p:animRot by="10800000">
                                      <p:cBhvr>
                                        <p:cTn id="160" dur="3750" fill="hold"/>
                                        <p:tgtEl>
                                          <p:spTgt spid="17"/>
                                        </p:tgtEl>
                                        <p:attrNameLst>
                                          <p:attrName>r</p:attrName>
                                        </p:attrNameLst>
                                      </p:cBhvr>
                                    </p:animRot>
                                  </p:childTnLst>
                                </p:cTn>
                              </p:par>
                              <p:par>
                                <p:cTn id="161" presetID="2" presetClass="exit" presetSubtype="2" fill="hold" grpId="2" nodeType="withEffect">
                                  <p:stCondLst>
                                    <p:cond delay="0"/>
                                  </p:stCondLst>
                                  <p:childTnLst>
                                    <p:anim calcmode="lin" valueType="num">
                                      <p:cBhvr additive="base">
                                        <p:cTn id="162" dur="3750"/>
                                        <p:tgtEl>
                                          <p:spTgt spid="17"/>
                                        </p:tgtEl>
                                        <p:attrNameLst>
                                          <p:attrName>ppt_x</p:attrName>
                                        </p:attrNameLst>
                                      </p:cBhvr>
                                      <p:tavLst>
                                        <p:tav tm="0">
                                          <p:val>
                                            <p:strVal val="ppt_x"/>
                                          </p:val>
                                        </p:tav>
                                        <p:tav tm="100000">
                                          <p:val>
                                            <p:strVal val="1+ppt_w/2"/>
                                          </p:val>
                                        </p:tav>
                                      </p:tavLst>
                                    </p:anim>
                                    <p:anim calcmode="lin" valueType="num">
                                      <p:cBhvr additive="base">
                                        <p:cTn id="163" dur="3750"/>
                                        <p:tgtEl>
                                          <p:spTgt spid="17"/>
                                        </p:tgtEl>
                                        <p:attrNameLst>
                                          <p:attrName>ppt_y</p:attrName>
                                        </p:attrNameLst>
                                      </p:cBhvr>
                                      <p:tavLst>
                                        <p:tav tm="0">
                                          <p:val>
                                            <p:strVal val="ppt_y"/>
                                          </p:val>
                                        </p:tav>
                                        <p:tav tm="100000">
                                          <p:val>
                                            <p:strVal val="ppt_y"/>
                                          </p:val>
                                        </p:tav>
                                      </p:tavLst>
                                    </p:anim>
                                    <p:set>
                                      <p:cBhvr>
                                        <p:cTn id="164" dur="1" fill="hold">
                                          <p:stCondLst>
                                            <p:cond delay="3749"/>
                                          </p:stCondLst>
                                        </p:cTn>
                                        <p:tgtEl>
                                          <p:spTgt spid="17"/>
                                        </p:tgtEl>
                                        <p:attrNameLst>
                                          <p:attrName>style.visibility</p:attrName>
                                        </p:attrNameLst>
                                      </p:cBhvr>
                                      <p:to>
                                        <p:strVal val="hidden"/>
                                      </p:to>
                                    </p:set>
                                  </p:childTnLst>
                                </p:cTn>
                              </p:par>
                              <p:par>
                                <p:cTn id="165" presetID="2" presetClass="entr" presetSubtype="2" fill="hold" grpId="0" nodeType="withEffect">
                                  <p:stCondLst>
                                    <p:cond delay="0"/>
                                  </p:stCondLst>
                                  <p:childTnLst>
                                    <p:set>
                                      <p:cBhvr>
                                        <p:cTn id="166" dur="1" fill="hold">
                                          <p:stCondLst>
                                            <p:cond delay="0"/>
                                          </p:stCondLst>
                                        </p:cTn>
                                        <p:tgtEl>
                                          <p:spTgt spid="18"/>
                                        </p:tgtEl>
                                        <p:attrNameLst>
                                          <p:attrName>style.visibility</p:attrName>
                                        </p:attrNameLst>
                                      </p:cBhvr>
                                      <p:to>
                                        <p:strVal val="visible"/>
                                      </p:to>
                                    </p:set>
                                    <p:anim calcmode="lin" valueType="num">
                                      <p:cBhvr additive="base">
                                        <p:cTn id="167" dur="3750" fill="hold"/>
                                        <p:tgtEl>
                                          <p:spTgt spid="18"/>
                                        </p:tgtEl>
                                        <p:attrNameLst>
                                          <p:attrName>ppt_x</p:attrName>
                                        </p:attrNameLst>
                                      </p:cBhvr>
                                      <p:tavLst>
                                        <p:tav tm="0">
                                          <p:val>
                                            <p:strVal val="1+#ppt_w/2"/>
                                          </p:val>
                                        </p:tav>
                                        <p:tav tm="100000">
                                          <p:val>
                                            <p:strVal val="#ppt_x"/>
                                          </p:val>
                                        </p:tav>
                                      </p:tavLst>
                                    </p:anim>
                                    <p:anim calcmode="lin" valueType="num">
                                      <p:cBhvr additive="base">
                                        <p:cTn id="168" dur="3750" fill="hold"/>
                                        <p:tgtEl>
                                          <p:spTgt spid="18"/>
                                        </p:tgtEl>
                                        <p:attrNameLst>
                                          <p:attrName>ppt_y</p:attrName>
                                        </p:attrNameLst>
                                      </p:cBhvr>
                                      <p:tavLst>
                                        <p:tav tm="0">
                                          <p:val>
                                            <p:strVal val="#ppt_y"/>
                                          </p:val>
                                        </p:tav>
                                        <p:tav tm="100000">
                                          <p:val>
                                            <p:strVal val="#ppt_y"/>
                                          </p:val>
                                        </p:tav>
                                      </p:tavLst>
                                    </p:anim>
                                  </p:childTnLst>
                                </p:cTn>
                              </p:par>
                              <p:par>
                                <p:cTn id="169" presetID="8" presetClass="emph" presetSubtype="0" fill="hold" grpId="1" nodeType="withEffect">
                                  <p:stCondLst>
                                    <p:cond delay="0"/>
                                  </p:stCondLst>
                                  <p:childTnLst>
                                    <p:animRot by="10800000">
                                      <p:cBhvr>
                                        <p:cTn id="170" dur="3750" fill="hold"/>
                                        <p:tgtEl>
                                          <p:spTgt spid="18"/>
                                        </p:tgtEl>
                                        <p:attrNameLst>
                                          <p:attrName>r</p:attrName>
                                        </p:attrNameLst>
                                      </p:cBhvr>
                                    </p:animRot>
                                  </p:childTnLst>
                                </p:cTn>
                              </p:par>
                              <p:par>
                                <p:cTn id="171" presetID="2" presetClass="exit" presetSubtype="2" fill="hold" grpId="2" nodeType="withEffect">
                                  <p:stCondLst>
                                    <p:cond delay="0"/>
                                  </p:stCondLst>
                                  <p:childTnLst>
                                    <p:anim calcmode="lin" valueType="num">
                                      <p:cBhvr additive="base">
                                        <p:cTn id="172" dur="3750"/>
                                        <p:tgtEl>
                                          <p:spTgt spid="18"/>
                                        </p:tgtEl>
                                        <p:attrNameLst>
                                          <p:attrName>ppt_x</p:attrName>
                                        </p:attrNameLst>
                                      </p:cBhvr>
                                      <p:tavLst>
                                        <p:tav tm="0">
                                          <p:val>
                                            <p:strVal val="ppt_x"/>
                                          </p:val>
                                        </p:tav>
                                        <p:tav tm="100000">
                                          <p:val>
                                            <p:strVal val="1+ppt_w/2"/>
                                          </p:val>
                                        </p:tav>
                                      </p:tavLst>
                                    </p:anim>
                                    <p:anim calcmode="lin" valueType="num">
                                      <p:cBhvr additive="base">
                                        <p:cTn id="173" dur="3750"/>
                                        <p:tgtEl>
                                          <p:spTgt spid="18"/>
                                        </p:tgtEl>
                                        <p:attrNameLst>
                                          <p:attrName>ppt_y</p:attrName>
                                        </p:attrNameLst>
                                      </p:cBhvr>
                                      <p:tavLst>
                                        <p:tav tm="0">
                                          <p:val>
                                            <p:strVal val="ppt_y"/>
                                          </p:val>
                                        </p:tav>
                                        <p:tav tm="100000">
                                          <p:val>
                                            <p:strVal val="ppt_y"/>
                                          </p:val>
                                        </p:tav>
                                      </p:tavLst>
                                    </p:anim>
                                    <p:set>
                                      <p:cBhvr>
                                        <p:cTn id="174" dur="1" fill="hold">
                                          <p:stCondLst>
                                            <p:cond delay="3749"/>
                                          </p:stCondLst>
                                        </p:cTn>
                                        <p:tgtEl>
                                          <p:spTgt spid="18"/>
                                        </p:tgtEl>
                                        <p:attrNameLst>
                                          <p:attrName>style.visibility</p:attrName>
                                        </p:attrNameLst>
                                      </p:cBhvr>
                                      <p:to>
                                        <p:strVal val="hidden"/>
                                      </p:to>
                                    </p:set>
                                  </p:childTnLst>
                                </p:cTn>
                              </p:par>
                              <p:par>
                                <p:cTn id="175" presetID="2" presetClass="entr" presetSubtype="2" fill="hold" grpId="0" nodeType="withEffect">
                                  <p:stCondLst>
                                    <p:cond delay="0"/>
                                  </p:stCondLst>
                                  <p:childTnLst>
                                    <p:set>
                                      <p:cBhvr>
                                        <p:cTn id="176" dur="1" fill="hold">
                                          <p:stCondLst>
                                            <p:cond delay="0"/>
                                          </p:stCondLst>
                                        </p:cTn>
                                        <p:tgtEl>
                                          <p:spTgt spid="19"/>
                                        </p:tgtEl>
                                        <p:attrNameLst>
                                          <p:attrName>style.visibility</p:attrName>
                                        </p:attrNameLst>
                                      </p:cBhvr>
                                      <p:to>
                                        <p:strVal val="visible"/>
                                      </p:to>
                                    </p:set>
                                    <p:anim calcmode="lin" valueType="num">
                                      <p:cBhvr additive="base">
                                        <p:cTn id="177" dur="3750" fill="hold"/>
                                        <p:tgtEl>
                                          <p:spTgt spid="19"/>
                                        </p:tgtEl>
                                        <p:attrNameLst>
                                          <p:attrName>ppt_x</p:attrName>
                                        </p:attrNameLst>
                                      </p:cBhvr>
                                      <p:tavLst>
                                        <p:tav tm="0">
                                          <p:val>
                                            <p:strVal val="1+#ppt_w/2"/>
                                          </p:val>
                                        </p:tav>
                                        <p:tav tm="100000">
                                          <p:val>
                                            <p:strVal val="#ppt_x"/>
                                          </p:val>
                                        </p:tav>
                                      </p:tavLst>
                                    </p:anim>
                                    <p:anim calcmode="lin" valueType="num">
                                      <p:cBhvr additive="base">
                                        <p:cTn id="178" dur="3750" fill="hold"/>
                                        <p:tgtEl>
                                          <p:spTgt spid="19"/>
                                        </p:tgtEl>
                                        <p:attrNameLst>
                                          <p:attrName>ppt_y</p:attrName>
                                        </p:attrNameLst>
                                      </p:cBhvr>
                                      <p:tavLst>
                                        <p:tav tm="0">
                                          <p:val>
                                            <p:strVal val="#ppt_y"/>
                                          </p:val>
                                        </p:tav>
                                        <p:tav tm="100000">
                                          <p:val>
                                            <p:strVal val="#ppt_y"/>
                                          </p:val>
                                        </p:tav>
                                      </p:tavLst>
                                    </p:anim>
                                  </p:childTnLst>
                                </p:cTn>
                              </p:par>
                              <p:par>
                                <p:cTn id="179" presetID="8" presetClass="emph" presetSubtype="0" fill="hold" grpId="1" nodeType="withEffect">
                                  <p:stCondLst>
                                    <p:cond delay="0"/>
                                  </p:stCondLst>
                                  <p:childTnLst>
                                    <p:animRot by="10800000">
                                      <p:cBhvr>
                                        <p:cTn id="180" dur="3750" fill="hold"/>
                                        <p:tgtEl>
                                          <p:spTgt spid="19"/>
                                        </p:tgtEl>
                                        <p:attrNameLst>
                                          <p:attrName>r</p:attrName>
                                        </p:attrNameLst>
                                      </p:cBhvr>
                                    </p:animRot>
                                  </p:childTnLst>
                                </p:cTn>
                              </p:par>
                              <p:par>
                                <p:cTn id="181" presetID="2" presetClass="exit" presetSubtype="2" fill="hold" grpId="2" nodeType="withEffect">
                                  <p:stCondLst>
                                    <p:cond delay="0"/>
                                  </p:stCondLst>
                                  <p:childTnLst>
                                    <p:anim calcmode="lin" valueType="num">
                                      <p:cBhvr additive="base">
                                        <p:cTn id="182" dur="3750"/>
                                        <p:tgtEl>
                                          <p:spTgt spid="19"/>
                                        </p:tgtEl>
                                        <p:attrNameLst>
                                          <p:attrName>ppt_x</p:attrName>
                                        </p:attrNameLst>
                                      </p:cBhvr>
                                      <p:tavLst>
                                        <p:tav tm="0">
                                          <p:val>
                                            <p:strVal val="ppt_x"/>
                                          </p:val>
                                        </p:tav>
                                        <p:tav tm="100000">
                                          <p:val>
                                            <p:strVal val="1+ppt_w/2"/>
                                          </p:val>
                                        </p:tav>
                                      </p:tavLst>
                                    </p:anim>
                                    <p:anim calcmode="lin" valueType="num">
                                      <p:cBhvr additive="base">
                                        <p:cTn id="183" dur="3750"/>
                                        <p:tgtEl>
                                          <p:spTgt spid="19"/>
                                        </p:tgtEl>
                                        <p:attrNameLst>
                                          <p:attrName>ppt_y</p:attrName>
                                        </p:attrNameLst>
                                      </p:cBhvr>
                                      <p:tavLst>
                                        <p:tav tm="0">
                                          <p:val>
                                            <p:strVal val="ppt_y"/>
                                          </p:val>
                                        </p:tav>
                                        <p:tav tm="100000">
                                          <p:val>
                                            <p:strVal val="ppt_y"/>
                                          </p:val>
                                        </p:tav>
                                      </p:tavLst>
                                    </p:anim>
                                    <p:set>
                                      <p:cBhvr>
                                        <p:cTn id="184" dur="1" fill="hold">
                                          <p:stCondLst>
                                            <p:cond delay="3749"/>
                                          </p:stCondLst>
                                        </p:cTn>
                                        <p:tgtEl>
                                          <p:spTgt spid="19"/>
                                        </p:tgtEl>
                                        <p:attrNameLst>
                                          <p:attrName>style.visibility</p:attrName>
                                        </p:attrNameLst>
                                      </p:cBhvr>
                                      <p:to>
                                        <p:strVal val="hidden"/>
                                      </p:to>
                                    </p:set>
                                  </p:childTnLst>
                                </p:cTn>
                              </p:par>
                              <p:par>
                                <p:cTn id="185" presetID="2" presetClass="entr" presetSubtype="2" fill="hold" grpId="0" nodeType="withEffect">
                                  <p:stCondLst>
                                    <p:cond delay="0"/>
                                  </p:stCondLst>
                                  <p:childTnLst>
                                    <p:set>
                                      <p:cBhvr>
                                        <p:cTn id="186" dur="1" fill="hold">
                                          <p:stCondLst>
                                            <p:cond delay="0"/>
                                          </p:stCondLst>
                                        </p:cTn>
                                        <p:tgtEl>
                                          <p:spTgt spid="20"/>
                                        </p:tgtEl>
                                        <p:attrNameLst>
                                          <p:attrName>style.visibility</p:attrName>
                                        </p:attrNameLst>
                                      </p:cBhvr>
                                      <p:to>
                                        <p:strVal val="visible"/>
                                      </p:to>
                                    </p:set>
                                    <p:anim calcmode="lin" valueType="num">
                                      <p:cBhvr additive="base">
                                        <p:cTn id="187" dur="3750" fill="hold"/>
                                        <p:tgtEl>
                                          <p:spTgt spid="20"/>
                                        </p:tgtEl>
                                        <p:attrNameLst>
                                          <p:attrName>ppt_x</p:attrName>
                                        </p:attrNameLst>
                                      </p:cBhvr>
                                      <p:tavLst>
                                        <p:tav tm="0">
                                          <p:val>
                                            <p:strVal val="1+#ppt_w/2"/>
                                          </p:val>
                                        </p:tav>
                                        <p:tav tm="100000">
                                          <p:val>
                                            <p:strVal val="#ppt_x"/>
                                          </p:val>
                                        </p:tav>
                                      </p:tavLst>
                                    </p:anim>
                                    <p:anim calcmode="lin" valueType="num">
                                      <p:cBhvr additive="base">
                                        <p:cTn id="188" dur="3750" fill="hold"/>
                                        <p:tgtEl>
                                          <p:spTgt spid="20"/>
                                        </p:tgtEl>
                                        <p:attrNameLst>
                                          <p:attrName>ppt_y</p:attrName>
                                        </p:attrNameLst>
                                      </p:cBhvr>
                                      <p:tavLst>
                                        <p:tav tm="0">
                                          <p:val>
                                            <p:strVal val="#ppt_y"/>
                                          </p:val>
                                        </p:tav>
                                        <p:tav tm="100000">
                                          <p:val>
                                            <p:strVal val="#ppt_y"/>
                                          </p:val>
                                        </p:tav>
                                      </p:tavLst>
                                    </p:anim>
                                  </p:childTnLst>
                                </p:cTn>
                              </p:par>
                              <p:par>
                                <p:cTn id="189" presetID="8" presetClass="emph" presetSubtype="0" fill="hold" grpId="1" nodeType="withEffect">
                                  <p:stCondLst>
                                    <p:cond delay="0"/>
                                  </p:stCondLst>
                                  <p:childTnLst>
                                    <p:animRot by="10800000">
                                      <p:cBhvr>
                                        <p:cTn id="190" dur="3750" fill="hold"/>
                                        <p:tgtEl>
                                          <p:spTgt spid="20"/>
                                        </p:tgtEl>
                                        <p:attrNameLst>
                                          <p:attrName>r</p:attrName>
                                        </p:attrNameLst>
                                      </p:cBhvr>
                                    </p:animRot>
                                  </p:childTnLst>
                                </p:cTn>
                              </p:par>
                              <p:par>
                                <p:cTn id="191" presetID="2" presetClass="exit" presetSubtype="2" fill="hold" grpId="2" nodeType="withEffect">
                                  <p:stCondLst>
                                    <p:cond delay="0"/>
                                  </p:stCondLst>
                                  <p:childTnLst>
                                    <p:anim calcmode="lin" valueType="num">
                                      <p:cBhvr additive="base">
                                        <p:cTn id="192" dur="3750"/>
                                        <p:tgtEl>
                                          <p:spTgt spid="20"/>
                                        </p:tgtEl>
                                        <p:attrNameLst>
                                          <p:attrName>ppt_x</p:attrName>
                                        </p:attrNameLst>
                                      </p:cBhvr>
                                      <p:tavLst>
                                        <p:tav tm="0">
                                          <p:val>
                                            <p:strVal val="ppt_x"/>
                                          </p:val>
                                        </p:tav>
                                        <p:tav tm="100000">
                                          <p:val>
                                            <p:strVal val="1+ppt_w/2"/>
                                          </p:val>
                                        </p:tav>
                                      </p:tavLst>
                                    </p:anim>
                                    <p:anim calcmode="lin" valueType="num">
                                      <p:cBhvr additive="base">
                                        <p:cTn id="193" dur="3750"/>
                                        <p:tgtEl>
                                          <p:spTgt spid="20"/>
                                        </p:tgtEl>
                                        <p:attrNameLst>
                                          <p:attrName>ppt_y</p:attrName>
                                        </p:attrNameLst>
                                      </p:cBhvr>
                                      <p:tavLst>
                                        <p:tav tm="0">
                                          <p:val>
                                            <p:strVal val="ppt_y"/>
                                          </p:val>
                                        </p:tav>
                                        <p:tav tm="100000">
                                          <p:val>
                                            <p:strVal val="ppt_y"/>
                                          </p:val>
                                        </p:tav>
                                      </p:tavLst>
                                    </p:anim>
                                    <p:set>
                                      <p:cBhvr>
                                        <p:cTn id="194" dur="1" fill="hold">
                                          <p:stCondLst>
                                            <p:cond delay="3749"/>
                                          </p:stCondLst>
                                        </p:cTn>
                                        <p:tgtEl>
                                          <p:spTgt spid="20"/>
                                        </p:tgtEl>
                                        <p:attrNameLst>
                                          <p:attrName>style.visibility</p:attrName>
                                        </p:attrNameLst>
                                      </p:cBhvr>
                                      <p:to>
                                        <p:strVal val="hidden"/>
                                      </p:to>
                                    </p:set>
                                  </p:childTnLst>
                                </p:cTn>
                              </p:par>
                              <p:par>
                                <p:cTn id="195" presetID="2" presetClass="entr" presetSubtype="2" fill="hold" grpId="0" nodeType="withEffect">
                                  <p:stCondLst>
                                    <p:cond delay="0"/>
                                  </p:stCondLst>
                                  <p:childTnLst>
                                    <p:set>
                                      <p:cBhvr>
                                        <p:cTn id="196" dur="1" fill="hold">
                                          <p:stCondLst>
                                            <p:cond delay="0"/>
                                          </p:stCondLst>
                                        </p:cTn>
                                        <p:tgtEl>
                                          <p:spTgt spid="21"/>
                                        </p:tgtEl>
                                        <p:attrNameLst>
                                          <p:attrName>style.visibility</p:attrName>
                                        </p:attrNameLst>
                                      </p:cBhvr>
                                      <p:to>
                                        <p:strVal val="visible"/>
                                      </p:to>
                                    </p:set>
                                    <p:anim calcmode="lin" valueType="num">
                                      <p:cBhvr additive="base">
                                        <p:cTn id="197" dur="3750" fill="hold"/>
                                        <p:tgtEl>
                                          <p:spTgt spid="21"/>
                                        </p:tgtEl>
                                        <p:attrNameLst>
                                          <p:attrName>ppt_x</p:attrName>
                                        </p:attrNameLst>
                                      </p:cBhvr>
                                      <p:tavLst>
                                        <p:tav tm="0">
                                          <p:val>
                                            <p:strVal val="1+#ppt_w/2"/>
                                          </p:val>
                                        </p:tav>
                                        <p:tav tm="100000">
                                          <p:val>
                                            <p:strVal val="#ppt_x"/>
                                          </p:val>
                                        </p:tav>
                                      </p:tavLst>
                                    </p:anim>
                                    <p:anim calcmode="lin" valueType="num">
                                      <p:cBhvr additive="base">
                                        <p:cTn id="198" dur="3750" fill="hold"/>
                                        <p:tgtEl>
                                          <p:spTgt spid="21"/>
                                        </p:tgtEl>
                                        <p:attrNameLst>
                                          <p:attrName>ppt_y</p:attrName>
                                        </p:attrNameLst>
                                      </p:cBhvr>
                                      <p:tavLst>
                                        <p:tav tm="0">
                                          <p:val>
                                            <p:strVal val="#ppt_y"/>
                                          </p:val>
                                        </p:tav>
                                        <p:tav tm="100000">
                                          <p:val>
                                            <p:strVal val="#ppt_y"/>
                                          </p:val>
                                        </p:tav>
                                      </p:tavLst>
                                    </p:anim>
                                  </p:childTnLst>
                                </p:cTn>
                              </p:par>
                              <p:par>
                                <p:cTn id="199" presetID="8" presetClass="emph" presetSubtype="0" fill="hold" grpId="1" nodeType="withEffect">
                                  <p:stCondLst>
                                    <p:cond delay="0"/>
                                  </p:stCondLst>
                                  <p:childTnLst>
                                    <p:animRot by="10800000">
                                      <p:cBhvr>
                                        <p:cTn id="200" dur="3750" fill="hold"/>
                                        <p:tgtEl>
                                          <p:spTgt spid="21"/>
                                        </p:tgtEl>
                                        <p:attrNameLst>
                                          <p:attrName>r</p:attrName>
                                        </p:attrNameLst>
                                      </p:cBhvr>
                                    </p:animRot>
                                  </p:childTnLst>
                                </p:cTn>
                              </p:par>
                              <p:par>
                                <p:cTn id="201" presetID="2" presetClass="exit" presetSubtype="2" fill="hold" grpId="2" nodeType="withEffect">
                                  <p:stCondLst>
                                    <p:cond delay="0"/>
                                  </p:stCondLst>
                                  <p:childTnLst>
                                    <p:anim calcmode="lin" valueType="num">
                                      <p:cBhvr additive="base">
                                        <p:cTn id="202" dur="3750"/>
                                        <p:tgtEl>
                                          <p:spTgt spid="21"/>
                                        </p:tgtEl>
                                        <p:attrNameLst>
                                          <p:attrName>ppt_x</p:attrName>
                                        </p:attrNameLst>
                                      </p:cBhvr>
                                      <p:tavLst>
                                        <p:tav tm="0">
                                          <p:val>
                                            <p:strVal val="ppt_x"/>
                                          </p:val>
                                        </p:tav>
                                        <p:tav tm="100000">
                                          <p:val>
                                            <p:strVal val="1+ppt_w/2"/>
                                          </p:val>
                                        </p:tav>
                                      </p:tavLst>
                                    </p:anim>
                                    <p:anim calcmode="lin" valueType="num">
                                      <p:cBhvr additive="base">
                                        <p:cTn id="203" dur="3750"/>
                                        <p:tgtEl>
                                          <p:spTgt spid="21"/>
                                        </p:tgtEl>
                                        <p:attrNameLst>
                                          <p:attrName>ppt_y</p:attrName>
                                        </p:attrNameLst>
                                      </p:cBhvr>
                                      <p:tavLst>
                                        <p:tav tm="0">
                                          <p:val>
                                            <p:strVal val="ppt_y"/>
                                          </p:val>
                                        </p:tav>
                                        <p:tav tm="100000">
                                          <p:val>
                                            <p:strVal val="ppt_y"/>
                                          </p:val>
                                        </p:tav>
                                      </p:tavLst>
                                    </p:anim>
                                    <p:set>
                                      <p:cBhvr>
                                        <p:cTn id="204" dur="1" fill="hold">
                                          <p:stCondLst>
                                            <p:cond delay="3749"/>
                                          </p:stCondLst>
                                        </p:cTn>
                                        <p:tgtEl>
                                          <p:spTgt spid="21"/>
                                        </p:tgtEl>
                                        <p:attrNameLst>
                                          <p:attrName>style.visibility</p:attrName>
                                        </p:attrNameLst>
                                      </p:cBhvr>
                                      <p:to>
                                        <p:strVal val="hidden"/>
                                      </p:to>
                                    </p:set>
                                  </p:childTnLst>
                                </p:cTn>
                              </p:par>
                              <p:par>
                                <p:cTn id="205" presetID="2" presetClass="entr" presetSubtype="2" fill="hold" grpId="0" nodeType="withEffect">
                                  <p:stCondLst>
                                    <p:cond delay="0"/>
                                  </p:stCondLst>
                                  <p:childTnLst>
                                    <p:set>
                                      <p:cBhvr>
                                        <p:cTn id="206" dur="1" fill="hold">
                                          <p:stCondLst>
                                            <p:cond delay="0"/>
                                          </p:stCondLst>
                                        </p:cTn>
                                        <p:tgtEl>
                                          <p:spTgt spid="22"/>
                                        </p:tgtEl>
                                        <p:attrNameLst>
                                          <p:attrName>style.visibility</p:attrName>
                                        </p:attrNameLst>
                                      </p:cBhvr>
                                      <p:to>
                                        <p:strVal val="visible"/>
                                      </p:to>
                                    </p:set>
                                    <p:anim calcmode="lin" valueType="num">
                                      <p:cBhvr additive="base">
                                        <p:cTn id="207" dur="3750" fill="hold"/>
                                        <p:tgtEl>
                                          <p:spTgt spid="22"/>
                                        </p:tgtEl>
                                        <p:attrNameLst>
                                          <p:attrName>ppt_x</p:attrName>
                                        </p:attrNameLst>
                                      </p:cBhvr>
                                      <p:tavLst>
                                        <p:tav tm="0">
                                          <p:val>
                                            <p:strVal val="1+#ppt_w/2"/>
                                          </p:val>
                                        </p:tav>
                                        <p:tav tm="100000">
                                          <p:val>
                                            <p:strVal val="#ppt_x"/>
                                          </p:val>
                                        </p:tav>
                                      </p:tavLst>
                                    </p:anim>
                                    <p:anim calcmode="lin" valueType="num">
                                      <p:cBhvr additive="base">
                                        <p:cTn id="208" dur="3750" fill="hold"/>
                                        <p:tgtEl>
                                          <p:spTgt spid="22"/>
                                        </p:tgtEl>
                                        <p:attrNameLst>
                                          <p:attrName>ppt_y</p:attrName>
                                        </p:attrNameLst>
                                      </p:cBhvr>
                                      <p:tavLst>
                                        <p:tav tm="0">
                                          <p:val>
                                            <p:strVal val="#ppt_y"/>
                                          </p:val>
                                        </p:tav>
                                        <p:tav tm="100000">
                                          <p:val>
                                            <p:strVal val="#ppt_y"/>
                                          </p:val>
                                        </p:tav>
                                      </p:tavLst>
                                    </p:anim>
                                  </p:childTnLst>
                                </p:cTn>
                              </p:par>
                              <p:par>
                                <p:cTn id="209" presetID="8" presetClass="emph" presetSubtype="0" fill="hold" grpId="1" nodeType="withEffect">
                                  <p:stCondLst>
                                    <p:cond delay="0"/>
                                  </p:stCondLst>
                                  <p:childTnLst>
                                    <p:animRot by="-10800000">
                                      <p:cBhvr>
                                        <p:cTn id="210" dur="3750" fill="hold"/>
                                        <p:tgtEl>
                                          <p:spTgt spid="22"/>
                                        </p:tgtEl>
                                        <p:attrNameLst>
                                          <p:attrName>r</p:attrName>
                                        </p:attrNameLst>
                                      </p:cBhvr>
                                    </p:animRot>
                                  </p:childTnLst>
                                </p:cTn>
                              </p:par>
                              <p:par>
                                <p:cTn id="211" presetID="2" presetClass="exit" presetSubtype="8" fill="hold" grpId="2" nodeType="withEffect">
                                  <p:stCondLst>
                                    <p:cond delay="0"/>
                                  </p:stCondLst>
                                  <p:childTnLst>
                                    <p:anim calcmode="lin" valueType="num">
                                      <p:cBhvr additive="base">
                                        <p:cTn id="212" dur="3750"/>
                                        <p:tgtEl>
                                          <p:spTgt spid="22"/>
                                        </p:tgtEl>
                                        <p:attrNameLst>
                                          <p:attrName>ppt_x</p:attrName>
                                        </p:attrNameLst>
                                      </p:cBhvr>
                                      <p:tavLst>
                                        <p:tav tm="0">
                                          <p:val>
                                            <p:strVal val="ppt_x"/>
                                          </p:val>
                                        </p:tav>
                                        <p:tav tm="100000">
                                          <p:val>
                                            <p:strVal val="0-ppt_w/2"/>
                                          </p:val>
                                        </p:tav>
                                      </p:tavLst>
                                    </p:anim>
                                    <p:anim calcmode="lin" valueType="num">
                                      <p:cBhvr additive="base">
                                        <p:cTn id="213" dur="3750"/>
                                        <p:tgtEl>
                                          <p:spTgt spid="22"/>
                                        </p:tgtEl>
                                        <p:attrNameLst>
                                          <p:attrName>ppt_y</p:attrName>
                                        </p:attrNameLst>
                                      </p:cBhvr>
                                      <p:tavLst>
                                        <p:tav tm="0">
                                          <p:val>
                                            <p:strVal val="ppt_y"/>
                                          </p:val>
                                        </p:tav>
                                        <p:tav tm="100000">
                                          <p:val>
                                            <p:strVal val="ppt_y"/>
                                          </p:val>
                                        </p:tav>
                                      </p:tavLst>
                                    </p:anim>
                                    <p:set>
                                      <p:cBhvr>
                                        <p:cTn id="214" dur="1" fill="hold">
                                          <p:stCondLst>
                                            <p:cond delay="3749"/>
                                          </p:stCondLst>
                                        </p:cTn>
                                        <p:tgtEl>
                                          <p:spTgt spid="22"/>
                                        </p:tgtEl>
                                        <p:attrNameLst>
                                          <p:attrName>style.visibility</p:attrName>
                                        </p:attrNameLst>
                                      </p:cBhvr>
                                      <p:to>
                                        <p:strVal val="hidden"/>
                                      </p:to>
                                    </p:set>
                                  </p:childTnLst>
                                </p:cTn>
                              </p:par>
                              <p:par>
                                <p:cTn id="215" presetID="2" presetClass="entr" presetSubtype="2" fill="hold" grpId="0" nodeType="withEffect">
                                  <p:stCondLst>
                                    <p:cond delay="0"/>
                                  </p:stCondLst>
                                  <p:childTnLst>
                                    <p:set>
                                      <p:cBhvr>
                                        <p:cTn id="216" dur="1" fill="hold">
                                          <p:stCondLst>
                                            <p:cond delay="0"/>
                                          </p:stCondLst>
                                        </p:cTn>
                                        <p:tgtEl>
                                          <p:spTgt spid="23"/>
                                        </p:tgtEl>
                                        <p:attrNameLst>
                                          <p:attrName>style.visibility</p:attrName>
                                        </p:attrNameLst>
                                      </p:cBhvr>
                                      <p:to>
                                        <p:strVal val="visible"/>
                                      </p:to>
                                    </p:set>
                                    <p:anim calcmode="lin" valueType="num">
                                      <p:cBhvr additive="base">
                                        <p:cTn id="217" dur="3750" fill="hold"/>
                                        <p:tgtEl>
                                          <p:spTgt spid="23"/>
                                        </p:tgtEl>
                                        <p:attrNameLst>
                                          <p:attrName>ppt_x</p:attrName>
                                        </p:attrNameLst>
                                      </p:cBhvr>
                                      <p:tavLst>
                                        <p:tav tm="0">
                                          <p:val>
                                            <p:strVal val="1+#ppt_w/2"/>
                                          </p:val>
                                        </p:tav>
                                        <p:tav tm="100000">
                                          <p:val>
                                            <p:strVal val="#ppt_x"/>
                                          </p:val>
                                        </p:tav>
                                      </p:tavLst>
                                    </p:anim>
                                    <p:anim calcmode="lin" valueType="num">
                                      <p:cBhvr additive="base">
                                        <p:cTn id="218" dur="3750" fill="hold"/>
                                        <p:tgtEl>
                                          <p:spTgt spid="23"/>
                                        </p:tgtEl>
                                        <p:attrNameLst>
                                          <p:attrName>ppt_y</p:attrName>
                                        </p:attrNameLst>
                                      </p:cBhvr>
                                      <p:tavLst>
                                        <p:tav tm="0">
                                          <p:val>
                                            <p:strVal val="#ppt_y"/>
                                          </p:val>
                                        </p:tav>
                                        <p:tav tm="100000">
                                          <p:val>
                                            <p:strVal val="#ppt_y"/>
                                          </p:val>
                                        </p:tav>
                                      </p:tavLst>
                                    </p:anim>
                                  </p:childTnLst>
                                </p:cTn>
                              </p:par>
                              <p:par>
                                <p:cTn id="219" presetID="8" presetClass="emph" presetSubtype="0" fill="hold" grpId="1" nodeType="withEffect">
                                  <p:stCondLst>
                                    <p:cond delay="0"/>
                                  </p:stCondLst>
                                  <p:childTnLst>
                                    <p:animRot by="-10800000">
                                      <p:cBhvr>
                                        <p:cTn id="220" dur="3750" fill="hold"/>
                                        <p:tgtEl>
                                          <p:spTgt spid="23"/>
                                        </p:tgtEl>
                                        <p:attrNameLst>
                                          <p:attrName>r</p:attrName>
                                        </p:attrNameLst>
                                      </p:cBhvr>
                                    </p:animRot>
                                  </p:childTnLst>
                                </p:cTn>
                              </p:par>
                              <p:par>
                                <p:cTn id="221" presetID="2" presetClass="exit" presetSubtype="8" fill="hold" grpId="2" nodeType="withEffect">
                                  <p:stCondLst>
                                    <p:cond delay="0"/>
                                  </p:stCondLst>
                                  <p:childTnLst>
                                    <p:anim calcmode="lin" valueType="num">
                                      <p:cBhvr additive="base">
                                        <p:cTn id="222" dur="3750"/>
                                        <p:tgtEl>
                                          <p:spTgt spid="23"/>
                                        </p:tgtEl>
                                        <p:attrNameLst>
                                          <p:attrName>ppt_x</p:attrName>
                                        </p:attrNameLst>
                                      </p:cBhvr>
                                      <p:tavLst>
                                        <p:tav tm="0">
                                          <p:val>
                                            <p:strVal val="ppt_x"/>
                                          </p:val>
                                        </p:tav>
                                        <p:tav tm="100000">
                                          <p:val>
                                            <p:strVal val="0-ppt_w/2"/>
                                          </p:val>
                                        </p:tav>
                                      </p:tavLst>
                                    </p:anim>
                                    <p:anim calcmode="lin" valueType="num">
                                      <p:cBhvr additive="base">
                                        <p:cTn id="223" dur="3750"/>
                                        <p:tgtEl>
                                          <p:spTgt spid="23"/>
                                        </p:tgtEl>
                                        <p:attrNameLst>
                                          <p:attrName>ppt_y</p:attrName>
                                        </p:attrNameLst>
                                      </p:cBhvr>
                                      <p:tavLst>
                                        <p:tav tm="0">
                                          <p:val>
                                            <p:strVal val="ppt_y"/>
                                          </p:val>
                                        </p:tav>
                                        <p:tav tm="100000">
                                          <p:val>
                                            <p:strVal val="ppt_y"/>
                                          </p:val>
                                        </p:tav>
                                      </p:tavLst>
                                    </p:anim>
                                    <p:set>
                                      <p:cBhvr>
                                        <p:cTn id="224" dur="1" fill="hold">
                                          <p:stCondLst>
                                            <p:cond delay="3749"/>
                                          </p:stCondLst>
                                        </p:cTn>
                                        <p:tgtEl>
                                          <p:spTgt spid="23"/>
                                        </p:tgtEl>
                                        <p:attrNameLst>
                                          <p:attrName>style.visibility</p:attrName>
                                        </p:attrNameLst>
                                      </p:cBhvr>
                                      <p:to>
                                        <p:strVal val="hidden"/>
                                      </p:to>
                                    </p:set>
                                  </p:childTnLst>
                                </p:cTn>
                              </p:par>
                              <p:par>
                                <p:cTn id="225" presetID="2" presetClass="entr" presetSubtype="2" fill="hold" grpId="0" nodeType="withEffect">
                                  <p:stCondLst>
                                    <p:cond delay="0"/>
                                  </p:stCondLst>
                                  <p:childTnLst>
                                    <p:set>
                                      <p:cBhvr>
                                        <p:cTn id="226" dur="1" fill="hold">
                                          <p:stCondLst>
                                            <p:cond delay="0"/>
                                          </p:stCondLst>
                                        </p:cTn>
                                        <p:tgtEl>
                                          <p:spTgt spid="24"/>
                                        </p:tgtEl>
                                        <p:attrNameLst>
                                          <p:attrName>style.visibility</p:attrName>
                                        </p:attrNameLst>
                                      </p:cBhvr>
                                      <p:to>
                                        <p:strVal val="visible"/>
                                      </p:to>
                                    </p:set>
                                    <p:anim calcmode="lin" valueType="num">
                                      <p:cBhvr additive="base">
                                        <p:cTn id="227" dur="3750" fill="hold"/>
                                        <p:tgtEl>
                                          <p:spTgt spid="24"/>
                                        </p:tgtEl>
                                        <p:attrNameLst>
                                          <p:attrName>ppt_x</p:attrName>
                                        </p:attrNameLst>
                                      </p:cBhvr>
                                      <p:tavLst>
                                        <p:tav tm="0">
                                          <p:val>
                                            <p:strVal val="1+#ppt_w/2"/>
                                          </p:val>
                                        </p:tav>
                                        <p:tav tm="100000">
                                          <p:val>
                                            <p:strVal val="#ppt_x"/>
                                          </p:val>
                                        </p:tav>
                                      </p:tavLst>
                                    </p:anim>
                                    <p:anim calcmode="lin" valueType="num">
                                      <p:cBhvr additive="base">
                                        <p:cTn id="228" dur="3750" fill="hold"/>
                                        <p:tgtEl>
                                          <p:spTgt spid="24"/>
                                        </p:tgtEl>
                                        <p:attrNameLst>
                                          <p:attrName>ppt_y</p:attrName>
                                        </p:attrNameLst>
                                      </p:cBhvr>
                                      <p:tavLst>
                                        <p:tav tm="0">
                                          <p:val>
                                            <p:strVal val="#ppt_y"/>
                                          </p:val>
                                        </p:tav>
                                        <p:tav tm="100000">
                                          <p:val>
                                            <p:strVal val="#ppt_y"/>
                                          </p:val>
                                        </p:tav>
                                      </p:tavLst>
                                    </p:anim>
                                  </p:childTnLst>
                                </p:cTn>
                              </p:par>
                              <p:par>
                                <p:cTn id="229" presetID="8" presetClass="emph" presetSubtype="0" fill="hold" grpId="1" nodeType="withEffect">
                                  <p:stCondLst>
                                    <p:cond delay="0"/>
                                  </p:stCondLst>
                                  <p:childTnLst>
                                    <p:animRot by="-10800000">
                                      <p:cBhvr>
                                        <p:cTn id="230" dur="3750" fill="hold"/>
                                        <p:tgtEl>
                                          <p:spTgt spid="24"/>
                                        </p:tgtEl>
                                        <p:attrNameLst>
                                          <p:attrName>r</p:attrName>
                                        </p:attrNameLst>
                                      </p:cBhvr>
                                    </p:animRot>
                                  </p:childTnLst>
                                </p:cTn>
                              </p:par>
                              <p:par>
                                <p:cTn id="231" presetID="2" presetClass="exit" presetSubtype="8" fill="hold" grpId="2" nodeType="withEffect">
                                  <p:stCondLst>
                                    <p:cond delay="0"/>
                                  </p:stCondLst>
                                  <p:childTnLst>
                                    <p:anim calcmode="lin" valueType="num">
                                      <p:cBhvr additive="base">
                                        <p:cTn id="232" dur="3750"/>
                                        <p:tgtEl>
                                          <p:spTgt spid="24"/>
                                        </p:tgtEl>
                                        <p:attrNameLst>
                                          <p:attrName>ppt_x</p:attrName>
                                        </p:attrNameLst>
                                      </p:cBhvr>
                                      <p:tavLst>
                                        <p:tav tm="0">
                                          <p:val>
                                            <p:strVal val="ppt_x"/>
                                          </p:val>
                                        </p:tav>
                                        <p:tav tm="100000">
                                          <p:val>
                                            <p:strVal val="0-ppt_w/2"/>
                                          </p:val>
                                        </p:tav>
                                      </p:tavLst>
                                    </p:anim>
                                    <p:anim calcmode="lin" valueType="num">
                                      <p:cBhvr additive="base">
                                        <p:cTn id="233" dur="3750"/>
                                        <p:tgtEl>
                                          <p:spTgt spid="24"/>
                                        </p:tgtEl>
                                        <p:attrNameLst>
                                          <p:attrName>ppt_y</p:attrName>
                                        </p:attrNameLst>
                                      </p:cBhvr>
                                      <p:tavLst>
                                        <p:tav tm="0">
                                          <p:val>
                                            <p:strVal val="ppt_y"/>
                                          </p:val>
                                        </p:tav>
                                        <p:tav tm="100000">
                                          <p:val>
                                            <p:strVal val="ppt_y"/>
                                          </p:val>
                                        </p:tav>
                                      </p:tavLst>
                                    </p:anim>
                                    <p:set>
                                      <p:cBhvr>
                                        <p:cTn id="234" dur="1" fill="hold">
                                          <p:stCondLst>
                                            <p:cond delay="3749"/>
                                          </p:stCondLst>
                                        </p:cTn>
                                        <p:tgtEl>
                                          <p:spTgt spid="24"/>
                                        </p:tgtEl>
                                        <p:attrNameLst>
                                          <p:attrName>style.visibility</p:attrName>
                                        </p:attrNameLst>
                                      </p:cBhvr>
                                      <p:to>
                                        <p:strVal val="hidden"/>
                                      </p:to>
                                    </p:set>
                                  </p:childTnLst>
                                </p:cTn>
                              </p:par>
                              <p:par>
                                <p:cTn id="235" presetID="2" presetClass="entr" presetSubtype="2" fill="hold" grpId="0" nodeType="withEffect">
                                  <p:stCondLst>
                                    <p:cond delay="0"/>
                                  </p:stCondLst>
                                  <p:childTnLst>
                                    <p:set>
                                      <p:cBhvr>
                                        <p:cTn id="236" dur="1" fill="hold">
                                          <p:stCondLst>
                                            <p:cond delay="0"/>
                                          </p:stCondLst>
                                        </p:cTn>
                                        <p:tgtEl>
                                          <p:spTgt spid="25"/>
                                        </p:tgtEl>
                                        <p:attrNameLst>
                                          <p:attrName>style.visibility</p:attrName>
                                        </p:attrNameLst>
                                      </p:cBhvr>
                                      <p:to>
                                        <p:strVal val="visible"/>
                                      </p:to>
                                    </p:set>
                                    <p:anim calcmode="lin" valueType="num">
                                      <p:cBhvr additive="base">
                                        <p:cTn id="237" dur="3750" fill="hold"/>
                                        <p:tgtEl>
                                          <p:spTgt spid="25"/>
                                        </p:tgtEl>
                                        <p:attrNameLst>
                                          <p:attrName>ppt_x</p:attrName>
                                        </p:attrNameLst>
                                      </p:cBhvr>
                                      <p:tavLst>
                                        <p:tav tm="0">
                                          <p:val>
                                            <p:strVal val="1+#ppt_w/2"/>
                                          </p:val>
                                        </p:tav>
                                        <p:tav tm="100000">
                                          <p:val>
                                            <p:strVal val="#ppt_x"/>
                                          </p:val>
                                        </p:tav>
                                      </p:tavLst>
                                    </p:anim>
                                    <p:anim calcmode="lin" valueType="num">
                                      <p:cBhvr additive="base">
                                        <p:cTn id="238" dur="3750" fill="hold"/>
                                        <p:tgtEl>
                                          <p:spTgt spid="25"/>
                                        </p:tgtEl>
                                        <p:attrNameLst>
                                          <p:attrName>ppt_y</p:attrName>
                                        </p:attrNameLst>
                                      </p:cBhvr>
                                      <p:tavLst>
                                        <p:tav tm="0">
                                          <p:val>
                                            <p:strVal val="#ppt_y"/>
                                          </p:val>
                                        </p:tav>
                                        <p:tav tm="100000">
                                          <p:val>
                                            <p:strVal val="#ppt_y"/>
                                          </p:val>
                                        </p:tav>
                                      </p:tavLst>
                                    </p:anim>
                                  </p:childTnLst>
                                </p:cTn>
                              </p:par>
                              <p:par>
                                <p:cTn id="239" presetID="8" presetClass="emph" presetSubtype="0" fill="hold" grpId="1" nodeType="withEffect">
                                  <p:stCondLst>
                                    <p:cond delay="0"/>
                                  </p:stCondLst>
                                  <p:childTnLst>
                                    <p:animRot by="-10800000">
                                      <p:cBhvr>
                                        <p:cTn id="240" dur="3750" fill="hold"/>
                                        <p:tgtEl>
                                          <p:spTgt spid="25"/>
                                        </p:tgtEl>
                                        <p:attrNameLst>
                                          <p:attrName>r</p:attrName>
                                        </p:attrNameLst>
                                      </p:cBhvr>
                                    </p:animRot>
                                  </p:childTnLst>
                                </p:cTn>
                              </p:par>
                              <p:par>
                                <p:cTn id="241" presetID="2" presetClass="exit" presetSubtype="8" fill="hold" grpId="2" nodeType="withEffect">
                                  <p:stCondLst>
                                    <p:cond delay="0"/>
                                  </p:stCondLst>
                                  <p:childTnLst>
                                    <p:anim calcmode="lin" valueType="num">
                                      <p:cBhvr additive="base">
                                        <p:cTn id="242" dur="3750"/>
                                        <p:tgtEl>
                                          <p:spTgt spid="25"/>
                                        </p:tgtEl>
                                        <p:attrNameLst>
                                          <p:attrName>ppt_x</p:attrName>
                                        </p:attrNameLst>
                                      </p:cBhvr>
                                      <p:tavLst>
                                        <p:tav tm="0">
                                          <p:val>
                                            <p:strVal val="ppt_x"/>
                                          </p:val>
                                        </p:tav>
                                        <p:tav tm="100000">
                                          <p:val>
                                            <p:strVal val="0-ppt_w/2"/>
                                          </p:val>
                                        </p:tav>
                                      </p:tavLst>
                                    </p:anim>
                                    <p:anim calcmode="lin" valueType="num">
                                      <p:cBhvr additive="base">
                                        <p:cTn id="243" dur="3750"/>
                                        <p:tgtEl>
                                          <p:spTgt spid="25"/>
                                        </p:tgtEl>
                                        <p:attrNameLst>
                                          <p:attrName>ppt_y</p:attrName>
                                        </p:attrNameLst>
                                      </p:cBhvr>
                                      <p:tavLst>
                                        <p:tav tm="0">
                                          <p:val>
                                            <p:strVal val="ppt_y"/>
                                          </p:val>
                                        </p:tav>
                                        <p:tav tm="100000">
                                          <p:val>
                                            <p:strVal val="ppt_y"/>
                                          </p:val>
                                        </p:tav>
                                      </p:tavLst>
                                    </p:anim>
                                    <p:set>
                                      <p:cBhvr>
                                        <p:cTn id="244" dur="1" fill="hold">
                                          <p:stCondLst>
                                            <p:cond delay="3749"/>
                                          </p:stCondLst>
                                        </p:cTn>
                                        <p:tgtEl>
                                          <p:spTgt spid="25"/>
                                        </p:tgtEl>
                                        <p:attrNameLst>
                                          <p:attrName>style.visibility</p:attrName>
                                        </p:attrNameLst>
                                      </p:cBhvr>
                                      <p:to>
                                        <p:strVal val="hidden"/>
                                      </p:to>
                                    </p:set>
                                  </p:childTnLst>
                                </p:cTn>
                              </p:par>
                              <p:par>
                                <p:cTn id="245" presetID="23" presetClass="entr" presetSubtype="288" fill="hold" nodeType="withEffect">
                                  <p:stCondLst>
                                    <p:cond delay="1500"/>
                                  </p:stCondLst>
                                  <p:childTnLst>
                                    <p:set>
                                      <p:cBhvr>
                                        <p:cTn id="246" dur="1" fill="hold">
                                          <p:stCondLst>
                                            <p:cond delay="0"/>
                                          </p:stCondLst>
                                        </p:cTn>
                                        <p:tgtEl>
                                          <p:spTgt spid="28"/>
                                        </p:tgtEl>
                                        <p:attrNameLst>
                                          <p:attrName>style.visibility</p:attrName>
                                        </p:attrNameLst>
                                      </p:cBhvr>
                                      <p:to>
                                        <p:strVal val="visible"/>
                                      </p:to>
                                    </p:set>
                                    <p:anim calcmode="lin" valueType="num">
                                      <p:cBhvr>
                                        <p:cTn id="247" dur="2250" fill="hold"/>
                                        <p:tgtEl>
                                          <p:spTgt spid="28"/>
                                        </p:tgtEl>
                                        <p:attrNameLst>
                                          <p:attrName>ppt_w</p:attrName>
                                        </p:attrNameLst>
                                      </p:cBhvr>
                                      <p:tavLst>
                                        <p:tav tm="0">
                                          <p:val>
                                            <p:strVal val="4/3*#ppt_w"/>
                                          </p:val>
                                        </p:tav>
                                        <p:tav tm="100000">
                                          <p:val>
                                            <p:strVal val="#ppt_w"/>
                                          </p:val>
                                        </p:tav>
                                      </p:tavLst>
                                    </p:anim>
                                    <p:anim calcmode="lin" valueType="num">
                                      <p:cBhvr>
                                        <p:cTn id="248" dur="2250" fill="hold"/>
                                        <p:tgtEl>
                                          <p:spTgt spid="28"/>
                                        </p:tgtEl>
                                        <p:attrNameLst>
                                          <p:attrName>ppt_h</p:attrName>
                                        </p:attrNameLst>
                                      </p:cBhvr>
                                      <p:tavLst>
                                        <p:tav tm="0">
                                          <p:val>
                                            <p:strVal val="4/3*#ppt_h"/>
                                          </p:val>
                                        </p:tav>
                                        <p:tav tm="100000">
                                          <p:val>
                                            <p:strVal val="#ppt_h"/>
                                          </p:val>
                                        </p:tav>
                                      </p:tavLst>
                                    </p:anim>
                                  </p:childTnLst>
                                </p:cTn>
                              </p:par>
                              <p:par>
                                <p:cTn id="249" presetID="6" presetClass="entr" presetSubtype="32" fill="hold" nodeType="withEffect">
                                  <p:stCondLst>
                                    <p:cond delay="1500"/>
                                  </p:stCondLst>
                                  <p:childTnLst>
                                    <p:set>
                                      <p:cBhvr>
                                        <p:cTn id="250" dur="1" fill="hold">
                                          <p:stCondLst>
                                            <p:cond delay="0"/>
                                          </p:stCondLst>
                                        </p:cTn>
                                        <p:tgtEl>
                                          <p:spTgt spid="28"/>
                                        </p:tgtEl>
                                        <p:attrNameLst>
                                          <p:attrName>style.visibility</p:attrName>
                                        </p:attrNameLst>
                                      </p:cBhvr>
                                      <p:to>
                                        <p:strVal val="visible"/>
                                      </p:to>
                                    </p:set>
                                    <p:animEffect transition="in" filter="circle(out)">
                                      <p:cBhvr>
                                        <p:cTn id="251" dur="2250"/>
                                        <p:tgtEl>
                                          <p:spTgt spid="28"/>
                                        </p:tgtEl>
                                      </p:cBhvr>
                                    </p:animEffect>
                                  </p:childTnLst>
                                </p:cTn>
                              </p:par>
                              <p:par>
                                <p:cTn id="252" presetID="23" presetClass="entr" presetSubtype="16" fill="hold" nodeType="withEffect">
                                  <p:stCondLst>
                                    <p:cond delay="1500"/>
                                  </p:stCondLst>
                                  <p:childTnLst>
                                    <p:set>
                                      <p:cBhvr>
                                        <p:cTn id="253" dur="1" fill="hold">
                                          <p:stCondLst>
                                            <p:cond delay="0"/>
                                          </p:stCondLst>
                                        </p:cTn>
                                        <p:tgtEl>
                                          <p:spTgt spid="30"/>
                                        </p:tgtEl>
                                        <p:attrNameLst>
                                          <p:attrName>style.visibility</p:attrName>
                                        </p:attrNameLst>
                                      </p:cBhvr>
                                      <p:to>
                                        <p:strVal val="visible"/>
                                      </p:to>
                                    </p:set>
                                    <p:anim calcmode="lin" valueType="num">
                                      <p:cBhvr>
                                        <p:cTn id="254" dur="2250" fill="hold"/>
                                        <p:tgtEl>
                                          <p:spTgt spid="30"/>
                                        </p:tgtEl>
                                        <p:attrNameLst>
                                          <p:attrName>ppt_w</p:attrName>
                                        </p:attrNameLst>
                                      </p:cBhvr>
                                      <p:tavLst>
                                        <p:tav tm="0">
                                          <p:val>
                                            <p:fltVal val="0"/>
                                          </p:val>
                                        </p:tav>
                                        <p:tav tm="100000">
                                          <p:val>
                                            <p:strVal val="#ppt_w"/>
                                          </p:val>
                                        </p:tav>
                                      </p:tavLst>
                                    </p:anim>
                                    <p:anim calcmode="lin" valueType="num">
                                      <p:cBhvr>
                                        <p:cTn id="255" dur="2250" fill="hold"/>
                                        <p:tgtEl>
                                          <p:spTgt spid="30"/>
                                        </p:tgtEl>
                                        <p:attrNameLst>
                                          <p:attrName>ppt_h</p:attrName>
                                        </p:attrNameLst>
                                      </p:cBhvr>
                                      <p:tavLst>
                                        <p:tav tm="0">
                                          <p:val>
                                            <p:fltVal val="0"/>
                                          </p:val>
                                        </p:tav>
                                        <p:tav tm="100000">
                                          <p:val>
                                            <p:strVal val="#ppt_h"/>
                                          </p:val>
                                        </p:tav>
                                      </p:tavLst>
                                    </p:anim>
                                  </p:childTnLst>
                                </p:cTn>
                              </p:par>
                              <p:par>
                                <p:cTn id="256" presetID="9" presetClass="emph" presetSubtype="0" nodeType="withEffect">
                                  <p:stCondLst>
                                    <p:cond delay="0"/>
                                  </p:stCondLst>
                                  <p:childTnLst>
                                    <p:set>
                                      <p:cBhvr rctx="PPT">
                                        <p:cTn id="257" dur="indefinite"/>
                                        <p:tgtEl>
                                          <p:spTgt spid="32"/>
                                        </p:tgtEl>
                                        <p:attrNameLst>
                                          <p:attrName>style.opacity</p:attrName>
                                        </p:attrNameLst>
                                      </p:cBhvr>
                                      <p:to>
                                        <p:strVal val="0"/>
                                      </p:to>
                                    </p:set>
                                    <p:animEffect filter="image" prLst="opacity: 0">
                                      <p:cBhvr rctx="IE">
                                        <p:cTn id="258" dur="indefinite"/>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3" name="222 Grupo"/>
          <p:cNvGrpSpPr/>
          <p:nvPr/>
        </p:nvGrpSpPr>
        <p:grpSpPr>
          <a:xfrm>
            <a:off x="2976" y="0"/>
            <a:ext cx="9144000" cy="5143500"/>
            <a:chOff x="0" y="0"/>
            <a:chExt cx="9144000" cy="5143500"/>
          </a:xfrm>
        </p:grpSpPr>
        <p:sp>
          <p:nvSpPr>
            <p:cNvPr id="224" name="223 Rectángulo"/>
            <p:cNvSpPr/>
            <p:nvPr/>
          </p:nvSpPr>
          <p:spPr>
            <a:xfrm rot="10800000">
              <a:off x="0" y="0"/>
              <a:ext cx="4572000" cy="2571750"/>
            </a:xfrm>
            <a:prstGeom prst="rect">
              <a:avLst/>
            </a:prstGeom>
            <a:gradFill>
              <a:gsLst>
                <a:gs pos="24000">
                  <a:srgbClr val="003300"/>
                </a:gs>
                <a:gs pos="100000">
                  <a:srgbClr val="C00000">
                    <a:lumMod val="4000"/>
                  </a:srgbClr>
                </a:gs>
                <a:gs pos="60000">
                  <a:srgbClr val="5454D4">
                    <a:alpha val="97000"/>
                    <a:lumMod val="7000"/>
                  </a:srgbClr>
                </a:gs>
                <a:gs pos="79000">
                  <a:srgbClr val="99FF3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Rectángulo"/>
            <p:cNvSpPr/>
            <p:nvPr/>
          </p:nvSpPr>
          <p:spPr>
            <a:xfrm>
              <a:off x="4572000" y="2571750"/>
              <a:ext cx="4572000" cy="2571750"/>
            </a:xfrm>
            <a:prstGeom prst="rect">
              <a:avLst/>
            </a:prstGeom>
            <a:gradFill>
              <a:gsLst>
                <a:gs pos="24000">
                  <a:srgbClr val="003300"/>
                </a:gs>
                <a:gs pos="100000">
                  <a:srgbClr val="C00000">
                    <a:lumMod val="4000"/>
                  </a:srgbClr>
                </a:gs>
                <a:gs pos="60000">
                  <a:srgbClr val="5454D4">
                    <a:alpha val="97000"/>
                    <a:lumMod val="7000"/>
                  </a:srgbClr>
                </a:gs>
                <a:gs pos="79000">
                  <a:srgbClr val="99FF3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Rectángulo"/>
            <p:cNvSpPr/>
            <p:nvPr/>
          </p:nvSpPr>
          <p:spPr>
            <a:xfrm rot="10800000" flipH="1">
              <a:off x="4572000" y="0"/>
              <a:ext cx="4572000" cy="2571750"/>
            </a:xfrm>
            <a:prstGeom prst="rect">
              <a:avLst/>
            </a:prstGeom>
            <a:gradFill>
              <a:gsLst>
                <a:gs pos="24000">
                  <a:srgbClr val="003300"/>
                </a:gs>
                <a:gs pos="100000">
                  <a:srgbClr val="C00000">
                    <a:lumMod val="4000"/>
                  </a:srgbClr>
                </a:gs>
                <a:gs pos="60000">
                  <a:srgbClr val="5454D4">
                    <a:alpha val="97000"/>
                    <a:lumMod val="7000"/>
                  </a:srgbClr>
                </a:gs>
                <a:gs pos="79000">
                  <a:srgbClr val="99FF3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Rectángulo"/>
            <p:cNvSpPr/>
            <p:nvPr/>
          </p:nvSpPr>
          <p:spPr>
            <a:xfrm flipH="1">
              <a:off x="0" y="2571750"/>
              <a:ext cx="4572000" cy="2571750"/>
            </a:xfrm>
            <a:prstGeom prst="rect">
              <a:avLst/>
            </a:prstGeom>
            <a:gradFill>
              <a:gsLst>
                <a:gs pos="24000">
                  <a:srgbClr val="003300"/>
                </a:gs>
                <a:gs pos="100000">
                  <a:srgbClr val="C00000">
                    <a:lumMod val="4000"/>
                  </a:srgbClr>
                </a:gs>
                <a:gs pos="60000">
                  <a:srgbClr val="5454D4">
                    <a:alpha val="97000"/>
                    <a:lumMod val="7000"/>
                  </a:srgbClr>
                </a:gs>
                <a:gs pos="79000">
                  <a:srgbClr val="99FF3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22" name="22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55057"/>
          </a:xfrm>
          <a:prstGeom prst="rect">
            <a:avLst/>
          </a:prstGeom>
        </p:spPr>
      </p:pic>
      <p:pic>
        <p:nvPicPr>
          <p:cNvPr id="228" name="22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6000"/>
            <a:ext cx="9144000" cy="5155057"/>
          </a:xfrm>
          <a:prstGeom prst="diamond">
            <a:avLst/>
          </a:prstGeom>
        </p:spPr>
      </p:pic>
      <p:grpSp>
        <p:nvGrpSpPr>
          <p:cNvPr id="56" name="55 Grupo"/>
          <p:cNvGrpSpPr/>
          <p:nvPr/>
        </p:nvGrpSpPr>
        <p:grpSpPr>
          <a:xfrm rot="13310194" flipH="1" flipV="1">
            <a:off x="1245793" y="-208034"/>
            <a:ext cx="3286692" cy="2726166"/>
            <a:chOff x="133180" y="133616"/>
            <a:chExt cx="8878966" cy="4787828"/>
          </a:xfrm>
          <a:gradFill>
            <a:gsLst>
              <a:gs pos="45000">
                <a:srgbClr val="99FF33"/>
              </a:gs>
              <a:gs pos="100000">
                <a:srgbClr val="99FF66"/>
              </a:gs>
              <a:gs pos="2083">
                <a:schemeClr val="tx1"/>
              </a:gs>
              <a:gs pos="21000">
                <a:srgbClr val="FFC000"/>
              </a:gs>
              <a:gs pos="34000">
                <a:srgbClr val="FFC000"/>
              </a:gs>
            </a:gsLst>
            <a:path path="circle">
              <a:fillToRect l="50000" t="50000" r="50000" b="50000"/>
            </a:path>
          </a:gradFill>
          <a:effectLst>
            <a:glow rad="38100">
              <a:srgbClr val="99FF33">
                <a:alpha val="84000"/>
              </a:srgbClr>
            </a:glow>
          </a:effectLst>
          <a:scene3d>
            <a:camera prst="orthographicFront"/>
            <a:lightRig rig="morning" dir="t"/>
          </a:scene3d>
        </p:grpSpPr>
        <p:grpSp>
          <p:nvGrpSpPr>
            <p:cNvPr id="2" name="1 Grupo"/>
            <p:cNvGrpSpPr/>
            <p:nvPr/>
          </p:nvGrpSpPr>
          <p:grpSpPr>
            <a:xfrm rot="5400000" flipH="1">
              <a:off x="5944027" y="1853324"/>
              <a:ext cx="4787828" cy="1348411"/>
              <a:chOff x="251520" y="108000"/>
              <a:chExt cx="8676568" cy="735478"/>
            </a:xfrm>
            <a:grpFill/>
          </p:grpSpPr>
          <p:sp>
            <p:nvSpPr>
              <p:cNvPr id="3" name="2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rot="5400000" flipH="1">
              <a:off x="4583988" y="1909906"/>
              <a:ext cx="4210185" cy="1236044"/>
              <a:chOff x="251520" y="108000"/>
              <a:chExt cx="8676568" cy="735478"/>
            </a:xfrm>
            <a:grpFill/>
          </p:grpSpPr>
          <p:sp>
            <p:nvSpPr>
              <p:cNvPr id="9" name="8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 name="13 Grupo"/>
            <p:cNvGrpSpPr/>
            <p:nvPr/>
          </p:nvGrpSpPr>
          <p:grpSpPr>
            <a:xfrm rot="5400000" flipH="1">
              <a:off x="3498275" y="2054158"/>
              <a:ext cx="3549448" cy="955125"/>
              <a:chOff x="251520" y="108000"/>
              <a:chExt cx="8676568" cy="735478"/>
            </a:xfrm>
            <a:grpFill/>
          </p:grpSpPr>
          <p:sp>
            <p:nvSpPr>
              <p:cNvPr id="15" name="14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rot="5400000" flipH="1">
              <a:off x="2666413" y="2169406"/>
              <a:ext cx="2935868" cy="762146"/>
              <a:chOff x="251520" y="108000"/>
              <a:chExt cx="8676568" cy="735478"/>
            </a:xfrm>
            <a:grpFill/>
          </p:grpSpPr>
          <p:sp>
            <p:nvSpPr>
              <p:cNvPr id="21" name="20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 name="25 Grupo"/>
            <p:cNvGrpSpPr/>
            <p:nvPr/>
          </p:nvGrpSpPr>
          <p:grpSpPr>
            <a:xfrm rot="5400000" flipH="1">
              <a:off x="1891464" y="2201407"/>
              <a:ext cx="2581661" cy="698633"/>
              <a:chOff x="251520" y="108000"/>
              <a:chExt cx="8676568" cy="735478"/>
            </a:xfrm>
            <a:grpFill/>
          </p:grpSpPr>
          <p:sp>
            <p:nvSpPr>
              <p:cNvPr id="27" name="2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rot="5400000" flipH="1">
              <a:off x="1264955" y="2283122"/>
              <a:ext cx="2176500" cy="539853"/>
              <a:chOff x="251520" y="108000"/>
              <a:chExt cx="8676568" cy="735478"/>
            </a:xfrm>
            <a:grpFill/>
          </p:grpSpPr>
          <p:sp>
            <p:nvSpPr>
              <p:cNvPr id="33" name="32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8" name="37 Grupo"/>
            <p:cNvGrpSpPr/>
            <p:nvPr/>
          </p:nvGrpSpPr>
          <p:grpSpPr>
            <a:xfrm rot="5400000" flipH="1">
              <a:off x="676420" y="2298590"/>
              <a:ext cx="1854233" cy="469013"/>
              <a:chOff x="251520" y="108000"/>
              <a:chExt cx="8676568" cy="735478"/>
            </a:xfrm>
            <a:grpFill/>
          </p:grpSpPr>
          <p:sp>
            <p:nvSpPr>
              <p:cNvPr id="39" name="38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5400000" flipH="1">
              <a:off x="85628" y="2318287"/>
              <a:ext cx="1630523" cy="429928"/>
              <a:chOff x="251520" y="108000"/>
              <a:chExt cx="8676568" cy="735478"/>
            </a:xfrm>
            <a:grpFill/>
          </p:grpSpPr>
          <p:sp>
            <p:nvSpPr>
              <p:cNvPr id="45" name="44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0" name="49 Grupo"/>
            <p:cNvGrpSpPr/>
            <p:nvPr/>
          </p:nvGrpSpPr>
          <p:grpSpPr>
            <a:xfrm rot="5400000" flipH="1">
              <a:off x="-388025" y="2368609"/>
              <a:ext cx="1374632" cy="332221"/>
              <a:chOff x="251520" y="108000"/>
              <a:chExt cx="8676568" cy="735478"/>
            </a:xfrm>
            <a:grpFill/>
          </p:grpSpPr>
          <p:sp>
            <p:nvSpPr>
              <p:cNvPr id="51" name="50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7" name="56 Grupo"/>
          <p:cNvGrpSpPr/>
          <p:nvPr/>
        </p:nvGrpSpPr>
        <p:grpSpPr>
          <a:xfrm rot="19070285" flipH="1" flipV="1">
            <a:off x="4557669" y="-278285"/>
            <a:ext cx="3286692" cy="2726166"/>
            <a:chOff x="133180" y="133616"/>
            <a:chExt cx="8878966" cy="4787828"/>
          </a:xfrm>
          <a:gradFill>
            <a:gsLst>
              <a:gs pos="45000">
                <a:srgbClr val="99FF33"/>
              </a:gs>
              <a:gs pos="100000">
                <a:srgbClr val="99FF66"/>
              </a:gs>
              <a:gs pos="2083">
                <a:schemeClr val="tx1"/>
              </a:gs>
              <a:gs pos="21000">
                <a:srgbClr val="FFC000"/>
              </a:gs>
              <a:gs pos="34000">
                <a:srgbClr val="FFC000"/>
              </a:gs>
            </a:gsLst>
            <a:path path="circle">
              <a:fillToRect l="50000" t="50000" r="50000" b="50000"/>
            </a:path>
          </a:gradFill>
          <a:effectLst>
            <a:glow rad="38100">
              <a:srgbClr val="99FF33">
                <a:alpha val="84000"/>
              </a:srgbClr>
            </a:glow>
          </a:effectLst>
          <a:scene3d>
            <a:camera prst="orthographicFront"/>
            <a:lightRig rig="morning" dir="t"/>
          </a:scene3d>
        </p:grpSpPr>
        <p:grpSp>
          <p:nvGrpSpPr>
            <p:cNvPr id="58" name="57 Grupo"/>
            <p:cNvGrpSpPr/>
            <p:nvPr/>
          </p:nvGrpSpPr>
          <p:grpSpPr>
            <a:xfrm rot="5400000" flipH="1">
              <a:off x="5944027" y="1853324"/>
              <a:ext cx="4787828" cy="1348411"/>
              <a:chOff x="251520" y="108000"/>
              <a:chExt cx="8676568" cy="735478"/>
            </a:xfrm>
            <a:grpFill/>
          </p:grpSpPr>
          <p:sp>
            <p:nvSpPr>
              <p:cNvPr id="107" name="10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 name="58 Grupo"/>
            <p:cNvGrpSpPr/>
            <p:nvPr/>
          </p:nvGrpSpPr>
          <p:grpSpPr>
            <a:xfrm rot="5400000" flipH="1">
              <a:off x="4583988" y="1909906"/>
              <a:ext cx="4210185" cy="1236044"/>
              <a:chOff x="251520" y="108000"/>
              <a:chExt cx="8676568" cy="735478"/>
            </a:xfrm>
            <a:grpFill/>
          </p:grpSpPr>
          <p:sp>
            <p:nvSpPr>
              <p:cNvPr id="102" name="10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0" name="59 Grupo"/>
            <p:cNvGrpSpPr/>
            <p:nvPr/>
          </p:nvGrpSpPr>
          <p:grpSpPr>
            <a:xfrm rot="5400000" flipH="1">
              <a:off x="3498275" y="2054158"/>
              <a:ext cx="3549448" cy="955125"/>
              <a:chOff x="251520" y="108000"/>
              <a:chExt cx="8676568" cy="735478"/>
            </a:xfrm>
            <a:grpFill/>
          </p:grpSpPr>
          <p:sp>
            <p:nvSpPr>
              <p:cNvPr id="97" name="9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1" name="60 Grupo"/>
            <p:cNvGrpSpPr/>
            <p:nvPr/>
          </p:nvGrpSpPr>
          <p:grpSpPr>
            <a:xfrm rot="5400000" flipH="1">
              <a:off x="2666413" y="2169406"/>
              <a:ext cx="2935868" cy="762146"/>
              <a:chOff x="251520" y="108000"/>
              <a:chExt cx="8676568" cy="735478"/>
            </a:xfrm>
            <a:grpFill/>
          </p:grpSpPr>
          <p:sp>
            <p:nvSpPr>
              <p:cNvPr id="92" name="9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2" name="61 Grupo"/>
            <p:cNvGrpSpPr/>
            <p:nvPr/>
          </p:nvGrpSpPr>
          <p:grpSpPr>
            <a:xfrm rot="5400000" flipH="1">
              <a:off x="1891464" y="2201407"/>
              <a:ext cx="2581661" cy="698633"/>
              <a:chOff x="251520" y="108000"/>
              <a:chExt cx="8676568" cy="735478"/>
            </a:xfrm>
            <a:grpFill/>
          </p:grpSpPr>
          <p:sp>
            <p:nvSpPr>
              <p:cNvPr id="87" name="8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62 Grupo"/>
            <p:cNvGrpSpPr/>
            <p:nvPr/>
          </p:nvGrpSpPr>
          <p:grpSpPr>
            <a:xfrm rot="5400000" flipH="1">
              <a:off x="1264955" y="2283122"/>
              <a:ext cx="2176500" cy="539853"/>
              <a:chOff x="251520" y="108000"/>
              <a:chExt cx="8676568" cy="735478"/>
            </a:xfrm>
            <a:grpFill/>
          </p:grpSpPr>
          <p:sp>
            <p:nvSpPr>
              <p:cNvPr id="82" name="8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4" name="63 Grupo"/>
            <p:cNvGrpSpPr/>
            <p:nvPr/>
          </p:nvGrpSpPr>
          <p:grpSpPr>
            <a:xfrm rot="5400000" flipH="1">
              <a:off x="676420" y="2298590"/>
              <a:ext cx="1854233" cy="469013"/>
              <a:chOff x="251520" y="108000"/>
              <a:chExt cx="8676568" cy="735478"/>
            </a:xfrm>
            <a:grpFill/>
          </p:grpSpPr>
          <p:sp>
            <p:nvSpPr>
              <p:cNvPr id="77" name="7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5" name="64 Grupo"/>
            <p:cNvGrpSpPr/>
            <p:nvPr/>
          </p:nvGrpSpPr>
          <p:grpSpPr>
            <a:xfrm rot="5400000" flipH="1">
              <a:off x="85628" y="2318287"/>
              <a:ext cx="1630523" cy="429928"/>
              <a:chOff x="251520" y="108000"/>
              <a:chExt cx="8676568" cy="735478"/>
            </a:xfrm>
            <a:grpFill/>
          </p:grpSpPr>
          <p:sp>
            <p:nvSpPr>
              <p:cNvPr id="72" name="7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6" name="65 Grupo"/>
            <p:cNvGrpSpPr/>
            <p:nvPr/>
          </p:nvGrpSpPr>
          <p:grpSpPr>
            <a:xfrm rot="5400000" flipH="1">
              <a:off x="-388025" y="2368609"/>
              <a:ext cx="1374632" cy="332221"/>
              <a:chOff x="251520" y="108000"/>
              <a:chExt cx="8676568" cy="735478"/>
            </a:xfrm>
            <a:grpFill/>
          </p:grpSpPr>
          <p:sp>
            <p:nvSpPr>
              <p:cNvPr id="67" name="6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12" name="111 Grupo"/>
          <p:cNvGrpSpPr/>
          <p:nvPr/>
        </p:nvGrpSpPr>
        <p:grpSpPr>
          <a:xfrm rot="2510194" flipH="1" flipV="1">
            <a:off x="4571508" y="2571750"/>
            <a:ext cx="3286692" cy="2726166"/>
            <a:chOff x="133180" y="133616"/>
            <a:chExt cx="8878966" cy="4787828"/>
          </a:xfrm>
          <a:gradFill>
            <a:gsLst>
              <a:gs pos="45000">
                <a:srgbClr val="99FF33"/>
              </a:gs>
              <a:gs pos="100000">
                <a:srgbClr val="99FF66"/>
              </a:gs>
              <a:gs pos="2083">
                <a:schemeClr val="tx1"/>
              </a:gs>
              <a:gs pos="21000">
                <a:srgbClr val="FFC000"/>
              </a:gs>
              <a:gs pos="34000">
                <a:srgbClr val="FFC000"/>
              </a:gs>
            </a:gsLst>
            <a:path path="circle">
              <a:fillToRect l="50000" t="50000" r="50000" b="50000"/>
            </a:path>
          </a:gradFill>
          <a:effectLst>
            <a:glow rad="38100">
              <a:srgbClr val="99FF33">
                <a:alpha val="84000"/>
              </a:srgbClr>
            </a:glow>
          </a:effectLst>
          <a:scene3d>
            <a:camera prst="orthographicFront"/>
            <a:lightRig rig="morning" dir="t"/>
          </a:scene3d>
        </p:grpSpPr>
        <p:grpSp>
          <p:nvGrpSpPr>
            <p:cNvPr id="113" name="112 Grupo"/>
            <p:cNvGrpSpPr/>
            <p:nvPr/>
          </p:nvGrpSpPr>
          <p:grpSpPr>
            <a:xfrm rot="5400000" flipH="1">
              <a:off x="5944027" y="1853324"/>
              <a:ext cx="4787828" cy="1348411"/>
              <a:chOff x="251520" y="108000"/>
              <a:chExt cx="8676568" cy="735478"/>
            </a:xfrm>
            <a:grpFill/>
          </p:grpSpPr>
          <p:sp>
            <p:nvSpPr>
              <p:cNvPr id="162" name="16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4" name="113 Grupo"/>
            <p:cNvGrpSpPr/>
            <p:nvPr/>
          </p:nvGrpSpPr>
          <p:grpSpPr>
            <a:xfrm rot="5400000" flipH="1">
              <a:off x="4583988" y="1909906"/>
              <a:ext cx="4210185" cy="1236044"/>
              <a:chOff x="251520" y="108000"/>
              <a:chExt cx="8676568" cy="735478"/>
            </a:xfrm>
            <a:grpFill/>
          </p:grpSpPr>
          <p:sp>
            <p:nvSpPr>
              <p:cNvPr id="157" name="15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5" name="114 Grupo"/>
            <p:cNvGrpSpPr/>
            <p:nvPr/>
          </p:nvGrpSpPr>
          <p:grpSpPr>
            <a:xfrm rot="5400000" flipH="1">
              <a:off x="3498275" y="2054158"/>
              <a:ext cx="3549448" cy="955125"/>
              <a:chOff x="251520" y="108000"/>
              <a:chExt cx="8676568" cy="735478"/>
            </a:xfrm>
            <a:grpFill/>
          </p:grpSpPr>
          <p:sp>
            <p:nvSpPr>
              <p:cNvPr id="152" name="15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6" name="115 Grupo"/>
            <p:cNvGrpSpPr/>
            <p:nvPr/>
          </p:nvGrpSpPr>
          <p:grpSpPr>
            <a:xfrm rot="5400000" flipH="1">
              <a:off x="2666413" y="2169406"/>
              <a:ext cx="2935868" cy="762146"/>
              <a:chOff x="251520" y="108000"/>
              <a:chExt cx="8676568" cy="735478"/>
            </a:xfrm>
            <a:grpFill/>
          </p:grpSpPr>
          <p:sp>
            <p:nvSpPr>
              <p:cNvPr id="147" name="14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7" name="116 Grupo"/>
            <p:cNvGrpSpPr/>
            <p:nvPr/>
          </p:nvGrpSpPr>
          <p:grpSpPr>
            <a:xfrm rot="5400000" flipH="1">
              <a:off x="1891464" y="2201407"/>
              <a:ext cx="2581661" cy="698633"/>
              <a:chOff x="251520" y="108000"/>
              <a:chExt cx="8676568" cy="735478"/>
            </a:xfrm>
            <a:grpFill/>
          </p:grpSpPr>
          <p:sp>
            <p:nvSpPr>
              <p:cNvPr id="142" name="14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8" name="117 Grupo"/>
            <p:cNvGrpSpPr/>
            <p:nvPr/>
          </p:nvGrpSpPr>
          <p:grpSpPr>
            <a:xfrm rot="5400000" flipH="1">
              <a:off x="1264955" y="2283122"/>
              <a:ext cx="2176500" cy="539853"/>
              <a:chOff x="251520" y="108000"/>
              <a:chExt cx="8676568" cy="735478"/>
            </a:xfrm>
            <a:grpFill/>
          </p:grpSpPr>
          <p:sp>
            <p:nvSpPr>
              <p:cNvPr id="137" name="13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9" name="118 Grupo"/>
            <p:cNvGrpSpPr/>
            <p:nvPr/>
          </p:nvGrpSpPr>
          <p:grpSpPr>
            <a:xfrm rot="5400000" flipH="1">
              <a:off x="676420" y="2298590"/>
              <a:ext cx="1854233" cy="469013"/>
              <a:chOff x="251520" y="108000"/>
              <a:chExt cx="8676568" cy="735478"/>
            </a:xfrm>
            <a:grpFill/>
          </p:grpSpPr>
          <p:sp>
            <p:nvSpPr>
              <p:cNvPr id="132" name="13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0" name="119 Grupo"/>
            <p:cNvGrpSpPr/>
            <p:nvPr/>
          </p:nvGrpSpPr>
          <p:grpSpPr>
            <a:xfrm rot="5400000" flipH="1">
              <a:off x="85628" y="2318287"/>
              <a:ext cx="1630523" cy="429928"/>
              <a:chOff x="251520" y="108000"/>
              <a:chExt cx="8676568" cy="735478"/>
            </a:xfrm>
            <a:grpFill/>
          </p:grpSpPr>
          <p:sp>
            <p:nvSpPr>
              <p:cNvPr id="127" name="12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1" name="120 Grupo"/>
            <p:cNvGrpSpPr/>
            <p:nvPr/>
          </p:nvGrpSpPr>
          <p:grpSpPr>
            <a:xfrm rot="5400000" flipH="1">
              <a:off x="-388025" y="2368609"/>
              <a:ext cx="1374632" cy="332221"/>
              <a:chOff x="251520" y="108000"/>
              <a:chExt cx="8676568" cy="735478"/>
            </a:xfrm>
            <a:grpFill/>
          </p:grpSpPr>
          <p:sp>
            <p:nvSpPr>
              <p:cNvPr id="122" name="12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67" name="166 Grupo"/>
          <p:cNvGrpSpPr/>
          <p:nvPr/>
        </p:nvGrpSpPr>
        <p:grpSpPr>
          <a:xfrm rot="8270285" flipH="1" flipV="1">
            <a:off x="1259632" y="2642001"/>
            <a:ext cx="3286692" cy="2726166"/>
            <a:chOff x="133180" y="133616"/>
            <a:chExt cx="8878966" cy="4787828"/>
          </a:xfrm>
          <a:gradFill>
            <a:gsLst>
              <a:gs pos="45000">
                <a:srgbClr val="99FF33"/>
              </a:gs>
              <a:gs pos="100000">
                <a:srgbClr val="99FF66"/>
              </a:gs>
              <a:gs pos="2083">
                <a:schemeClr val="tx1"/>
              </a:gs>
              <a:gs pos="21000">
                <a:srgbClr val="FFC000"/>
              </a:gs>
              <a:gs pos="34000">
                <a:srgbClr val="FFC000"/>
              </a:gs>
            </a:gsLst>
            <a:path path="circle">
              <a:fillToRect l="50000" t="50000" r="50000" b="50000"/>
            </a:path>
          </a:gradFill>
          <a:effectLst>
            <a:glow rad="38100">
              <a:srgbClr val="99FF33">
                <a:alpha val="84000"/>
              </a:srgbClr>
            </a:glow>
          </a:effectLst>
          <a:scene3d>
            <a:camera prst="orthographicFront"/>
            <a:lightRig rig="morning" dir="t"/>
          </a:scene3d>
        </p:grpSpPr>
        <p:grpSp>
          <p:nvGrpSpPr>
            <p:cNvPr id="168" name="167 Grupo"/>
            <p:cNvGrpSpPr/>
            <p:nvPr/>
          </p:nvGrpSpPr>
          <p:grpSpPr>
            <a:xfrm rot="5400000" flipH="1">
              <a:off x="5944027" y="1853324"/>
              <a:ext cx="4787828" cy="1348411"/>
              <a:chOff x="251520" y="108000"/>
              <a:chExt cx="8676568" cy="735478"/>
            </a:xfrm>
            <a:grpFill/>
          </p:grpSpPr>
          <p:sp>
            <p:nvSpPr>
              <p:cNvPr id="217" name="21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9" name="168 Grupo"/>
            <p:cNvGrpSpPr/>
            <p:nvPr/>
          </p:nvGrpSpPr>
          <p:grpSpPr>
            <a:xfrm rot="5400000" flipH="1">
              <a:off x="4583988" y="1909906"/>
              <a:ext cx="4210185" cy="1236044"/>
              <a:chOff x="251520" y="108000"/>
              <a:chExt cx="8676568" cy="735478"/>
            </a:xfrm>
            <a:grpFill/>
          </p:grpSpPr>
          <p:sp>
            <p:nvSpPr>
              <p:cNvPr id="212" name="21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0" name="169 Grupo"/>
            <p:cNvGrpSpPr/>
            <p:nvPr/>
          </p:nvGrpSpPr>
          <p:grpSpPr>
            <a:xfrm rot="5400000" flipH="1">
              <a:off x="3498275" y="2054158"/>
              <a:ext cx="3549448" cy="955125"/>
              <a:chOff x="251520" y="108000"/>
              <a:chExt cx="8676568" cy="735478"/>
            </a:xfrm>
            <a:grpFill/>
          </p:grpSpPr>
          <p:sp>
            <p:nvSpPr>
              <p:cNvPr id="207" name="20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1" name="170 Grupo"/>
            <p:cNvGrpSpPr/>
            <p:nvPr/>
          </p:nvGrpSpPr>
          <p:grpSpPr>
            <a:xfrm rot="5400000" flipH="1">
              <a:off x="2666413" y="2169406"/>
              <a:ext cx="2935868" cy="762146"/>
              <a:chOff x="251520" y="108000"/>
              <a:chExt cx="8676568" cy="735478"/>
            </a:xfrm>
            <a:grpFill/>
          </p:grpSpPr>
          <p:sp>
            <p:nvSpPr>
              <p:cNvPr id="202" name="20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0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2" name="171 Grupo"/>
            <p:cNvGrpSpPr/>
            <p:nvPr/>
          </p:nvGrpSpPr>
          <p:grpSpPr>
            <a:xfrm rot="5400000" flipH="1">
              <a:off x="1891464" y="2201407"/>
              <a:ext cx="2581661" cy="698633"/>
              <a:chOff x="251520" y="108000"/>
              <a:chExt cx="8676568" cy="735478"/>
            </a:xfrm>
            <a:grpFill/>
          </p:grpSpPr>
          <p:sp>
            <p:nvSpPr>
              <p:cNvPr id="197" name="19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3" name="172 Grupo"/>
            <p:cNvGrpSpPr/>
            <p:nvPr/>
          </p:nvGrpSpPr>
          <p:grpSpPr>
            <a:xfrm rot="5400000" flipH="1">
              <a:off x="1264955" y="2283122"/>
              <a:ext cx="2176500" cy="539853"/>
              <a:chOff x="251520" y="108000"/>
              <a:chExt cx="8676568" cy="735478"/>
            </a:xfrm>
            <a:grpFill/>
          </p:grpSpPr>
          <p:sp>
            <p:nvSpPr>
              <p:cNvPr id="192" name="19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4" name="173 Grupo"/>
            <p:cNvGrpSpPr/>
            <p:nvPr/>
          </p:nvGrpSpPr>
          <p:grpSpPr>
            <a:xfrm rot="5400000" flipH="1">
              <a:off x="676420" y="2298590"/>
              <a:ext cx="1854233" cy="469013"/>
              <a:chOff x="251520" y="108000"/>
              <a:chExt cx="8676568" cy="735478"/>
            </a:xfrm>
            <a:grpFill/>
          </p:grpSpPr>
          <p:sp>
            <p:nvSpPr>
              <p:cNvPr id="187" name="18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9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5" name="174 Grupo"/>
            <p:cNvGrpSpPr/>
            <p:nvPr/>
          </p:nvGrpSpPr>
          <p:grpSpPr>
            <a:xfrm rot="5400000" flipH="1">
              <a:off x="85628" y="2318287"/>
              <a:ext cx="1630523" cy="429928"/>
              <a:chOff x="251520" y="108000"/>
              <a:chExt cx="8676568" cy="735478"/>
            </a:xfrm>
            <a:grpFill/>
          </p:grpSpPr>
          <p:sp>
            <p:nvSpPr>
              <p:cNvPr id="182" name="181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76" name="175 Grupo"/>
            <p:cNvGrpSpPr/>
            <p:nvPr/>
          </p:nvGrpSpPr>
          <p:grpSpPr>
            <a:xfrm rot="5400000" flipH="1">
              <a:off x="-388025" y="2368609"/>
              <a:ext cx="1374632" cy="332221"/>
              <a:chOff x="251520" y="108000"/>
              <a:chExt cx="8676568" cy="735478"/>
            </a:xfrm>
            <a:grpFill/>
          </p:grpSpPr>
          <p:sp>
            <p:nvSpPr>
              <p:cNvPr id="177" name="176 Elipse"/>
              <p:cNvSpPr/>
              <p:nvPr/>
            </p:nvSpPr>
            <p:spPr>
              <a:xfrm>
                <a:off x="251520" y="108000"/>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Elipse"/>
              <p:cNvSpPr/>
              <p:nvPr/>
            </p:nvSpPr>
            <p:spPr>
              <a:xfrm>
                <a:off x="417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Elipse"/>
              <p:cNvSpPr/>
              <p:nvPr/>
            </p:nvSpPr>
            <p:spPr>
              <a:xfrm>
                <a:off x="219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Elipse"/>
              <p:cNvSpPr/>
              <p:nvPr/>
            </p:nvSpPr>
            <p:spPr>
              <a:xfrm>
                <a:off x="8136000"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Elipse"/>
              <p:cNvSpPr/>
              <p:nvPr/>
            </p:nvSpPr>
            <p:spPr>
              <a:xfrm>
                <a:off x="6228184" y="123478"/>
                <a:ext cx="792088" cy="720000"/>
              </a:xfrm>
              <a:prstGeom prst="ellipse">
                <a:avLst/>
              </a:prstGeom>
              <a:grpFill/>
              <a:ln w="6350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229" name="228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64554"/>
            <a:ext cx="9135679" cy="5308054"/>
          </a:xfrm>
          <a:prstGeom prst="rect">
            <a:avLst/>
          </a:prstGeom>
        </p:spPr>
      </p:pic>
    </p:spTree>
    <p:extLst>
      <p:ext uri="{BB962C8B-B14F-4D97-AF65-F5344CB8AC3E}">
        <p14:creationId xmlns:p14="http://schemas.microsoft.com/office/powerpoint/2010/main" val="1067131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3000" fill="hold"/>
                                        <p:tgtEl>
                                          <p:spTgt spid="56"/>
                                        </p:tgtEl>
                                        <p:attrNameLst>
                                          <p:attrName>ppt_x</p:attrName>
                                        </p:attrNameLst>
                                      </p:cBhvr>
                                      <p:tavLst>
                                        <p:tav tm="0">
                                          <p:val>
                                            <p:strVal val="#ppt_x"/>
                                          </p:val>
                                        </p:tav>
                                        <p:tav tm="100000">
                                          <p:val>
                                            <p:strVal val="#ppt_x"/>
                                          </p:val>
                                        </p:tav>
                                      </p:tavLst>
                                    </p:anim>
                                    <p:anim calcmode="lin" valueType="num">
                                      <p:cBhvr>
                                        <p:cTn id="8" dur="3000" fill="hold"/>
                                        <p:tgtEl>
                                          <p:spTgt spid="56"/>
                                        </p:tgtEl>
                                        <p:attrNameLst>
                                          <p:attrName>ppt_y</p:attrName>
                                        </p:attrNameLst>
                                      </p:cBhvr>
                                      <p:tavLst>
                                        <p:tav tm="0">
                                          <p:val>
                                            <p:strVal val="#ppt_y+#ppt_h/2"/>
                                          </p:val>
                                        </p:tav>
                                        <p:tav tm="100000">
                                          <p:val>
                                            <p:strVal val="#ppt_y"/>
                                          </p:val>
                                        </p:tav>
                                      </p:tavLst>
                                    </p:anim>
                                    <p:anim calcmode="lin" valueType="num">
                                      <p:cBhvr>
                                        <p:cTn id="9" dur="3000" fill="hold"/>
                                        <p:tgtEl>
                                          <p:spTgt spid="56"/>
                                        </p:tgtEl>
                                        <p:attrNameLst>
                                          <p:attrName>ppt_w</p:attrName>
                                        </p:attrNameLst>
                                      </p:cBhvr>
                                      <p:tavLst>
                                        <p:tav tm="0">
                                          <p:val>
                                            <p:strVal val="#ppt_w"/>
                                          </p:val>
                                        </p:tav>
                                        <p:tav tm="100000">
                                          <p:val>
                                            <p:strVal val="#ppt_w"/>
                                          </p:val>
                                        </p:tav>
                                      </p:tavLst>
                                    </p:anim>
                                    <p:anim calcmode="lin" valueType="num">
                                      <p:cBhvr>
                                        <p:cTn id="10" dur="3000" fill="hold"/>
                                        <p:tgtEl>
                                          <p:spTgt spid="56"/>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56"/>
                                        </p:tgtEl>
                                      </p:cBhvr>
                                      <p:by x="150000" y="100000"/>
                                    </p:animScale>
                                  </p:childTnLst>
                                </p:cTn>
                              </p:par>
                              <p:par>
                                <p:cTn id="13" presetID="2" presetClass="exit" presetSubtype="6" fill="hold" nodeType="withEffect">
                                  <p:stCondLst>
                                    <p:cond delay="0"/>
                                  </p:stCondLst>
                                  <p:childTnLst>
                                    <p:anim calcmode="lin" valueType="num">
                                      <p:cBhvr additive="base">
                                        <p:cTn id="14" dur="4000"/>
                                        <p:tgtEl>
                                          <p:spTgt spid="56"/>
                                        </p:tgtEl>
                                        <p:attrNameLst>
                                          <p:attrName>ppt_x</p:attrName>
                                        </p:attrNameLst>
                                      </p:cBhvr>
                                      <p:tavLst>
                                        <p:tav tm="0">
                                          <p:val>
                                            <p:strVal val="ppt_x"/>
                                          </p:val>
                                        </p:tav>
                                        <p:tav tm="100000">
                                          <p:val>
                                            <p:strVal val="1+ppt_w/2"/>
                                          </p:val>
                                        </p:tav>
                                      </p:tavLst>
                                    </p:anim>
                                    <p:anim calcmode="lin" valueType="num">
                                      <p:cBhvr additive="base">
                                        <p:cTn id="15" dur="4000"/>
                                        <p:tgtEl>
                                          <p:spTgt spid="56"/>
                                        </p:tgtEl>
                                        <p:attrNameLst>
                                          <p:attrName>ppt_y</p:attrName>
                                        </p:attrNameLst>
                                      </p:cBhvr>
                                      <p:tavLst>
                                        <p:tav tm="0">
                                          <p:val>
                                            <p:strVal val="ppt_y"/>
                                          </p:val>
                                        </p:tav>
                                        <p:tav tm="100000">
                                          <p:val>
                                            <p:strVal val="1+ppt_h/2"/>
                                          </p:val>
                                        </p:tav>
                                      </p:tavLst>
                                    </p:anim>
                                    <p:set>
                                      <p:cBhvr>
                                        <p:cTn id="16" dur="1" fill="hold">
                                          <p:stCondLst>
                                            <p:cond delay="3999"/>
                                          </p:stCondLst>
                                        </p:cTn>
                                        <p:tgtEl>
                                          <p:spTgt spid="56"/>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57"/>
                                        </p:tgtEl>
                                        <p:attrNameLst>
                                          <p:attrName>style.visibility</p:attrName>
                                        </p:attrNameLst>
                                      </p:cBhvr>
                                      <p:to>
                                        <p:strVal val="visible"/>
                                      </p:to>
                                    </p:set>
                                    <p:anim calcmode="lin" valueType="num">
                                      <p:cBhvr>
                                        <p:cTn id="19" dur="3000" fill="hold"/>
                                        <p:tgtEl>
                                          <p:spTgt spid="57"/>
                                        </p:tgtEl>
                                        <p:attrNameLst>
                                          <p:attrName>ppt_x</p:attrName>
                                        </p:attrNameLst>
                                      </p:cBhvr>
                                      <p:tavLst>
                                        <p:tav tm="0">
                                          <p:val>
                                            <p:strVal val="#ppt_x"/>
                                          </p:val>
                                        </p:tav>
                                        <p:tav tm="100000">
                                          <p:val>
                                            <p:strVal val="#ppt_x"/>
                                          </p:val>
                                        </p:tav>
                                      </p:tavLst>
                                    </p:anim>
                                    <p:anim calcmode="lin" valueType="num">
                                      <p:cBhvr>
                                        <p:cTn id="20" dur="3000" fill="hold"/>
                                        <p:tgtEl>
                                          <p:spTgt spid="57"/>
                                        </p:tgtEl>
                                        <p:attrNameLst>
                                          <p:attrName>ppt_y</p:attrName>
                                        </p:attrNameLst>
                                      </p:cBhvr>
                                      <p:tavLst>
                                        <p:tav tm="0">
                                          <p:val>
                                            <p:strVal val="#ppt_y+#ppt_h/2"/>
                                          </p:val>
                                        </p:tav>
                                        <p:tav tm="100000">
                                          <p:val>
                                            <p:strVal val="#ppt_y"/>
                                          </p:val>
                                        </p:tav>
                                      </p:tavLst>
                                    </p:anim>
                                    <p:anim calcmode="lin" valueType="num">
                                      <p:cBhvr>
                                        <p:cTn id="21" dur="3000" fill="hold"/>
                                        <p:tgtEl>
                                          <p:spTgt spid="57"/>
                                        </p:tgtEl>
                                        <p:attrNameLst>
                                          <p:attrName>ppt_w</p:attrName>
                                        </p:attrNameLst>
                                      </p:cBhvr>
                                      <p:tavLst>
                                        <p:tav tm="0">
                                          <p:val>
                                            <p:strVal val="#ppt_w"/>
                                          </p:val>
                                        </p:tav>
                                        <p:tav tm="100000">
                                          <p:val>
                                            <p:strVal val="#ppt_w"/>
                                          </p:val>
                                        </p:tav>
                                      </p:tavLst>
                                    </p:anim>
                                    <p:anim calcmode="lin" valueType="num">
                                      <p:cBhvr>
                                        <p:cTn id="22" dur="3000" fill="hold"/>
                                        <p:tgtEl>
                                          <p:spTgt spid="57"/>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57"/>
                                        </p:tgtEl>
                                      </p:cBhvr>
                                      <p:by x="150000" y="100000"/>
                                    </p:animScale>
                                  </p:childTnLst>
                                </p:cTn>
                              </p:par>
                              <p:par>
                                <p:cTn id="25" presetID="2" presetClass="exit" presetSubtype="12" fill="hold" nodeType="withEffect">
                                  <p:stCondLst>
                                    <p:cond delay="0"/>
                                  </p:stCondLst>
                                  <p:childTnLst>
                                    <p:anim calcmode="lin" valueType="num">
                                      <p:cBhvr additive="base">
                                        <p:cTn id="26" dur="4000"/>
                                        <p:tgtEl>
                                          <p:spTgt spid="57"/>
                                        </p:tgtEl>
                                        <p:attrNameLst>
                                          <p:attrName>ppt_x</p:attrName>
                                        </p:attrNameLst>
                                      </p:cBhvr>
                                      <p:tavLst>
                                        <p:tav tm="0">
                                          <p:val>
                                            <p:strVal val="ppt_x"/>
                                          </p:val>
                                        </p:tav>
                                        <p:tav tm="100000">
                                          <p:val>
                                            <p:strVal val="0-ppt_w/2"/>
                                          </p:val>
                                        </p:tav>
                                      </p:tavLst>
                                    </p:anim>
                                    <p:anim calcmode="lin" valueType="num">
                                      <p:cBhvr additive="base">
                                        <p:cTn id="27" dur="4000"/>
                                        <p:tgtEl>
                                          <p:spTgt spid="57"/>
                                        </p:tgtEl>
                                        <p:attrNameLst>
                                          <p:attrName>ppt_y</p:attrName>
                                        </p:attrNameLst>
                                      </p:cBhvr>
                                      <p:tavLst>
                                        <p:tav tm="0">
                                          <p:val>
                                            <p:strVal val="ppt_y"/>
                                          </p:val>
                                        </p:tav>
                                        <p:tav tm="100000">
                                          <p:val>
                                            <p:strVal val="1+ppt_h/2"/>
                                          </p:val>
                                        </p:tav>
                                      </p:tavLst>
                                    </p:anim>
                                    <p:set>
                                      <p:cBhvr>
                                        <p:cTn id="28" dur="1" fill="hold">
                                          <p:stCondLst>
                                            <p:cond delay="3999"/>
                                          </p:stCondLst>
                                        </p:cTn>
                                        <p:tgtEl>
                                          <p:spTgt spid="57"/>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167"/>
                                        </p:tgtEl>
                                        <p:attrNameLst>
                                          <p:attrName>style.visibility</p:attrName>
                                        </p:attrNameLst>
                                      </p:cBhvr>
                                      <p:to>
                                        <p:strVal val="visible"/>
                                      </p:to>
                                    </p:set>
                                    <p:anim calcmode="lin" valueType="num">
                                      <p:cBhvr>
                                        <p:cTn id="31" dur="3000" fill="hold"/>
                                        <p:tgtEl>
                                          <p:spTgt spid="167"/>
                                        </p:tgtEl>
                                        <p:attrNameLst>
                                          <p:attrName>ppt_x</p:attrName>
                                        </p:attrNameLst>
                                      </p:cBhvr>
                                      <p:tavLst>
                                        <p:tav tm="0">
                                          <p:val>
                                            <p:strVal val="#ppt_x"/>
                                          </p:val>
                                        </p:tav>
                                        <p:tav tm="100000">
                                          <p:val>
                                            <p:strVal val="#ppt_x"/>
                                          </p:val>
                                        </p:tav>
                                      </p:tavLst>
                                    </p:anim>
                                    <p:anim calcmode="lin" valueType="num">
                                      <p:cBhvr>
                                        <p:cTn id="32" dur="3000" fill="hold"/>
                                        <p:tgtEl>
                                          <p:spTgt spid="167"/>
                                        </p:tgtEl>
                                        <p:attrNameLst>
                                          <p:attrName>ppt_y</p:attrName>
                                        </p:attrNameLst>
                                      </p:cBhvr>
                                      <p:tavLst>
                                        <p:tav tm="0">
                                          <p:val>
                                            <p:strVal val="#ppt_y-#ppt_h/2"/>
                                          </p:val>
                                        </p:tav>
                                        <p:tav tm="100000">
                                          <p:val>
                                            <p:strVal val="#ppt_y"/>
                                          </p:val>
                                        </p:tav>
                                      </p:tavLst>
                                    </p:anim>
                                    <p:anim calcmode="lin" valueType="num">
                                      <p:cBhvr>
                                        <p:cTn id="33" dur="3000" fill="hold"/>
                                        <p:tgtEl>
                                          <p:spTgt spid="167"/>
                                        </p:tgtEl>
                                        <p:attrNameLst>
                                          <p:attrName>ppt_w</p:attrName>
                                        </p:attrNameLst>
                                      </p:cBhvr>
                                      <p:tavLst>
                                        <p:tav tm="0">
                                          <p:val>
                                            <p:strVal val="#ppt_w"/>
                                          </p:val>
                                        </p:tav>
                                        <p:tav tm="100000">
                                          <p:val>
                                            <p:strVal val="#ppt_w"/>
                                          </p:val>
                                        </p:tav>
                                      </p:tavLst>
                                    </p:anim>
                                    <p:anim calcmode="lin" valueType="num">
                                      <p:cBhvr>
                                        <p:cTn id="34" dur="3000" fill="hold"/>
                                        <p:tgtEl>
                                          <p:spTgt spid="167"/>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167"/>
                                        </p:tgtEl>
                                      </p:cBhvr>
                                      <p:by x="150000" y="100000"/>
                                    </p:animScale>
                                  </p:childTnLst>
                                </p:cTn>
                              </p:par>
                              <p:par>
                                <p:cTn id="37" presetID="2" presetClass="exit" presetSubtype="3" fill="hold" nodeType="withEffect">
                                  <p:stCondLst>
                                    <p:cond delay="0"/>
                                  </p:stCondLst>
                                  <p:childTnLst>
                                    <p:anim calcmode="lin" valueType="num">
                                      <p:cBhvr additive="base">
                                        <p:cTn id="38" dur="4000"/>
                                        <p:tgtEl>
                                          <p:spTgt spid="167"/>
                                        </p:tgtEl>
                                        <p:attrNameLst>
                                          <p:attrName>ppt_x</p:attrName>
                                        </p:attrNameLst>
                                      </p:cBhvr>
                                      <p:tavLst>
                                        <p:tav tm="0">
                                          <p:val>
                                            <p:strVal val="ppt_x"/>
                                          </p:val>
                                        </p:tav>
                                        <p:tav tm="100000">
                                          <p:val>
                                            <p:strVal val="1+ppt_w/2"/>
                                          </p:val>
                                        </p:tav>
                                      </p:tavLst>
                                    </p:anim>
                                    <p:anim calcmode="lin" valueType="num">
                                      <p:cBhvr additive="base">
                                        <p:cTn id="39" dur="4000"/>
                                        <p:tgtEl>
                                          <p:spTgt spid="167"/>
                                        </p:tgtEl>
                                        <p:attrNameLst>
                                          <p:attrName>ppt_y</p:attrName>
                                        </p:attrNameLst>
                                      </p:cBhvr>
                                      <p:tavLst>
                                        <p:tav tm="0">
                                          <p:val>
                                            <p:strVal val="ppt_y"/>
                                          </p:val>
                                        </p:tav>
                                        <p:tav tm="100000">
                                          <p:val>
                                            <p:strVal val="0-ppt_h/2"/>
                                          </p:val>
                                        </p:tav>
                                      </p:tavLst>
                                    </p:anim>
                                    <p:set>
                                      <p:cBhvr>
                                        <p:cTn id="40" dur="1" fill="hold">
                                          <p:stCondLst>
                                            <p:cond delay="3999"/>
                                          </p:stCondLst>
                                        </p:cTn>
                                        <p:tgtEl>
                                          <p:spTgt spid="167"/>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112"/>
                                        </p:tgtEl>
                                        <p:attrNameLst>
                                          <p:attrName>style.visibility</p:attrName>
                                        </p:attrNameLst>
                                      </p:cBhvr>
                                      <p:to>
                                        <p:strVal val="visible"/>
                                      </p:to>
                                    </p:set>
                                    <p:anim calcmode="lin" valueType="num">
                                      <p:cBhvr>
                                        <p:cTn id="43" dur="3000" fill="hold"/>
                                        <p:tgtEl>
                                          <p:spTgt spid="112"/>
                                        </p:tgtEl>
                                        <p:attrNameLst>
                                          <p:attrName>ppt_x</p:attrName>
                                        </p:attrNameLst>
                                      </p:cBhvr>
                                      <p:tavLst>
                                        <p:tav tm="0">
                                          <p:val>
                                            <p:strVal val="#ppt_x"/>
                                          </p:val>
                                        </p:tav>
                                        <p:tav tm="100000">
                                          <p:val>
                                            <p:strVal val="#ppt_x"/>
                                          </p:val>
                                        </p:tav>
                                      </p:tavLst>
                                    </p:anim>
                                    <p:anim calcmode="lin" valueType="num">
                                      <p:cBhvr>
                                        <p:cTn id="44" dur="3000" fill="hold"/>
                                        <p:tgtEl>
                                          <p:spTgt spid="112"/>
                                        </p:tgtEl>
                                        <p:attrNameLst>
                                          <p:attrName>ppt_y</p:attrName>
                                        </p:attrNameLst>
                                      </p:cBhvr>
                                      <p:tavLst>
                                        <p:tav tm="0">
                                          <p:val>
                                            <p:strVal val="#ppt_y-#ppt_h/2"/>
                                          </p:val>
                                        </p:tav>
                                        <p:tav tm="100000">
                                          <p:val>
                                            <p:strVal val="#ppt_y"/>
                                          </p:val>
                                        </p:tav>
                                      </p:tavLst>
                                    </p:anim>
                                    <p:anim calcmode="lin" valueType="num">
                                      <p:cBhvr>
                                        <p:cTn id="45" dur="3000" fill="hold"/>
                                        <p:tgtEl>
                                          <p:spTgt spid="112"/>
                                        </p:tgtEl>
                                        <p:attrNameLst>
                                          <p:attrName>ppt_w</p:attrName>
                                        </p:attrNameLst>
                                      </p:cBhvr>
                                      <p:tavLst>
                                        <p:tav tm="0">
                                          <p:val>
                                            <p:strVal val="#ppt_w"/>
                                          </p:val>
                                        </p:tav>
                                        <p:tav tm="100000">
                                          <p:val>
                                            <p:strVal val="#ppt_w"/>
                                          </p:val>
                                        </p:tav>
                                      </p:tavLst>
                                    </p:anim>
                                    <p:anim calcmode="lin" valueType="num">
                                      <p:cBhvr>
                                        <p:cTn id="46" dur="3000" fill="hold"/>
                                        <p:tgtEl>
                                          <p:spTgt spid="112"/>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112"/>
                                        </p:tgtEl>
                                      </p:cBhvr>
                                      <p:by x="150000" y="100000"/>
                                    </p:animScale>
                                  </p:childTnLst>
                                </p:cTn>
                              </p:par>
                              <p:par>
                                <p:cTn id="49" presetID="2" presetClass="exit" presetSubtype="9" fill="hold" nodeType="withEffect">
                                  <p:stCondLst>
                                    <p:cond delay="0"/>
                                  </p:stCondLst>
                                  <p:childTnLst>
                                    <p:anim calcmode="lin" valueType="num">
                                      <p:cBhvr additive="base">
                                        <p:cTn id="50" dur="4000"/>
                                        <p:tgtEl>
                                          <p:spTgt spid="112"/>
                                        </p:tgtEl>
                                        <p:attrNameLst>
                                          <p:attrName>ppt_x</p:attrName>
                                        </p:attrNameLst>
                                      </p:cBhvr>
                                      <p:tavLst>
                                        <p:tav tm="0">
                                          <p:val>
                                            <p:strVal val="ppt_x"/>
                                          </p:val>
                                        </p:tav>
                                        <p:tav tm="100000">
                                          <p:val>
                                            <p:strVal val="0-ppt_w/2"/>
                                          </p:val>
                                        </p:tav>
                                      </p:tavLst>
                                    </p:anim>
                                    <p:anim calcmode="lin" valueType="num">
                                      <p:cBhvr additive="base">
                                        <p:cTn id="51" dur="4000"/>
                                        <p:tgtEl>
                                          <p:spTgt spid="112"/>
                                        </p:tgtEl>
                                        <p:attrNameLst>
                                          <p:attrName>ppt_y</p:attrName>
                                        </p:attrNameLst>
                                      </p:cBhvr>
                                      <p:tavLst>
                                        <p:tav tm="0">
                                          <p:val>
                                            <p:strVal val="ppt_y"/>
                                          </p:val>
                                        </p:tav>
                                        <p:tav tm="100000">
                                          <p:val>
                                            <p:strVal val="0-ppt_h/2"/>
                                          </p:val>
                                        </p:tav>
                                      </p:tavLst>
                                    </p:anim>
                                    <p:set>
                                      <p:cBhvr>
                                        <p:cTn id="52" dur="1" fill="hold">
                                          <p:stCondLst>
                                            <p:cond delay="3999"/>
                                          </p:stCondLst>
                                        </p:cTn>
                                        <p:tgtEl>
                                          <p:spTgt spid="112"/>
                                        </p:tgtEl>
                                        <p:attrNameLst>
                                          <p:attrName>style.visibility</p:attrName>
                                        </p:attrNameLst>
                                      </p:cBhvr>
                                      <p:to>
                                        <p:strVal val="hidden"/>
                                      </p:to>
                                    </p:set>
                                  </p:childTnLst>
                                </p:cTn>
                              </p:par>
                              <p:par>
                                <p:cTn id="53" presetID="23" presetClass="entr" presetSubtype="528" fill="hold" nodeType="withEffect">
                                  <p:stCondLst>
                                    <p:cond delay="500"/>
                                  </p:stCondLst>
                                  <p:childTnLst>
                                    <p:set>
                                      <p:cBhvr>
                                        <p:cTn id="54" dur="1" fill="hold">
                                          <p:stCondLst>
                                            <p:cond delay="0"/>
                                          </p:stCondLst>
                                        </p:cTn>
                                        <p:tgtEl>
                                          <p:spTgt spid="228"/>
                                        </p:tgtEl>
                                        <p:attrNameLst>
                                          <p:attrName>style.visibility</p:attrName>
                                        </p:attrNameLst>
                                      </p:cBhvr>
                                      <p:to>
                                        <p:strVal val="visible"/>
                                      </p:to>
                                    </p:set>
                                    <p:anim calcmode="lin" valueType="num">
                                      <p:cBhvr>
                                        <p:cTn id="55" dur="3500" fill="hold"/>
                                        <p:tgtEl>
                                          <p:spTgt spid="228"/>
                                        </p:tgtEl>
                                        <p:attrNameLst>
                                          <p:attrName>ppt_w</p:attrName>
                                        </p:attrNameLst>
                                      </p:cBhvr>
                                      <p:tavLst>
                                        <p:tav tm="0">
                                          <p:val>
                                            <p:fltVal val="0"/>
                                          </p:val>
                                        </p:tav>
                                        <p:tav tm="100000">
                                          <p:val>
                                            <p:strVal val="#ppt_w"/>
                                          </p:val>
                                        </p:tav>
                                      </p:tavLst>
                                    </p:anim>
                                    <p:anim calcmode="lin" valueType="num">
                                      <p:cBhvr>
                                        <p:cTn id="56" dur="3500" fill="hold"/>
                                        <p:tgtEl>
                                          <p:spTgt spid="228"/>
                                        </p:tgtEl>
                                        <p:attrNameLst>
                                          <p:attrName>ppt_h</p:attrName>
                                        </p:attrNameLst>
                                      </p:cBhvr>
                                      <p:tavLst>
                                        <p:tav tm="0">
                                          <p:val>
                                            <p:fltVal val="0"/>
                                          </p:val>
                                        </p:tav>
                                        <p:tav tm="100000">
                                          <p:val>
                                            <p:strVal val="#ppt_h"/>
                                          </p:val>
                                        </p:tav>
                                      </p:tavLst>
                                    </p:anim>
                                    <p:anim calcmode="lin" valueType="num">
                                      <p:cBhvr>
                                        <p:cTn id="57" dur="3500" fill="hold"/>
                                        <p:tgtEl>
                                          <p:spTgt spid="228"/>
                                        </p:tgtEl>
                                        <p:attrNameLst>
                                          <p:attrName>ppt_x</p:attrName>
                                        </p:attrNameLst>
                                      </p:cBhvr>
                                      <p:tavLst>
                                        <p:tav tm="0">
                                          <p:val>
                                            <p:fltVal val="0.5"/>
                                          </p:val>
                                        </p:tav>
                                        <p:tav tm="100000">
                                          <p:val>
                                            <p:strVal val="#ppt_x"/>
                                          </p:val>
                                        </p:tav>
                                      </p:tavLst>
                                    </p:anim>
                                    <p:anim calcmode="lin" valueType="num">
                                      <p:cBhvr>
                                        <p:cTn id="58" dur="3500" fill="hold"/>
                                        <p:tgtEl>
                                          <p:spTgt spid="228"/>
                                        </p:tgtEl>
                                        <p:attrNameLst>
                                          <p:attrName>ppt_y</p:attrName>
                                        </p:attrNameLst>
                                      </p:cBhvr>
                                      <p:tavLst>
                                        <p:tav tm="0">
                                          <p:val>
                                            <p:fltVal val="0.5"/>
                                          </p:val>
                                        </p:tav>
                                        <p:tav tm="100000">
                                          <p:val>
                                            <p:strVal val="#ppt_y"/>
                                          </p:val>
                                        </p:tav>
                                      </p:tavLst>
                                    </p:anim>
                                  </p:childTnLst>
                                </p:cTn>
                              </p:par>
                              <p:par>
                                <p:cTn id="59" presetID="14" presetClass="exit" presetSubtype="10" fill="hold" nodeType="withEffect">
                                  <p:stCondLst>
                                    <p:cond delay="500"/>
                                  </p:stCondLst>
                                  <p:childTnLst>
                                    <p:animEffect transition="out" filter="randombar(horizontal)">
                                      <p:cBhvr>
                                        <p:cTn id="60" dur="3500"/>
                                        <p:tgtEl>
                                          <p:spTgt spid="228"/>
                                        </p:tgtEl>
                                      </p:cBhvr>
                                    </p:animEffect>
                                    <p:set>
                                      <p:cBhvr>
                                        <p:cTn id="61" dur="1" fill="hold">
                                          <p:stCondLst>
                                            <p:cond delay="3499"/>
                                          </p:stCondLst>
                                        </p:cTn>
                                        <p:tgtEl>
                                          <p:spTgt spid="228"/>
                                        </p:tgtEl>
                                        <p:attrNameLst>
                                          <p:attrName>style.visibility</p:attrName>
                                        </p:attrNameLst>
                                      </p:cBhvr>
                                      <p:to>
                                        <p:strVal val="hidden"/>
                                      </p:to>
                                    </p:set>
                                  </p:childTnLst>
                                </p:cTn>
                              </p:par>
                              <p:par>
                                <p:cTn id="62" presetID="23" presetClass="entr" presetSubtype="288" fill="hold" nodeType="withEffect">
                                  <p:stCondLst>
                                    <p:cond delay="500"/>
                                  </p:stCondLst>
                                  <p:childTnLst>
                                    <p:set>
                                      <p:cBhvr>
                                        <p:cTn id="63" dur="1" fill="hold">
                                          <p:stCondLst>
                                            <p:cond delay="0"/>
                                          </p:stCondLst>
                                        </p:cTn>
                                        <p:tgtEl>
                                          <p:spTgt spid="222"/>
                                        </p:tgtEl>
                                        <p:attrNameLst>
                                          <p:attrName>style.visibility</p:attrName>
                                        </p:attrNameLst>
                                      </p:cBhvr>
                                      <p:to>
                                        <p:strVal val="visible"/>
                                      </p:to>
                                    </p:set>
                                    <p:anim calcmode="lin" valueType="num">
                                      <p:cBhvr>
                                        <p:cTn id="64" dur="3500" fill="hold"/>
                                        <p:tgtEl>
                                          <p:spTgt spid="222"/>
                                        </p:tgtEl>
                                        <p:attrNameLst>
                                          <p:attrName>ppt_w</p:attrName>
                                        </p:attrNameLst>
                                      </p:cBhvr>
                                      <p:tavLst>
                                        <p:tav tm="0">
                                          <p:val>
                                            <p:strVal val="4/3*#ppt_w"/>
                                          </p:val>
                                        </p:tav>
                                        <p:tav tm="100000">
                                          <p:val>
                                            <p:strVal val="#ppt_w"/>
                                          </p:val>
                                        </p:tav>
                                      </p:tavLst>
                                    </p:anim>
                                    <p:anim calcmode="lin" valueType="num">
                                      <p:cBhvr>
                                        <p:cTn id="65" dur="3500" fill="hold"/>
                                        <p:tgtEl>
                                          <p:spTgt spid="222"/>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500"/>
                                  </p:stCondLst>
                                  <p:childTnLst>
                                    <p:set>
                                      <p:cBhvr>
                                        <p:cTn id="67" dur="1" fill="hold">
                                          <p:stCondLst>
                                            <p:cond delay="0"/>
                                          </p:stCondLst>
                                        </p:cTn>
                                        <p:tgtEl>
                                          <p:spTgt spid="222"/>
                                        </p:tgtEl>
                                        <p:attrNameLst>
                                          <p:attrName>style.visibility</p:attrName>
                                        </p:attrNameLst>
                                      </p:cBhvr>
                                      <p:to>
                                        <p:strVal val="visible"/>
                                      </p:to>
                                    </p:set>
                                    <p:animEffect transition="in" filter="diamond(out)">
                                      <p:cBhvr>
                                        <p:cTn id="68" dur="3500"/>
                                        <p:tgtEl>
                                          <p:spTgt spid="222"/>
                                        </p:tgtEl>
                                      </p:cBhvr>
                                    </p:animEffect>
                                  </p:childTnLst>
                                </p:cTn>
                              </p:par>
                              <p:par>
                                <p:cTn id="69" presetID="9" presetClass="emph" presetSubtype="0" nodeType="withEffect">
                                  <p:stCondLst>
                                    <p:cond delay="0"/>
                                  </p:stCondLst>
                                  <p:childTnLst>
                                    <p:set>
                                      <p:cBhvr rctx="PPT">
                                        <p:cTn id="70" dur="indefinite"/>
                                        <p:tgtEl>
                                          <p:spTgt spid="229"/>
                                        </p:tgtEl>
                                        <p:attrNameLst>
                                          <p:attrName>style.opacity</p:attrName>
                                        </p:attrNameLst>
                                      </p:cBhvr>
                                      <p:to>
                                        <p:strVal val="0"/>
                                      </p:to>
                                    </p:set>
                                    <p:animEffect filter="image" prLst="opacity: 0">
                                      <p:cBhvr rctx="IE">
                                        <p:cTn id="71" dur="indefinite"/>
                                        <p:tgtEl>
                                          <p:spTgt spid="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34303" y="0"/>
            <a:ext cx="9144000" cy="5143500"/>
          </a:xfrm>
          <a:prstGeom prst="rect">
            <a:avLst/>
          </a:prstGeom>
        </p:spPr>
      </p:pic>
      <p:sp>
        <p:nvSpPr>
          <p:cNvPr id="3" name="2 Rectángulo"/>
          <p:cNvSpPr/>
          <p:nvPr/>
        </p:nvSpPr>
        <p:spPr>
          <a:xfrm>
            <a:off x="2411760" y="267494"/>
            <a:ext cx="6120680" cy="3385542"/>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endParaRPr lang="es-ES" sz="1400" b="1" dirty="0">
              <a:solidFill>
                <a:srgbClr val="441918"/>
              </a:solidFill>
              <a:latin typeface="Hobo Std" pitchFamily="34" charset="0"/>
            </a:endParaRPr>
          </a:p>
          <a:p>
            <a:pPr algn="ctr">
              <a:defRPr/>
            </a:pPr>
            <a:r>
              <a:rPr lang="es-ES" sz="1600" b="1" dirty="0" smtClean="0">
                <a:solidFill>
                  <a:schemeClr val="tx2">
                    <a:lumMod val="25000"/>
                  </a:schemeClr>
                </a:solidFill>
                <a:latin typeface="Hobo Std" pitchFamily="34" charset="0"/>
              </a:rPr>
              <a:t>Actúa </a:t>
            </a:r>
            <a:r>
              <a:rPr lang="es-ES" sz="1600" b="1" dirty="0">
                <a:solidFill>
                  <a:schemeClr val="tx2">
                    <a:lumMod val="25000"/>
                  </a:schemeClr>
                </a:solidFill>
                <a:latin typeface="Hobo Std" pitchFamily="34" charset="0"/>
              </a:rPr>
              <a:t>como antiinflamatorio natural</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Puede emplearse para el tratamiento de enfermedades inflamatorias como la artrosis o la artritis y reduce los problemas musculares al favorecer la relajación muscular tras hacer ejercicio físico intenso</a:t>
            </a:r>
            <a:r>
              <a:rPr lang="es-ES" sz="1400" b="1" dirty="0" smtClean="0">
                <a:solidFill>
                  <a:schemeClr val="tx2">
                    <a:lumMod val="25000"/>
                  </a:schemeClr>
                </a:solidFill>
                <a:latin typeface="Hobo Std" pitchFamily="34" charset="0"/>
              </a:rPr>
              <a:t>.</a:t>
            </a:r>
          </a:p>
          <a:p>
            <a:pPr algn="ctr">
              <a:defRPr/>
            </a:pPr>
            <a:endParaRPr lang="es-ES" sz="1400" b="1" dirty="0">
              <a:solidFill>
                <a:schemeClr val="tx2">
                  <a:lumMod val="25000"/>
                </a:schemeClr>
              </a:solidFill>
              <a:latin typeface="Hobo Std" pitchFamily="34" charset="0"/>
            </a:endParaRPr>
          </a:p>
          <a:p>
            <a:pPr algn="ctr">
              <a:defRPr/>
            </a:pPr>
            <a:r>
              <a:rPr lang="es-ES" sz="1600" b="1" dirty="0">
                <a:solidFill>
                  <a:schemeClr val="tx2">
                    <a:lumMod val="25000"/>
                  </a:schemeClr>
                </a:solidFill>
                <a:latin typeface="Hobo Std" pitchFamily="34" charset="0"/>
              </a:rPr>
              <a:t>Afecciones de garganta</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El jengibre es óptimo para las inflamaciones e infecciones de garganta. Así, hacer gárgaras con jengibre es un popular remedio natural para cantantes y aquellas personas que tienen que usar su voz de forma </a:t>
            </a:r>
            <a:r>
              <a:rPr lang="es-ES" sz="1400" b="1" dirty="0" smtClean="0">
                <a:solidFill>
                  <a:schemeClr val="tx2">
                    <a:lumMod val="25000"/>
                  </a:schemeClr>
                </a:solidFill>
                <a:latin typeface="Hobo Std" pitchFamily="34" charset="0"/>
              </a:rPr>
              <a:t>continua.</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2975012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 name="142 Grupo"/>
          <p:cNvGrpSpPr/>
          <p:nvPr/>
        </p:nvGrpSpPr>
        <p:grpSpPr>
          <a:xfrm>
            <a:off x="0" y="0"/>
            <a:ext cx="9144000" cy="5143500"/>
            <a:chOff x="0" y="0"/>
            <a:chExt cx="9144000" cy="5143500"/>
          </a:xfrm>
        </p:grpSpPr>
        <p:sp>
          <p:nvSpPr>
            <p:cNvPr id="144" name="143 Rectángulo"/>
            <p:cNvSpPr/>
            <p:nvPr/>
          </p:nvSpPr>
          <p:spPr>
            <a:xfrm rot="10800000">
              <a:off x="0" y="0"/>
              <a:ext cx="4572000" cy="2571750"/>
            </a:xfrm>
            <a:prstGeom prst="rect">
              <a:avLst/>
            </a:prstGeom>
            <a:gradFill>
              <a:gsLst>
                <a:gs pos="24000">
                  <a:srgbClr val="694721">
                    <a:lumMod val="65000"/>
                  </a:srgbClr>
                </a:gs>
                <a:gs pos="100000">
                  <a:srgbClr val="C00000">
                    <a:lumMod val="4000"/>
                  </a:srgbClr>
                </a:gs>
                <a:gs pos="60000">
                  <a:srgbClr val="694721">
                    <a:lumMod val="39000"/>
                  </a:srgbClr>
                </a:gs>
                <a:gs pos="79000">
                  <a:schemeClr val="accent6">
                    <a:lumMod val="20000"/>
                    <a:lumOff val="8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Rectángulo"/>
            <p:cNvSpPr/>
            <p:nvPr/>
          </p:nvSpPr>
          <p:spPr>
            <a:xfrm>
              <a:off x="4572000" y="2571750"/>
              <a:ext cx="4572000" cy="2571750"/>
            </a:xfrm>
            <a:prstGeom prst="rect">
              <a:avLst/>
            </a:prstGeom>
            <a:gradFill>
              <a:gsLst>
                <a:gs pos="24000">
                  <a:srgbClr val="694721">
                    <a:lumMod val="65000"/>
                  </a:srgbClr>
                </a:gs>
                <a:gs pos="100000">
                  <a:srgbClr val="C00000">
                    <a:lumMod val="4000"/>
                  </a:srgbClr>
                </a:gs>
                <a:gs pos="60000">
                  <a:srgbClr val="694721">
                    <a:lumMod val="39000"/>
                  </a:srgbClr>
                </a:gs>
                <a:gs pos="79000">
                  <a:schemeClr val="accent6">
                    <a:lumMod val="20000"/>
                    <a:lumOff val="8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ectángulo"/>
            <p:cNvSpPr/>
            <p:nvPr/>
          </p:nvSpPr>
          <p:spPr>
            <a:xfrm rot="10800000" flipH="1">
              <a:off x="4572000" y="0"/>
              <a:ext cx="4572000" cy="2571750"/>
            </a:xfrm>
            <a:prstGeom prst="rect">
              <a:avLst/>
            </a:prstGeom>
            <a:gradFill>
              <a:gsLst>
                <a:gs pos="24000">
                  <a:srgbClr val="694721">
                    <a:lumMod val="65000"/>
                  </a:srgbClr>
                </a:gs>
                <a:gs pos="100000">
                  <a:srgbClr val="C00000">
                    <a:lumMod val="4000"/>
                  </a:srgbClr>
                </a:gs>
                <a:gs pos="60000">
                  <a:srgbClr val="694721">
                    <a:lumMod val="39000"/>
                  </a:srgbClr>
                </a:gs>
                <a:gs pos="79000">
                  <a:schemeClr val="accent6">
                    <a:lumMod val="20000"/>
                    <a:lumOff val="8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ectángulo"/>
            <p:cNvSpPr/>
            <p:nvPr/>
          </p:nvSpPr>
          <p:spPr>
            <a:xfrm flipH="1">
              <a:off x="0" y="2571750"/>
              <a:ext cx="4572000" cy="2571750"/>
            </a:xfrm>
            <a:prstGeom prst="rect">
              <a:avLst/>
            </a:prstGeom>
            <a:gradFill>
              <a:gsLst>
                <a:gs pos="24000">
                  <a:srgbClr val="694721">
                    <a:lumMod val="65000"/>
                  </a:srgbClr>
                </a:gs>
                <a:gs pos="100000">
                  <a:srgbClr val="C00000">
                    <a:lumMod val="4000"/>
                  </a:srgbClr>
                </a:gs>
                <a:gs pos="60000">
                  <a:srgbClr val="694721">
                    <a:lumMod val="39000"/>
                  </a:srgbClr>
                </a:gs>
                <a:gs pos="79000">
                  <a:schemeClr val="accent6">
                    <a:lumMod val="20000"/>
                    <a:lumOff val="8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1"/>
            <a:ext cx="9144000" cy="5143500"/>
          </a:xfrm>
          <a:prstGeom prst="rect">
            <a:avLst/>
          </a:prstGeom>
        </p:spPr>
      </p:pic>
      <p:grpSp>
        <p:nvGrpSpPr>
          <p:cNvPr id="4" name="3 Grupo"/>
          <p:cNvGrpSpPr/>
          <p:nvPr/>
        </p:nvGrpSpPr>
        <p:grpSpPr>
          <a:xfrm flipH="1">
            <a:off x="-1008117" y="-588218"/>
            <a:ext cx="1879096" cy="2124919"/>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 name="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 name="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8" name="7 Grupo"/>
          <p:cNvGrpSpPr/>
          <p:nvPr/>
        </p:nvGrpSpPr>
        <p:grpSpPr>
          <a:xfrm flipH="1">
            <a:off x="-540567" y="-134445"/>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9" name="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 name="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1" name="10 Grupo"/>
          <p:cNvGrpSpPr/>
          <p:nvPr/>
        </p:nvGrpSpPr>
        <p:grpSpPr>
          <a:xfrm flipH="1">
            <a:off x="-108518" y="297608"/>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2" name="1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3" name="1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4" name="13 Grupo"/>
          <p:cNvGrpSpPr/>
          <p:nvPr/>
        </p:nvGrpSpPr>
        <p:grpSpPr>
          <a:xfrm flipH="1">
            <a:off x="323530" y="729656"/>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5" name="1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6" name="1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7" name="16 Grupo"/>
          <p:cNvGrpSpPr/>
          <p:nvPr/>
        </p:nvGrpSpPr>
        <p:grpSpPr>
          <a:xfrm flipH="1">
            <a:off x="755575" y="1161704"/>
            <a:ext cx="1879100"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8" name="17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9" name="18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0" name="19 Grupo"/>
          <p:cNvGrpSpPr/>
          <p:nvPr/>
        </p:nvGrpSpPr>
        <p:grpSpPr>
          <a:xfrm flipH="1">
            <a:off x="1187623" y="1593752"/>
            <a:ext cx="1879100"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1" name="20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2" name="21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3" name="22 Grupo"/>
          <p:cNvGrpSpPr/>
          <p:nvPr/>
        </p:nvGrpSpPr>
        <p:grpSpPr>
          <a:xfrm flipH="1">
            <a:off x="1619675" y="2025798"/>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4" name="23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5" name="24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6" name="25 Grupo"/>
          <p:cNvGrpSpPr/>
          <p:nvPr/>
        </p:nvGrpSpPr>
        <p:grpSpPr>
          <a:xfrm flipH="1">
            <a:off x="2051723" y="2457846"/>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7" name="26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8" name="27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9" name="28 Grupo"/>
          <p:cNvGrpSpPr/>
          <p:nvPr/>
        </p:nvGrpSpPr>
        <p:grpSpPr>
          <a:xfrm flipH="1">
            <a:off x="2483771" y="2889894"/>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30" name="29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1" name="30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32" name="31 Grupo"/>
          <p:cNvGrpSpPr/>
          <p:nvPr/>
        </p:nvGrpSpPr>
        <p:grpSpPr>
          <a:xfrm flipH="1">
            <a:off x="2915815" y="3321945"/>
            <a:ext cx="1879096"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33" name="32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4" name="33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35" name="34 Grupo"/>
          <p:cNvGrpSpPr/>
          <p:nvPr/>
        </p:nvGrpSpPr>
        <p:grpSpPr>
          <a:xfrm flipH="1">
            <a:off x="3347862" y="3753994"/>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36" name="35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7" name="36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38" name="37 Grupo"/>
          <p:cNvGrpSpPr/>
          <p:nvPr/>
        </p:nvGrpSpPr>
        <p:grpSpPr>
          <a:xfrm>
            <a:off x="8388424" y="-596602"/>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39" name="3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0" name="3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41" name="40 Grupo"/>
          <p:cNvGrpSpPr/>
          <p:nvPr/>
        </p:nvGrpSpPr>
        <p:grpSpPr>
          <a:xfrm>
            <a:off x="7920880" y="-142825"/>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42" name="4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3" name="4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44" name="43 Grupo"/>
          <p:cNvGrpSpPr/>
          <p:nvPr/>
        </p:nvGrpSpPr>
        <p:grpSpPr>
          <a:xfrm>
            <a:off x="7488832" y="289223"/>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45" name="4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6" name="4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47" name="46 Grupo"/>
          <p:cNvGrpSpPr/>
          <p:nvPr/>
        </p:nvGrpSpPr>
        <p:grpSpPr>
          <a:xfrm>
            <a:off x="7056782" y="721271"/>
            <a:ext cx="1879096"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48" name="47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9" name="48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50" name="49 Grupo"/>
          <p:cNvGrpSpPr/>
          <p:nvPr/>
        </p:nvGrpSpPr>
        <p:grpSpPr>
          <a:xfrm>
            <a:off x="6624734" y="1153320"/>
            <a:ext cx="1879096"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51" name="50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2" name="51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53" name="52 Grupo"/>
          <p:cNvGrpSpPr/>
          <p:nvPr/>
        </p:nvGrpSpPr>
        <p:grpSpPr>
          <a:xfrm>
            <a:off x="6192686" y="1585368"/>
            <a:ext cx="1879096"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54" name="53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5" name="54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56" name="55 Grupo"/>
          <p:cNvGrpSpPr/>
          <p:nvPr/>
        </p:nvGrpSpPr>
        <p:grpSpPr>
          <a:xfrm>
            <a:off x="5760637" y="2017417"/>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57" name="56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58" name="57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59" name="58 Grupo"/>
          <p:cNvGrpSpPr/>
          <p:nvPr/>
        </p:nvGrpSpPr>
        <p:grpSpPr>
          <a:xfrm>
            <a:off x="5328589" y="2449465"/>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60" name="59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61" name="60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62" name="61 Grupo"/>
          <p:cNvGrpSpPr/>
          <p:nvPr/>
        </p:nvGrpSpPr>
        <p:grpSpPr>
          <a:xfrm>
            <a:off x="4896541" y="2881513"/>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63" name="62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64" name="63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65" name="64 Grupo"/>
          <p:cNvGrpSpPr/>
          <p:nvPr/>
        </p:nvGrpSpPr>
        <p:grpSpPr>
          <a:xfrm>
            <a:off x="4464493" y="3313561"/>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66" name="65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67" name="66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68" name="67 Grupo"/>
          <p:cNvGrpSpPr/>
          <p:nvPr/>
        </p:nvGrpSpPr>
        <p:grpSpPr>
          <a:xfrm>
            <a:off x="4032445" y="3745609"/>
            <a:ext cx="1879097"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69" name="6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0" name="6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71" name="70 Grupo"/>
          <p:cNvGrpSpPr/>
          <p:nvPr/>
        </p:nvGrpSpPr>
        <p:grpSpPr>
          <a:xfrm rot="10800000" flipH="1">
            <a:off x="8316414" y="3616249"/>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72" name="7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3" name="7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74" name="73 Grupo"/>
          <p:cNvGrpSpPr/>
          <p:nvPr/>
        </p:nvGrpSpPr>
        <p:grpSpPr>
          <a:xfrm rot="10800000" flipH="1">
            <a:off x="7848866" y="3162472"/>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75" name="7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6" name="7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77" name="76 Grupo"/>
          <p:cNvGrpSpPr/>
          <p:nvPr/>
        </p:nvGrpSpPr>
        <p:grpSpPr>
          <a:xfrm rot="10800000" flipH="1">
            <a:off x="7416818" y="2730424"/>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78" name="77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9" name="78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80" name="79 Grupo"/>
          <p:cNvGrpSpPr/>
          <p:nvPr/>
        </p:nvGrpSpPr>
        <p:grpSpPr>
          <a:xfrm rot="10800000" flipH="1">
            <a:off x="6984770" y="2298376"/>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81" name="80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2" name="81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83" name="82 Grupo"/>
          <p:cNvGrpSpPr/>
          <p:nvPr/>
        </p:nvGrpSpPr>
        <p:grpSpPr>
          <a:xfrm rot="10800000" flipH="1">
            <a:off x="6552722" y="1866328"/>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84" name="83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5" name="84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86" name="85 Grupo"/>
          <p:cNvGrpSpPr/>
          <p:nvPr/>
        </p:nvGrpSpPr>
        <p:grpSpPr>
          <a:xfrm rot="10800000" flipH="1">
            <a:off x="6120677" y="1434278"/>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87" name="86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8" name="87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89" name="88 Grupo"/>
          <p:cNvGrpSpPr/>
          <p:nvPr/>
        </p:nvGrpSpPr>
        <p:grpSpPr>
          <a:xfrm rot="10800000" flipH="1">
            <a:off x="5688627" y="1002229"/>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90" name="89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91" name="90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92" name="91 Grupo"/>
          <p:cNvGrpSpPr/>
          <p:nvPr/>
        </p:nvGrpSpPr>
        <p:grpSpPr>
          <a:xfrm rot="10800000" flipH="1">
            <a:off x="5256578" y="570182"/>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93" name="92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94" name="93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95" name="94 Grupo"/>
          <p:cNvGrpSpPr/>
          <p:nvPr/>
        </p:nvGrpSpPr>
        <p:grpSpPr>
          <a:xfrm rot="10800000" flipH="1">
            <a:off x="4824529" y="138136"/>
            <a:ext cx="1879100"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96" name="95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97" name="96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98" name="97 Grupo"/>
          <p:cNvGrpSpPr/>
          <p:nvPr/>
        </p:nvGrpSpPr>
        <p:grpSpPr>
          <a:xfrm rot="10800000" flipH="1">
            <a:off x="4392483" y="-293915"/>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99" name="9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0" name="9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01" name="100 Grupo"/>
          <p:cNvGrpSpPr/>
          <p:nvPr/>
        </p:nvGrpSpPr>
        <p:grpSpPr>
          <a:xfrm rot="10800000" flipH="1">
            <a:off x="3960435" y="-725964"/>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02" name="10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3" name="10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04" name="103 Grupo"/>
          <p:cNvGrpSpPr/>
          <p:nvPr/>
        </p:nvGrpSpPr>
        <p:grpSpPr>
          <a:xfrm rot="10800000">
            <a:off x="-1008118" y="3601589"/>
            <a:ext cx="1879096" cy="2124920"/>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05" name="10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6" name="10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07" name="106 Grupo"/>
          <p:cNvGrpSpPr/>
          <p:nvPr/>
        </p:nvGrpSpPr>
        <p:grpSpPr>
          <a:xfrm rot="10800000">
            <a:off x="-540572" y="3147812"/>
            <a:ext cx="1879096" cy="2124920"/>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08" name="107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9" name="108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10" name="109 Grupo"/>
          <p:cNvGrpSpPr/>
          <p:nvPr/>
        </p:nvGrpSpPr>
        <p:grpSpPr>
          <a:xfrm rot="10800000">
            <a:off x="-108525" y="2715764"/>
            <a:ext cx="1879096" cy="2124920"/>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11" name="110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12" name="111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13" name="112 Grupo"/>
          <p:cNvGrpSpPr/>
          <p:nvPr/>
        </p:nvGrpSpPr>
        <p:grpSpPr>
          <a:xfrm rot="10800000">
            <a:off x="323522" y="2283716"/>
            <a:ext cx="1879096" cy="2124920"/>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14" name="113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15" name="114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16" name="115 Grupo"/>
          <p:cNvGrpSpPr/>
          <p:nvPr/>
        </p:nvGrpSpPr>
        <p:grpSpPr>
          <a:xfrm rot="10800000">
            <a:off x="755570" y="1851667"/>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17" name="116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18" name="117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19" name="118 Grupo"/>
          <p:cNvGrpSpPr/>
          <p:nvPr/>
        </p:nvGrpSpPr>
        <p:grpSpPr>
          <a:xfrm rot="10800000">
            <a:off x="1187618" y="1419619"/>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20" name="119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21" name="120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22" name="121 Grupo"/>
          <p:cNvGrpSpPr/>
          <p:nvPr/>
        </p:nvGrpSpPr>
        <p:grpSpPr>
          <a:xfrm rot="10800000">
            <a:off x="1619668" y="987570"/>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23" name="122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24" name="123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25" name="124 Grupo"/>
          <p:cNvGrpSpPr/>
          <p:nvPr/>
        </p:nvGrpSpPr>
        <p:grpSpPr>
          <a:xfrm rot="10800000">
            <a:off x="2051716" y="555523"/>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26" name="125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27" name="126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28" name="127 Grupo"/>
          <p:cNvGrpSpPr/>
          <p:nvPr/>
        </p:nvGrpSpPr>
        <p:grpSpPr>
          <a:xfrm rot="10800000">
            <a:off x="2483764" y="123474"/>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29" name="12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30" name="12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31" name="130 Grupo"/>
          <p:cNvGrpSpPr/>
          <p:nvPr/>
        </p:nvGrpSpPr>
        <p:grpSpPr>
          <a:xfrm rot="10800000">
            <a:off x="2915812" y="-308575"/>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32" name="13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33" name="13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34" name="133 Grupo"/>
          <p:cNvGrpSpPr/>
          <p:nvPr/>
        </p:nvGrpSpPr>
        <p:grpSpPr>
          <a:xfrm rot="10800000">
            <a:off x="3347856" y="-740623"/>
            <a:ext cx="1879097"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35" name="13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36" name="13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40" name="139 Grupo"/>
          <p:cNvGrpSpPr/>
          <p:nvPr/>
        </p:nvGrpSpPr>
        <p:grpSpPr>
          <a:xfrm flipH="1" flipV="1">
            <a:off x="-1008115" y="-624605"/>
            <a:ext cx="1879096" cy="2124919"/>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41" name="140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42" name="141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48" name="147 Grupo"/>
          <p:cNvGrpSpPr/>
          <p:nvPr/>
        </p:nvGrpSpPr>
        <p:grpSpPr>
          <a:xfrm flipH="1" flipV="1">
            <a:off x="-540565" y="-170832"/>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49" name="14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50" name="14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51" name="150 Grupo"/>
          <p:cNvGrpSpPr/>
          <p:nvPr/>
        </p:nvGrpSpPr>
        <p:grpSpPr>
          <a:xfrm flipH="1" flipV="1">
            <a:off x="-108516" y="261221"/>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52" name="15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53" name="15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54" name="153 Grupo"/>
          <p:cNvGrpSpPr/>
          <p:nvPr/>
        </p:nvGrpSpPr>
        <p:grpSpPr>
          <a:xfrm flipH="1" flipV="1">
            <a:off x="323532" y="693269"/>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55" name="15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56" name="15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57" name="156 Grupo"/>
          <p:cNvGrpSpPr/>
          <p:nvPr/>
        </p:nvGrpSpPr>
        <p:grpSpPr>
          <a:xfrm flipH="1" flipV="1">
            <a:off x="755577" y="1125317"/>
            <a:ext cx="1879100"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58" name="157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59" name="158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60" name="159 Grupo"/>
          <p:cNvGrpSpPr/>
          <p:nvPr/>
        </p:nvGrpSpPr>
        <p:grpSpPr>
          <a:xfrm flipH="1" flipV="1">
            <a:off x="1187625" y="1557365"/>
            <a:ext cx="1879100"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61" name="160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62" name="161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63" name="162 Grupo"/>
          <p:cNvGrpSpPr/>
          <p:nvPr/>
        </p:nvGrpSpPr>
        <p:grpSpPr>
          <a:xfrm flipH="1" flipV="1">
            <a:off x="1619677" y="1989411"/>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64" name="163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65" name="164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66" name="165 Grupo"/>
          <p:cNvGrpSpPr/>
          <p:nvPr/>
        </p:nvGrpSpPr>
        <p:grpSpPr>
          <a:xfrm flipH="1" flipV="1">
            <a:off x="2051725" y="2421459"/>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67" name="166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68" name="167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69" name="168 Grupo"/>
          <p:cNvGrpSpPr/>
          <p:nvPr/>
        </p:nvGrpSpPr>
        <p:grpSpPr>
          <a:xfrm flipH="1" flipV="1">
            <a:off x="2483773" y="2853507"/>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70" name="169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71" name="170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72" name="171 Grupo"/>
          <p:cNvGrpSpPr/>
          <p:nvPr/>
        </p:nvGrpSpPr>
        <p:grpSpPr>
          <a:xfrm flipH="1" flipV="1">
            <a:off x="2915817" y="3285558"/>
            <a:ext cx="1879096"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73" name="172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74" name="173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75" name="174 Grupo"/>
          <p:cNvGrpSpPr/>
          <p:nvPr/>
        </p:nvGrpSpPr>
        <p:grpSpPr>
          <a:xfrm flipH="1" flipV="1">
            <a:off x="3347864" y="3717607"/>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76" name="175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77" name="176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78" name="177 Grupo"/>
          <p:cNvGrpSpPr/>
          <p:nvPr/>
        </p:nvGrpSpPr>
        <p:grpSpPr>
          <a:xfrm flipV="1">
            <a:off x="8388426" y="-632989"/>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79" name="17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80" name="17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81" name="180 Grupo"/>
          <p:cNvGrpSpPr/>
          <p:nvPr/>
        </p:nvGrpSpPr>
        <p:grpSpPr>
          <a:xfrm flipV="1">
            <a:off x="7920882" y="-179212"/>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82" name="18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83" name="18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84" name="183 Grupo"/>
          <p:cNvGrpSpPr/>
          <p:nvPr/>
        </p:nvGrpSpPr>
        <p:grpSpPr>
          <a:xfrm flipV="1">
            <a:off x="7488834" y="252836"/>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85" name="18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86" name="18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87" name="186 Grupo"/>
          <p:cNvGrpSpPr/>
          <p:nvPr/>
        </p:nvGrpSpPr>
        <p:grpSpPr>
          <a:xfrm flipV="1">
            <a:off x="7056784" y="684884"/>
            <a:ext cx="1879096"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88" name="187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89" name="188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90" name="189 Grupo"/>
          <p:cNvGrpSpPr/>
          <p:nvPr/>
        </p:nvGrpSpPr>
        <p:grpSpPr>
          <a:xfrm flipV="1">
            <a:off x="6624736" y="1116933"/>
            <a:ext cx="1879096"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91" name="190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92" name="191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93" name="192 Grupo"/>
          <p:cNvGrpSpPr/>
          <p:nvPr/>
        </p:nvGrpSpPr>
        <p:grpSpPr>
          <a:xfrm flipV="1">
            <a:off x="6192688" y="1548981"/>
            <a:ext cx="1879096"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94" name="193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95" name="194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96" name="195 Grupo"/>
          <p:cNvGrpSpPr/>
          <p:nvPr/>
        </p:nvGrpSpPr>
        <p:grpSpPr>
          <a:xfrm flipV="1">
            <a:off x="5760639" y="1981030"/>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197" name="196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98" name="197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199" name="198 Grupo"/>
          <p:cNvGrpSpPr/>
          <p:nvPr/>
        </p:nvGrpSpPr>
        <p:grpSpPr>
          <a:xfrm flipV="1">
            <a:off x="5328591" y="2413078"/>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00" name="199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01" name="200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02" name="201 Grupo"/>
          <p:cNvGrpSpPr/>
          <p:nvPr/>
        </p:nvGrpSpPr>
        <p:grpSpPr>
          <a:xfrm flipV="1">
            <a:off x="4896543" y="2845126"/>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03" name="202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04" name="203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05" name="204 Grupo"/>
          <p:cNvGrpSpPr/>
          <p:nvPr/>
        </p:nvGrpSpPr>
        <p:grpSpPr>
          <a:xfrm flipV="1">
            <a:off x="4464495" y="3277174"/>
            <a:ext cx="1879098"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06" name="205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07" name="206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08" name="207 Grupo"/>
          <p:cNvGrpSpPr/>
          <p:nvPr/>
        </p:nvGrpSpPr>
        <p:grpSpPr>
          <a:xfrm flipV="1">
            <a:off x="4032447" y="3709222"/>
            <a:ext cx="1879097" cy="2124916"/>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09" name="20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10" name="20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11" name="210 Grupo"/>
          <p:cNvGrpSpPr/>
          <p:nvPr/>
        </p:nvGrpSpPr>
        <p:grpSpPr>
          <a:xfrm rot="10800000" flipH="1" flipV="1">
            <a:off x="8316416" y="3579862"/>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12" name="21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13" name="21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14" name="213 Grupo"/>
          <p:cNvGrpSpPr/>
          <p:nvPr/>
        </p:nvGrpSpPr>
        <p:grpSpPr>
          <a:xfrm rot="10800000" flipH="1" flipV="1">
            <a:off x="7848868" y="3126085"/>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15" name="21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16" name="21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17" name="216 Grupo"/>
          <p:cNvGrpSpPr/>
          <p:nvPr/>
        </p:nvGrpSpPr>
        <p:grpSpPr>
          <a:xfrm rot="10800000" flipH="1" flipV="1">
            <a:off x="7416820" y="2694037"/>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18" name="217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19" name="218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20" name="219 Grupo"/>
          <p:cNvGrpSpPr/>
          <p:nvPr/>
        </p:nvGrpSpPr>
        <p:grpSpPr>
          <a:xfrm rot="10800000" flipH="1" flipV="1">
            <a:off x="6984772" y="2261989"/>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21" name="220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22" name="221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23" name="222 Grupo"/>
          <p:cNvGrpSpPr/>
          <p:nvPr/>
        </p:nvGrpSpPr>
        <p:grpSpPr>
          <a:xfrm rot="10800000" flipH="1" flipV="1">
            <a:off x="6552724" y="1829941"/>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24" name="223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25" name="224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26" name="225 Grupo"/>
          <p:cNvGrpSpPr/>
          <p:nvPr/>
        </p:nvGrpSpPr>
        <p:grpSpPr>
          <a:xfrm rot="10800000" flipH="1" flipV="1">
            <a:off x="6120679" y="1397891"/>
            <a:ext cx="1879092"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27" name="226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28" name="227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29" name="228 Grupo"/>
          <p:cNvGrpSpPr/>
          <p:nvPr/>
        </p:nvGrpSpPr>
        <p:grpSpPr>
          <a:xfrm rot="10800000" flipH="1" flipV="1">
            <a:off x="5688629" y="965842"/>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30" name="229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31" name="230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32" name="231 Grupo"/>
          <p:cNvGrpSpPr/>
          <p:nvPr/>
        </p:nvGrpSpPr>
        <p:grpSpPr>
          <a:xfrm rot="10800000" flipH="1" flipV="1">
            <a:off x="5256580" y="533795"/>
            <a:ext cx="1879098"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33" name="232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34" name="233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35" name="234 Grupo"/>
          <p:cNvGrpSpPr/>
          <p:nvPr/>
        </p:nvGrpSpPr>
        <p:grpSpPr>
          <a:xfrm rot="10800000" flipH="1" flipV="1">
            <a:off x="4824531" y="101749"/>
            <a:ext cx="1879100"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36" name="235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37" name="236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38" name="237 Grupo"/>
          <p:cNvGrpSpPr/>
          <p:nvPr/>
        </p:nvGrpSpPr>
        <p:grpSpPr>
          <a:xfrm rot="10800000" flipH="1" flipV="1">
            <a:off x="4392485" y="-330302"/>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39" name="23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40" name="23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41" name="240 Grupo"/>
          <p:cNvGrpSpPr/>
          <p:nvPr/>
        </p:nvGrpSpPr>
        <p:grpSpPr>
          <a:xfrm rot="10800000" flipH="1" flipV="1">
            <a:off x="3960437" y="-762351"/>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42" name="24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43" name="24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44" name="243 Grupo"/>
          <p:cNvGrpSpPr/>
          <p:nvPr/>
        </p:nvGrpSpPr>
        <p:grpSpPr>
          <a:xfrm rot="10800000" flipV="1">
            <a:off x="-1008116" y="3565202"/>
            <a:ext cx="1879096" cy="2124920"/>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45" name="24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46" name="24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47" name="246 Grupo"/>
          <p:cNvGrpSpPr/>
          <p:nvPr/>
        </p:nvGrpSpPr>
        <p:grpSpPr>
          <a:xfrm rot="10800000" flipV="1">
            <a:off x="-540570" y="3111425"/>
            <a:ext cx="1879096" cy="2124920"/>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48" name="247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49" name="248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50" name="249 Grupo"/>
          <p:cNvGrpSpPr/>
          <p:nvPr/>
        </p:nvGrpSpPr>
        <p:grpSpPr>
          <a:xfrm rot="10800000" flipV="1">
            <a:off x="-108523" y="2679377"/>
            <a:ext cx="1879096" cy="2124920"/>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51" name="250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52" name="251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53" name="252 Grupo"/>
          <p:cNvGrpSpPr/>
          <p:nvPr/>
        </p:nvGrpSpPr>
        <p:grpSpPr>
          <a:xfrm rot="10800000" flipV="1">
            <a:off x="323524" y="2247329"/>
            <a:ext cx="1879096" cy="2124920"/>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54" name="253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55" name="254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56" name="255 Grupo"/>
          <p:cNvGrpSpPr/>
          <p:nvPr/>
        </p:nvGrpSpPr>
        <p:grpSpPr>
          <a:xfrm rot="10800000" flipV="1">
            <a:off x="755572" y="1815280"/>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57" name="256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58" name="257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59" name="258 Grupo"/>
          <p:cNvGrpSpPr/>
          <p:nvPr/>
        </p:nvGrpSpPr>
        <p:grpSpPr>
          <a:xfrm rot="10800000" flipV="1">
            <a:off x="1187620" y="1383232"/>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60" name="259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61" name="260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62" name="261 Grupo"/>
          <p:cNvGrpSpPr/>
          <p:nvPr/>
        </p:nvGrpSpPr>
        <p:grpSpPr>
          <a:xfrm rot="10800000" flipV="1">
            <a:off x="1619670" y="951183"/>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63" name="262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64" name="263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65" name="264 Grupo"/>
          <p:cNvGrpSpPr/>
          <p:nvPr/>
        </p:nvGrpSpPr>
        <p:grpSpPr>
          <a:xfrm rot="10800000" flipV="1">
            <a:off x="2051718" y="519136"/>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66" name="265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67" name="266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68" name="267 Grupo"/>
          <p:cNvGrpSpPr/>
          <p:nvPr/>
        </p:nvGrpSpPr>
        <p:grpSpPr>
          <a:xfrm rot="10800000" flipV="1">
            <a:off x="2483766" y="87087"/>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69" name="268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70" name="269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71" name="270 Grupo"/>
          <p:cNvGrpSpPr/>
          <p:nvPr/>
        </p:nvGrpSpPr>
        <p:grpSpPr>
          <a:xfrm rot="10800000" flipV="1">
            <a:off x="2915814" y="-344962"/>
            <a:ext cx="1879096"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72" name="271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73" name="272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grpSp>
        <p:nvGrpSpPr>
          <p:cNvPr id="274" name="273 Grupo"/>
          <p:cNvGrpSpPr/>
          <p:nvPr/>
        </p:nvGrpSpPr>
        <p:grpSpPr>
          <a:xfrm rot="10800000" flipV="1">
            <a:off x="3347858" y="-777010"/>
            <a:ext cx="1879097" cy="2124918"/>
            <a:chOff x="251520" y="411510"/>
            <a:chExt cx="864096" cy="698376"/>
          </a:xfrm>
          <a:gradFill>
            <a:gsLst>
              <a:gs pos="44000">
                <a:schemeClr val="accent6">
                  <a:lumMod val="4000"/>
                  <a:alpha val="0"/>
                </a:schemeClr>
              </a:gs>
              <a:gs pos="42000">
                <a:srgbClr val="00CC00">
                  <a:alpha val="59000"/>
                </a:srgbClr>
              </a:gs>
              <a:gs pos="0">
                <a:schemeClr val="accent6">
                  <a:lumMod val="8000"/>
                  <a:alpha val="0"/>
                </a:schemeClr>
              </a:gs>
            </a:gsLst>
            <a:path path="shape">
              <a:fillToRect l="50000" t="50000" r="50000" b="50000"/>
            </a:path>
          </a:gradFill>
          <a:effectLst/>
          <a:scene3d>
            <a:camera prst="orthographicFront"/>
            <a:lightRig rig="flat" dir="t"/>
          </a:scene3d>
        </p:grpSpPr>
        <p:sp>
          <p:nvSpPr>
            <p:cNvPr id="275" name="274 Rectángulo"/>
            <p:cNvSpPr/>
            <p:nvPr/>
          </p:nvSpPr>
          <p:spPr>
            <a:xfrm>
              <a:off x="251520" y="411510"/>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276" name="275 Rectángulo"/>
            <p:cNvSpPr/>
            <p:nvPr/>
          </p:nvSpPr>
          <p:spPr>
            <a:xfrm>
              <a:off x="683568" y="699542"/>
              <a:ext cx="432048" cy="410344"/>
            </a:xfrm>
            <a:prstGeom prst="rect">
              <a:avLst/>
            </a:prstGeom>
            <a:grpFill/>
            <a:ln w="38100" cap="rnd" cmpd="sng">
              <a:gradFill flip="none" rotWithShape="1">
                <a:gsLst>
                  <a:gs pos="3750">
                    <a:schemeClr val="accent6">
                      <a:lumMod val="40000"/>
                      <a:lumOff val="60000"/>
                    </a:schemeClr>
                  </a:gs>
                  <a:gs pos="63000">
                    <a:schemeClr val="accent6">
                      <a:lumMod val="40000"/>
                      <a:lumOff val="60000"/>
                    </a:schemeClr>
                  </a:gs>
                  <a:gs pos="40000">
                    <a:srgbClr val="FFC000"/>
                  </a:gs>
                  <a:gs pos="100000">
                    <a:schemeClr val="accent6">
                      <a:lumMod val="20000"/>
                      <a:lumOff val="80000"/>
                    </a:schemeClr>
                  </a:gs>
                </a:gsLst>
                <a:path path="shape">
                  <a:fillToRect l="50000" t="50000" r="50000" b="50000"/>
                </a:path>
                <a:tileRect/>
              </a:gradFill>
              <a:prstDash val="sysDot"/>
              <a:round/>
            </a:ln>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grpSp>
      <p:pic>
        <p:nvPicPr>
          <p:cNvPr id="277" name="27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4664" y="-956642"/>
            <a:ext cx="12801423" cy="7200800"/>
          </a:xfrm>
          <a:prstGeom prst="rect">
            <a:avLst/>
          </a:prstGeom>
        </p:spPr>
      </p:pic>
    </p:spTree>
    <p:extLst>
      <p:ext uri="{BB962C8B-B14F-4D97-AF65-F5344CB8AC3E}">
        <p14:creationId xmlns:p14="http://schemas.microsoft.com/office/powerpoint/2010/main" val="270300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4500" fill="hold"/>
                                        <p:tgtEl>
                                          <p:spTgt spid="4"/>
                                        </p:tgtEl>
                                        <p:attrNameLst>
                                          <p:attrName>r</p:attrName>
                                        </p:attrNameLst>
                                      </p:cBhvr>
                                    </p:animRot>
                                  </p:childTnLst>
                                </p:cTn>
                              </p:par>
                              <p:par>
                                <p:cTn id="7" presetID="2" presetClass="exit" presetSubtype="6" fill="hold" nodeType="withEffect">
                                  <p:stCondLst>
                                    <p:cond delay="0"/>
                                  </p:stCondLst>
                                  <p:childTnLst>
                                    <p:anim calcmode="lin" valueType="num">
                                      <p:cBhvr additive="base">
                                        <p:cTn id="8" dur="4500"/>
                                        <p:tgtEl>
                                          <p:spTgt spid="4"/>
                                        </p:tgtEl>
                                        <p:attrNameLst>
                                          <p:attrName>ppt_x</p:attrName>
                                        </p:attrNameLst>
                                      </p:cBhvr>
                                      <p:tavLst>
                                        <p:tav tm="0">
                                          <p:val>
                                            <p:strVal val="ppt_x"/>
                                          </p:val>
                                        </p:tav>
                                        <p:tav tm="100000">
                                          <p:val>
                                            <p:strVal val="1+ppt_w/2"/>
                                          </p:val>
                                        </p:tav>
                                      </p:tavLst>
                                    </p:anim>
                                    <p:anim calcmode="lin" valueType="num">
                                      <p:cBhvr additive="base">
                                        <p:cTn id="9" dur="4500"/>
                                        <p:tgtEl>
                                          <p:spTgt spid="4"/>
                                        </p:tgtEl>
                                        <p:attrNameLst>
                                          <p:attrName>ppt_y</p:attrName>
                                        </p:attrNameLst>
                                      </p:cBhvr>
                                      <p:tavLst>
                                        <p:tav tm="0">
                                          <p:val>
                                            <p:strVal val="ppt_y"/>
                                          </p:val>
                                        </p:tav>
                                        <p:tav tm="100000">
                                          <p:val>
                                            <p:strVal val="1+ppt_h/2"/>
                                          </p:val>
                                        </p:tav>
                                      </p:tavLst>
                                    </p:anim>
                                    <p:set>
                                      <p:cBhvr>
                                        <p:cTn id="10" dur="1" fill="hold">
                                          <p:stCondLst>
                                            <p:cond delay="4499"/>
                                          </p:stCondLst>
                                        </p:cTn>
                                        <p:tgtEl>
                                          <p:spTgt spid="4"/>
                                        </p:tgtEl>
                                        <p:attrNameLst>
                                          <p:attrName>style.visibility</p:attrName>
                                        </p:attrNameLst>
                                      </p:cBhvr>
                                      <p:to>
                                        <p:strVal val="hidden"/>
                                      </p:to>
                                    </p:set>
                                  </p:childTnLst>
                                </p:cTn>
                              </p:par>
                              <p:par>
                                <p:cTn id="11" presetID="8" presetClass="emph" presetSubtype="0" repeatCount="indefinite" fill="hold" nodeType="withEffect">
                                  <p:stCondLst>
                                    <p:cond delay="0"/>
                                  </p:stCondLst>
                                  <p:childTnLst>
                                    <p:animRot by="21600000">
                                      <p:cBhvr>
                                        <p:cTn id="12" dur="4500" fill="hold"/>
                                        <p:tgtEl>
                                          <p:spTgt spid="8"/>
                                        </p:tgtEl>
                                        <p:attrNameLst>
                                          <p:attrName>r</p:attrName>
                                        </p:attrNameLst>
                                      </p:cBhvr>
                                    </p:animRot>
                                  </p:childTnLst>
                                </p:cTn>
                              </p:par>
                              <p:par>
                                <p:cTn id="13" presetID="2" presetClass="exit" presetSubtype="6" fill="hold" nodeType="withEffect">
                                  <p:stCondLst>
                                    <p:cond delay="0"/>
                                  </p:stCondLst>
                                  <p:childTnLst>
                                    <p:anim calcmode="lin" valueType="num">
                                      <p:cBhvr additive="base">
                                        <p:cTn id="14" dur="4500"/>
                                        <p:tgtEl>
                                          <p:spTgt spid="8"/>
                                        </p:tgtEl>
                                        <p:attrNameLst>
                                          <p:attrName>ppt_x</p:attrName>
                                        </p:attrNameLst>
                                      </p:cBhvr>
                                      <p:tavLst>
                                        <p:tav tm="0">
                                          <p:val>
                                            <p:strVal val="ppt_x"/>
                                          </p:val>
                                        </p:tav>
                                        <p:tav tm="100000">
                                          <p:val>
                                            <p:strVal val="1+ppt_w/2"/>
                                          </p:val>
                                        </p:tav>
                                      </p:tavLst>
                                    </p:anim>
                                    <p:anim calcmode="lin" valueType="num">
                                      <p:cBhvr additive="base">
                                        <p:cTn id="15" dur="4500"/>
                                        <p:tgtEl>
                                          <p:spTgt spid="8"/>
                                        </p:tgtEl>
                                        <p:attrNameLst>
                                          <p:attrName>ppt_y</p:attrName>
                                        </p:attrNameLst>
                                      </p:cBhvr>
                                      <p:tavLst>
                                        <p:tav tm="0">
                                          <p:val>
                                            <p:strVal val="ppt_y"/>
                                          </p:val>
                                        </p:tav>
                                        <p:tav tm="100000">
                                          <p:val>
                                            <p:strVal val="1+ppt_h/2"/>
                                          </p:val>
                                        </p:tav>
                                      </p:tavLst>
                                    </p:anim>
                                    <p:set>
                                      <p:cBhvr>
                                        <p:cTn id="16" dur="1" fill="hold">
                                          <p:stCondLst>
                                            <p:cond delay="4499"/>
                                          </p:stCondLst>
                                        </p:cTn>
                                        <p:tgtEl>
                                          <p:spTgt spid="8"/>
                                        </p:tgtEl>
                                        <p:attrNameLst>
                                          <p:attrName>style.visibility</p:attrName>
                                        </p:attrNameLst>
                                      </p:cBhvr>
                                      <p:to>
                                        <p:strVal val="hidden"/>
                                      </p:to>
                                    </p:set>
                                  </p:childTnLst>
                                </p:cTn>
                              </p:par>
                              <p:par>
                                <p:cTn id="17" presetID="8" presetClass="emph" presetSubtype="0" repeatCount="indefinite" fill="hold" nodeType="withEffect">
                                  <p:stCondLst>
                                    <p:cond delay="0"/>
                                  </p:stCondLst>
                                  <p:childTnLst>
                                    <p:animRot by="21600000">
                                      <p:cBhvr>
                                        <p:cTn id="18" dur="4500" fill="hold"/>
                                        <p:tgtEl>
                                          <p:spTgt spid="11"/>
                                        </p:tgtEl>
                                        <p:attrNameLst>
                                          <p:attrName>r</p:attrName>
                                        </p:attrNameLst>
                                      </p:cBhvr>
                                    </p:animRot>
                                  </p:childTnLst>
                                </p:cTn>
                              </p:par>
                              <p:par>
                                <p:cTn id="19" presetID="2" presetClass="exit" presetSubtype="6" fill="hold" nodeType="withEffect">
                                  <p:stCondLst>
                                    <p:cond delay="0"/>
                                  </p:stCondLst>
                                  <p:childTnLst>
                                    <p:anim calcmode="lin" valueType="num">
                                      <p:cBhvr additive="base">
                                        <p:cTn id="20" dur="4500"/>
                                        <p:tgtEl>
                                          <p:spTgt spid="11"/>
                                        </p:tgtEl>
                                        <p:attrNameLst>
                                          <p:attrName>ppt_x</p:attrName>
                                        </p:attrNameLst>
                                      </p:cBhvr>
                                      <p:tavLst>
                                        <p:tav tm="0">
                                          <p:val>
                                            <p:strVal val="ppt_x"/>
                                          </p:val>
                                        </p:tav>
                                        <p:tav tm="100000">
                                          <p:val>
                                            <p:strVal val="1+ppt_w/2"/>
                                          </p:val>
                                        </p:tav>
                                      </p:tavLst>
                                    </p:anim>
                                    <p:anim calcmode="lin" valueType="num">
                                      <p:cBhvr additive="base">
                                        <p:cTn id="21" dur="4500"/>
                                        <p:tgtEl>
                                          <p:spTgt spid="11"/>
                                        </p:tgtEl>
                                        <p:attrNameLst>
                                          <p:attrName>ppt_y</p:attrName>
                                        </p:attrNameLst>
                                      </p:cBhvr>
                                      <p:tavLst>
                                        <p:tav tm="0">
                                          <p:val>
                                            <p:strVal val="ppt_y"/>
                                          </p:val>
                                        </p:tav>
                                        <p:tav tm="100000">
                                          <p:val>
                                            <p:strVal val="1+ppt_h/2"/>
                                          </p:val>
                                        </p:tav>
                                      </p:tavLst>
                                    </p:anim>
                                    <p:set>
                                      <p:cBhvr>
                                        <p:cTn id="22" dur="1" fill="hold">
                                          <p:stCondLst>
                                            <p:cond delay="4499"/>
                                          </p:stCondLst>
                                        </p:cTn>
                                        <p:tgtEl>
                                          <p:spTgt spid="11"/>
                                        </p:tgtEl>
                                        <p:attrNameLst>
                                          <p:attrName>style.visibility</p:attrName>
                                        </p:attrNameLst>
                                      </p:cBhvr>
                                      <p:to>
                                        <p:strVal val="hidden"/>
                                      </p:to>
                                    </p:set>
                                  </p:childTnLst>
                                </p:cTn>
                              </p:par>
                              <p:par>
                                <p:cTn id="23" presetID="8" presetClass="emph" presetSubtype="0" repeatCount="indefinite" fill="hold" nodeType="withEffect">
                                  <p:stCondLst>
                                    <p:cond delay="0"/>
                                  </p:stCondLst>
                                  <p:childTnLst>
                                    <p:animRot by="21600000">
                                      <p:cBhvr>
                                        <p:cTn id="24" dur="4500" fill="hold"/>
                                        <p:tgtEl>
                                          <p:spTgt spid="14"/>
                                        </p:tgtEl>
                                        <p:attrNameLst>
                                          <p:attrName>r</p:attrName>
                                        </p:attrNameLst>
                                      </p:cBhvr>
                                    </p:animRot>
                                  </p:childTnLst>
                                </p:cTn>
                              </p:par>
                              <p:par>
                                <p:cTn id="25" presetID="2" presetClass="exit" presetSubtype="6" fill="hold" nodeType="withEffect">
                                  <p:stCondLst>
                                    <p:cond delay="0"/>
                                  </p:stCondLst>
                                  <p:childTnLst>
                                    <p:anim calcmode="lin" valueType="num">
                                      <p:cBhvr additive="base">
                                        <p:cTn id="26" dur="4500"/>
                                        <p:tgtEl>
                                          <p:spTgt spid="14"/>
                                        </p:tgtEl>
                                        <p:attrNameLst>
                                          <p:attrName>ppt_x</p:attrName>
                                        </p:attrNameLst>
                                      </p:cBhvr>
                                      <p:tavLst>
                                        <p:tav tm="0">
                                          <p:val>
                                            <p:strVal val="ppt_x"/>
                                          </p:val>
                                        </p:tav>
                                        <p:tav tm="100000">
                                          <p:val>
                                            <p:strVal val="1+ppt_w/2"/>
                                          </p:val>
                                        </p:tav>
                                      </p:tavLst>
                                    </p:anim>
                                    <p:anim calcmode="lin" valueType="num">
                                      <p:cBhvr additive="base">
                                        <p:cTn id="27" dur="4500"/>
                                        <p:tgtEl>
                                          <p:spTgt spid="14"/>
                                        </p:tgtEl>
                                        <p:attrNameLst>
                                          <p:attrName>ppt_y</p:attrName>
                                        </p:attrNameLst>
                                      </p:cBhvr>
                                      <p:tavLst>
                                        <p:tav tm="0">
                                          <p:val>
                                            <p:strVal val="ppt_y"/>
                                          </p:val>
                                        </p:tav>
                                        <p:tav tm="100000">
                                          <p:val>
                                            <p:strVal val="1+ppt_h/2"/>
                                          </p:val>
                                        </p:tav>
                                      </p:tavLst>
                                    </p:anim>
                                    <p:set>
                                      <p:cBhvr>
                                        <p:cTn id="28" dur="1" fill="hold">
                                          <p:stCondLst>
                                            <p:cond delay="4499"/>
                                          </p:stCondLst>
                                        </p:cTn>
                                        <p:tgtEl>
                                          <p:spTgt spid="14"/>
                                        </p:tgtEl>
                                        <p:attrNameLst>
                                          <p:attrName>style.visibility</p:attrName>
                                        </p:attrNameLst>
                                      </p:cBhvr>
                                      <p:to>
                                        <p:strVal val="hidden"/>
                                      </p:to>
                                    </p:set>
                                  </p:childTnLst>
                                </p:cTn>
                              </p:par>
                              <p:par>
                                <p:cTn id="29" presetID="8" presetClass="emph" presetSubtype="0" repeatCount="indefinite" fill="hold" nodeType="withEffect">
                                  <p:stCondLst>
                                    <p:cond delay="0"/>
                                  </p:stCondLst>
                                  <p:childTnLst>
                                    <p:animRot by="21600000">
                                      <p:cBhvr>
                                        <p:cTn id="30" dur="4500" fill="hold"/>
                                        <p:tgtEl>
                                          <p:spTgt spid="17"/>
                                        </p:tgtEl>
                                        <p:attrNameLst>
                                          <p:attrName>r</p:attrName>
                                        </p:attrNameLst>
                                      </p:cBhvr>
                                    </p:animRot>
                                  </p:childTnLst>
                                </p:cTn>
                              </p:par>
                              <p:par>
                                <p:cTn id="31" presetID="2" presetClass="exit" presetSubtype="6" fill="hold" nodeType="withEffect">
                                  <p:stCondLst>
                                    <p:cond delay="0"/>
                                  </p:stCondLst>
                                  <p:childTnLst>
                                    <p:anim calcmode="lin" valueType="num">
                                      <p:cBhvr additive="base">
                                        <p:cTn id="32" dur="4500"/>
                                        <p:tgtEl>
                                          <p:spTgt spid="17"/>
                                        </p:tgtEl>
                                        <p:attrNameLst>
                                          <p:attrName>ppt_x</p:attrName>
                                        </p:attrNameLst>
                                      </p:cBhvr>
                                      <p:tavLst>
                                        <p:tav tm="0">
                                          <p:val>
                                            <p:strVal val="ppt_x"/>
                                          </p:val>
                                        </p:tav>
                                        <p:tav tm="100000">
                                          <p:val>
                                            <p:strVal val="1+ppt_w/2"/>
                                          </p:val>
                                        </p:tav>
                                      </p:tavLst>
                                    </p:anim>
                                    <p:anim calcmode="lin" valueType="num">
                                      <p:cBhvr additive="base">
                                        <p:cTn id="33" dur="4500"/>
                                        <p:tgtEl>
                                          <p:spTgt spid="17"/>
                                        </p:tgtEl>
                                        <p:attrNameLst>
                                          <p:attrName>ppt_y</p:attrName>
                                        </p:attrNameLst>
                                      </p:cBhvr>
                                      <p:tavLst>
                                        <p:tav tm="0">
                                          <p:val>
                                            <p:strVal val="ppt_y"/>
                                          </p:val>
                                        </p:tav>
                                        <p:tav tm="100000">
                                          <p:val>
                                            <p:strVal val="1+ppt_h/2"/>
                                          </p:val>
                                        </p:tav>
                                      </p:tavLst>
                                    </p:anim>
                                    <p:set>
                                      <p:cBhvr>
                                        <p:cTn id="34" dur="1" fill="hold">
                                          <p:stCondLst>
                                            <p:cond delay="4499"/>
                                          </p:stCondLst>
                                        </p:cTn>
                                        <p:tgtEl>
                                          <p:spTgt spid="17"/>
                                        </p:tgtEl>
                                        <p:attrNameLst>
                                          <p:attrName>style.visibility</p:attrName>
                                        </p:attrNameLst>
                                      </p:cBhvr>
                                      <p:to>
                                        <p:strVal val="hidden"/>
                                      </p:to>
                                    </p:set>
                                  </p:childTnLst>
                                </p:cTn>
                              </p:par>
                              <p:par>
                                <p:cTn id="35" presetID="8" presetClass="emph" presetSubtype="0" repeatCount="indefinite" fill="hold" nodeType="withEffect">
                                  <p:stCondLst>
                                    <p:cond delay="0"/>
                                  </p:stCondLst>
                                  <p:childTnLst>
                                    <p:animRot by="21600000">
                                      <p:cBhvr>
                                        <p:cTn id="36" dur="4500" fill="hold"/>
                                        <p:tgtEl>
                                          <p:spTgt spid="20"/>
                                        </p:tgtEl>
                                        <p:attrNameLst>
                                          <p:attrName>r</p:attrName>
                                        </p:attrNameLst>
                                      </p:cBhvr>
                                    </p:animRot>
                                  </p:childTnLst>
                                </p:cTn>
                              </p:par>
                              <p:par>
                                <p:cTn id="37" presetID="2" presetClass="exit" presetSubtype="6" fill="hold" nodeType="withEffect">
                                  <p:stCondLst>
                                    <p:cond delay="0"/>
                                  </p:stCondLst>
                                  <p:childTnLst>
                                    <p:anim calcmode="lin" valueType="num">
                                      <p:cBhvr additive="base">
                                        <p:cTn id="38" dur="4500"/>
                                        <p:tgtEl>
                                          <p:spTgt spid="20"/>
                                        </p:tgtEl>
                                        <p:attrNameLst>
                                          <p:attrName>ppt_x</p:attrName>
                                        </p:attrNameLst>
                                      </p:cBhvr>
                                      <p:tavLst>
                                        <p:tav tm="0">
                                          <p:val>
                                            <p:strVal val="ppt_x"/>
                                          </p:val>
                                        </p:tav>
                                        <p:tav tm="100000">
                                          <p:val>
                                            <p:strVal val="1+ppt_w/2"/>
                                          </p:val>
                                        </p:tav>
                                      </p:tavLst>
                                    </p:anim>
                                    <p:anim calcmode="lin" valueType="num">
                                      <p:cBhvr additive="base">
                                        <p:cTn id="39" dur="4500"/>
                                        <p:tgtEl>
                                          <p:spTgt spid="20"/>
                                        </p:tgtEl>
                                        <p:attrNameLst>
                                          <p:attrName>ppt_y</p:attrName>
                                        </p:attrNameLst>
                                      </p:cBhvr>
                                      <p:tavLst>
                                        <p:tav tm="0">
                                          <p:val>
                                            <p:strVal val="ppt_y"/>
                                          </p:val>
                                        </p:tav>
                                        <p:tav tm="100000">
                                          <p:val>
                                            <p:strVal val="1+ppt_h/2"/>
                                          </p:val>
                                        </p:tav>
                                      </p:tavLst>
                                    </p:anim>
                                    <p:set>
                                      <p:cBhvr>
                                        <p:cTn id="40" dur="1" fill="hold">
                                          <p:stCondLst>
                                            <p:cond delay="4499"/>
                                          </p:stCondLst>
                                        </p:cTn>
                                        <p:tgtEl>
                                          <p:spTgt spid="20"/>
                                        </p:tgtEl>
                                        <p:attrNameLst>
                                          <p:attrName>style.visibility</p:attrName>
                                        </p:attrNameLst>
                                      </p:cBhvr>
                                      <p:to>
                                        <p:strVal val="hidden"/>
                                      </p:to>
                                    </p:set>
                                  </p:childTnLst>
                                </p:cTn>
                              </p:par>
                              <p:par>
                                <p:cTn id="41" presetID="8" presetClass="emph" presetSubtype="0" repeatCount="indefinite" fill="hold" nodeType="withEffect">
                                  <p:stCondLst>
                                    <p:cond delay="0"/>
                                  </p:stCondLst>
                                  <p:childTnLst>
                                    <p:animRot by="21600000">
                                      <p:cBhvr>
                                        <p:cTn id="42" dur="4500" fill="hold"/>
                                        <p:tgtEl>
                                          <p:spTgt spid="23"/>
                                        </p:tgtEl>
                                        <p:attrNameLst>
                                          <p:attrName>r</p:attrName>
                                        </p:attrNameLst>
                                      </p:cBhvr>
                                    </p:animRot>
                                  </p:childTnLst>
                                </p:cTn>
                              </p:par>
                              <p:par>
                                <p:cTn id="43" presetID="2" presetClass="exit" presetSubtype="6" fill="hold" nodeType="withEffect">
                                  <p:stCondLst>
                                    <p:cond delay="0"/>
                                  </p:stCondLst>
                                  <p:childTnLst>
                                    <p:anim calcmode="lin" valueType="num">
                                      <p:cBhvr additive="base">
                                        <p:cTn id="44" dur="4500"/>
                                        <p:tgtEl>
                                          <p:spTgt spid="23"/>
                                        </p:tgtEl>
                                        <p:attrNameLst>
                                          <p:attrName>ppt_x</p:attrName>
                                        </p:attrNameLst>
                                      </p:cBhvr>
                                      <p:tavLst>
                                        <p:tav tm="0">
                                          <p:val>
                                            <p:strVal val="ppt_x"/>
                                          </p:val>
                                        </p:tav>
                                        <p:tav tm="100000">
                                          <p:val>
                                            <p:strVal val="1+ppt_w/2"/>
                                          </p:val>
                                        </p:tav>
                                      </p:tavLst>
                                    </p:anim>
                                    <p:anim calcmode="lin" valueType="num">
                                      <p:cBhvr additive="base">
                                        <p:cTn id="45" dur="4500"/>
                                        <p:tgtEl>
                                          <p:spTgt spid="23"/>
                                        </p:tgtEl>
                                        <p:attrNameLst>
                                          <p:attrName>ppt_y</p:attrName>
                                        </p:attrNameLst>
                                      </p:cBhvr>
                                      <p:tavLst>
                                        <p:tav tm="0">
                                          <p:val>
                                            <p:strVal val="ppt_y"/>
                                          </p:val>
                                        </p:tav>
                                        <p:tav tm="100000">
                                          <p:val>
                                            <p:strVal val="1+ppt_h/2"/>
                                          </p:val>
                                        </p:tav>
                                      </p:tavLst>
                                    </p:anim>
                                    <p:set>
                                      <p:cBhvr>
                                        <p:cTn id="46" dur="1" fill="hold">
                                          <p:stCondLst>
                                            <p:cond delay="4499"/>
                                          </p:stCondLst>
                                        </p:cTn>
                                        <p:tgtEl>
                                          <p:spTgt spid="23"/>
                                        </p:tgtEl>
                                        <p:attrNameLst>
                                          <p:attrName>style.visibility</p:attrName>
                                        </p:attrNameLst>
                                      </p:cBhvr>
                                      <p:to>
                                        <p:strVal val="hidden"/>
                                      </p:to>
                                    </p:set>
                                  </p:childTnLst>
                                </p:cTn>
                              </p:par>
                              <p:par>
                                <p:cTn id="47" presetID="8" presetClass="emph" presetSubtype="0" repeatCount="indefinite" fill="hold" nodeType="withEffect">
                                  <p:stCondLst>
                                    <p:cond delay="0"/>
                                  </p:stCondLst>
                                  <p:childTnLst>
                                    <p:animRot by="21600000">
                                      <p:cBhvr>
                                        <p:cTn id="48" dur="4500" fill="hold"/>
                                        <p:tgtEl>
                                          <p:spTgt spid="26"/>
                                        </p:tgtEl>
                                        <p:attrNameLst>
                                          <p:attrName>r</p:attrName>
                                        </p:attrNameLst>
                                      </p:cBhvr>
                                    </p:animRot>
                                  </p:childTnLst>
                                </p:cTn>
                              </p:par>
                              <p:par>
                                <p:cTn id="49" presetID="2" presetClass="exit" presetSubtype="6" fill="hold" nodeType="withEffect">
                                  <p:stCondLst>
                                    <p:cond delay="0"/>
                                  </p:stCondLst>
                                  <p:childTnLst>
                                    <p:anim calcmode="lin" valueType="num">
                                      <p:cBhvr additive="base">
                                        <p:cTn id="50" dur="4500"/>
                                        <p:tgtEl>
                                          <p:spTgt spid="26"/>
                                        </p:tgtEl>
                                        <p:attrNameLst>
                                          <p:attrName>ppt_x</p:attrName>
                                        </p:attrNameLst>
                                      </p:cBhvr>
                                      <p:tavLst>
                                        <p:tav tm="0">
                                          <p:val>
                                            <p:strVal val="ppt_x"/>
                                          </p:val>
                                        </p:tav>
                                        <p:tav tm="100000">
                                          <p:val>
                                            <p:strVal val="1+ppt_w/2"/>
                                          </p:val>
                                        </p:tav>
                                      </p:tavLst>
                                    </p:anim>
                                    <p:anim calcmode="lin" valueType="num">
                                      <p:cBhvr additive="base">
                                        <p:cTn id="51" dur="4500"/>
                                        <p:tgtEl>
                                          <p:spTgt spid="26"/>
                                        </p:tgtEl>
                                        <p:attrNameLst>
                                          <p:attrName>ppt_y</p:attrName>
                                        </p:attrNameLst>
                                      </p:cBhvr>
                                      <p:tavLst>
                                        <p:tav tm="0">
                                          <p:val>
                                            <p:strVal val="ppt_y"/>
                                          </p:val>
                                        </p:tav>
                                        <p:tav tm="100000">
                                          <p:val>
                                            <p:strVal val="1+ppt_h/2"/>
                                          </p:val>
                                        </p:tav>
                                      </p:tavLst>
                                    </p:anim>
                                    <p:set>
                                      <p:cBhvr>
                                        <p:cTn id="52" dur="1" fill="hold">
                                          <p:stCondLst>
                                            <p:cond delay="4499"/>
                                          </p:stCondLst>
                                        </p:cTn>
                                        <p:tgtEl>
                                          <p:spTgt spid="26"/>
                                        </p:tgtEl>
                                        <p:attrNameLst>
                                          <p:attrName>style.visibility</p:attrName>
                                        </p:attrNameLst>
                                      </p:cBhvr>
                                      <p:to>
                                        <p:strVal val="hidden"/>
                                      </p:to>
                                    </p:set>
                                  </p:childTnLst>
                                </p:cTn>
                              </p:par>
                              <p:par>
                                <p:cTn id="53" presetID="8" presetClass="emph" presetSubtype="0" repeatCount="indefinite" fill="hold" nodeType="withEffect">
                                  <p:stCondLst>
                                    <p:cond delay="0"/>
                                  </p:stCondLst>
                                  <p:childTnLst>
                                    <p:animRot by="21600000">
                                      <p:cBhvr>
                                        <p:cTn id="54" dur="4500" fill="hold"/>
                                        <p:tgtEl>
                                          <p:spTgt spid="29"/>
                                        </p:tgtEl>
                                        <p:attrNameLst>
                                          <p:attrName>r</p:attrName>
                                        </p:attrNameLst>
                                      </p:cBhvr>
                                    </p:animRot>
                                  </p:childTnLst>
                                </p:cTn>
                              </p:par>
                              <p:par>
                                <p:cTn id="55" presetID="2" presetClass="exit" presetSubtype="6" fill="hold" nodeType="withEffect">
                                  <p:stCondLst>
                                    <p:cond delay="0"/>
                                  </p:stCondLst>
                                  <p:childTnLst>
                                    <p:anim calcmode="lin" valueType="num">
                                      <p:cBhvr additive="base">
                                        <p:cTn id="56" dur="4500"/>
                                        <p:tgtEl>
                                          <p:spTgt spid="29"/>
                                        </p:tgtEl>
                                        <p:attrNameLst>
                                          <p:attrName>ppt_x</p:attrName>
                                        </p:attrNameLst>
                                      </p:cBhvr>
                                      <p:tavLst>
                                        <p:tav tm="0">
                                          <p:val>
                                            <p:strVal val="ppt_x"/>
                                          </p:val>
                                        </p:tav>
                                        <p:tav tm="100000">
                                          <p:val>
                                            <p:strVal val="1+ppt_w/2"/>
                                          </p:val>
                                        </p:tav>
                                      </p:tavLst>
                                    </p:anim>
                                    <p:anim calcmode="lin" valueType="num">
                                      <p:cBhvr additive="base">
                                        <p:cTn id="57" dur="4500"/>
                                        <p:tgtEl>
                                          <p:spTgt spid="29"/>
                                        </p:tgtEl>
                                        <p:attrNameLst>
                                          <p:attrName>ppt_y</p:attrName>
                                        </p:attrNameLst>
                                      </p:cBhvr>
                                      <p:tavLst>
                                        <p:tav tm="0">
                                          <p:val>
                                            <p:strVal val="ppt_y"/>
                                          </p:val>
                                        </p:tav>
                                        <p:tav tm="100000">
                                          <p:val>
                                            <p:strVal val="1+ppt_h/2"/>
                                          </p:val>
                                        </p:tav>
                                      </p:tavLst>
                                    </p:anim>
                                    <p:set>
                                      <p:cBhvr>
                                        <p:cTn id="58" dur="1" fill="hold">
                                          <p:stCondLst>
                                            <p:cond delay="4499"/>
                                          </p:stCondLst>
                                        </p:cTn>
                                        <p:tgtEl>
                                          <p:spTgt spid="29"/>
                                        </p:tgtEl>
                                        <p:attrNameLst>
                                          <p:attrName>style.visibility</p:attrName>
                                        </p:attrNameLst>
                                      </p:cBhvr>
                                      <p:to>
                                        <p:strVal val="hidden"/>
                                      </p:to>
                                    </p:set>
                                  </p:childTnLst>
                                </p:cTn>
                              </p:par>
                              <p:par>
                                <p:cTn id="59" presetID="8" presetClass="emph" presetSubtype="0" repeatCount="indefinite" fill="hold" nodeType="withEffect">
                                  <p:stCondLst>
                                    <p:cond delay="0"/>
                                  </p:stCondLst>
                                  <p:childTnLst>
                                    <p:animRot by="21600000">
                                      <p:cBhvr>
                                        <p:cTn id="60" dur="4500" fill="hold"/>
                                        <p:tgtEl>
                                          <p:spTgt spid="32"/>
                                        </p:tgtEl>
                                        <p:attrNameLst>
                                          <p:attrName>r</p:attrName>
                                        </p:attrNameLst>
                                      </p:cBhvr>
                                    </p:animRot>
                                  </p:childTnLst>
                                </p:cTn>
                              </p:par>
                              <p:par>
                                <p:cTn id="61" presetID="2" presetClass="exit" presetSubtype="6" fill="hold" nodeType="withEffect">
                                  <p:stCondLst>
                                    <p:cond delay="0"/>
                                  </p:stCondLst>
                                  <p:childTnLst>
                                    <p:anim calcmode="lin" valueType="num">
                                      <p:cBhvr additive="base">
                                        <p:cTn id="62" dur="4500"/>
                                        <p:tgtEl>
                                          <p:spTgt spid="32"/>
                                        </p:tgtEl>
                                        <p:attrNameLst>
                                          <p:attrName>ppt_x</p:attrName>
                                        </p:attrNameLst>
                                      </p:cBhvr>
                                      <p:tavLst>
                                        <p:tav tm="0">
                                          <p:val>
                                            <p:strVal val="ppt_x"/>
                                          </p:val>
                                        </p:tav>
                                        <p:tav tm="100000">
                                          <p:val>
                                            <p:strVal val="1+ppt_w/2"/>
                                          </p:val>
                                        </p:tav>
                                      </p:tavLst>
                                    </p:anim>
                                    <p:anim calcmode="lin" valueType="num">
                                      <p:cBhvr additive="base">
                                        <p:cTn id="63" dur="4500"/>
                                        <p:tgtEl>
                                          <p:spTgt spid="32"/>
                                        </p:tgtEl>
                                        <p:attrNameLst>
                                          <p:attrName>ppt_y</p:attrName>
                                        </p:attrNameLst>
                                      </p:cBhvr>
                                      <p:tavLst>
                                        <p:tav tm="0">
                                          <p:val>
                                            <p:strVal val="ppt_y"/>
                                          </p:val>
                                        </p:tav>
                                        <p:tav tm="100000">
                                          <p:val>
                                            <p:strVal val="1+ppt_h/2"/>
                                          </p:val>
                                        </p:tav>
                                      </p:tavLst>
                                    </p:anim>
                                    <p:set>
                                      <p:cBhvr>
                                        <p:cTn id="64" dur="1" fill="hold">
                                          <p:stCondLst>
                                            <p:cond delay="4499"/>
                                          </p:stCondLst>
                                        </p:cTn>
                                        <p:tgtEl>
                                          <p:spTgt spid="32"/>
                                        </p:tgtEl>
                                        <p:attrNameLst>
                                          <p:attrName>style.visibility</p:attrName>
                                        </p:attrNameLst>
                                      </p:cBhvr>
                                      <p:to>
                                        <p:strVal val="hidden"/>
                                      </p:to>
                                    </p:set>
                                  </p:childTnLst>
                                </p:cTn>
                              </p:par>
                              <p:par>
                                <p:cTn id="65" presetID="8" presetClass="emph" presetSubtype="0" repeatCount="indefinite" fill="hold" nodeType="withEffect">
                                  <p:stCondLst>
                                    <p:cond delay="0"/>
                                  </p:stCondLst>
                                  <p:childTnLst>
                                    <p:animRot by="21600000">
                                      <p:cBhvr>
                                        <p:cTn id="66" dur="4500" fill="hold"/>
                                        <p:tgtEl>
                                          <p:spTgt spid="35"/>
                                        </p:tgtEl>
                                        <p:attrNameLst>
                                          <p:attrName>r</p:attrName>
                                        </p:attrNameLst>
                                      </p:cBhvr>
                                    </p:animRot>
                                  </p:childTnLst>
                                </p:cTn>
                              </p:par>
                              <p:par>
                                <p:cTn id="67" presetID="2" presetClass="exit" presetSubtype="6" fill="hold" nodeType="withEffect">
                                  <p:stCondLst>
                                    <p:cond delay="0"/>
                                  </p:stCondLst>
                                  <p:childTnLst>
                                    <p:anim calcmode="lin" valueType="num">
                                      <p:cBhvr additive="base">
                                        <p:cTn id="68" dur="4500"/>
                                        <p:tgtEl>
                                          <p:spTgt spid="35"/>
                                        </p:tgtEl>
                                        <p:attrNameLst>
                                          <p:attrName>ppt_x</p:attrName>
                                        </p:attrNameLst>
                                      </p:cBhvr>
                                      <p:tavLst>
                                        <p:tav tm="0">
                                          <p:val>
                                            <p:strVal val="ppt_x"/>
                                          </p:val>
                                        </p:tav>
                                        <p:tav tm="100000">
                                          <p:val>
                                            <p:strVal val="1+ppt_w/2"/>
                                          </p:val>
                                        </p:tav>
                                      </p:tavLst>
                                    </p:anim>
                                    <p:anim calcmode="lin" valueType="num">
                                      <p:cBhvr additive="base">
                                        <p:cTn id="69" dur="4500"/>
                                        <p:tgtEl>
                                          <p:spTgt spid="35"/>
                                        </p:tgtEl>
                                        <p:attrNameLst>
                                          <p:attrName>ppt_y</p:attrName>
                                        </p:attrNameLst>
                                      </p:cBhvr>
                                      <p:tavLst>
                                        <p:tav tm="0">
                                          <p:val>
                                            <p:strVal val="ppt_y"/>
                                          </p:val>
                                        </p:tav>
                                        <p:tav tm="100000">
                                          <p:val>
                                            <p:strVal val="1+ppt_h/2"/>
                                          </p:val>
                                        </p:tav>
                                      </p:tavLst>
                                    </p:anim>
                                    <p:set>
                                      <p:cBhvr>
                                        <p:cTn id="70" dur="1" fill="hold">
                                          <p:stCondLst>
                                            <p:cond delay="4499"/>
                                          </p:stCondLst>
                                        </p:cTn>
                                        <p:tgtEl>
                                          <p:spTgt spid="35"/>
                                        </p:tgtEl>
                                        <p:attrNameLst>
                                          <p:attrName>style.visibility</p:attrName>
                                        </p:attrNameLst>
                                      </p:cBhvr>
                                      <p:to>
                                        <p:strVal val="hidden"/>
                                      </p:to>
                                    </p:set>
                                  </p:childTnLst>
                                </p:cTn>
                              </p:par>
                              <p:par>
                                <p:cTn id="71" presetID="8" presetClass="emph" presetSubtype="0" repeatCount="indefinite" fill="hold" nodeType="withEffect">
                                  <p:stCondLst>
                                    <p:cond delay="0"/>
                                  </p:stCondLst>
                                  <p:childTnLst>
                                    <p:animRot by="-21600000">
                                      <p:cBhvr>
                                        <p:cTn id="72" dur="4500" fill="hold"/>
                                        <p:tgtEl>
                                          <p:spTgt spid="68"/>
                                        </p:tgtEl>
                                        <p:attrNameLst>
                                          <p:attrName>r</p:attrName>
                                        </p:attrNameLst>
                                      </p:cBhvr>
                                    </p:animRot>
                                  </p:childTnLst>
                                </p:cTn>
                              </p:par>
                              <p:par>
                                <p:cTn id="73" presetID="2" presetClass="exit" presetSubtype="12" fill="hold" nodeType="withEffect">
                                  <p:stCondLst>
                                    <p:cond delay="0"/>
                                  </p:stCondLst>
                                  <p:childTnLst>
                                    <p:anim calcmode="lin" valueType="num">
                                      <p:cBhvr additive="base">
                                        <p:cTn id="74" dur="4500"/>
                                        <p:tgtEl>
                                          <p:spTgt spid="68"/>
                                        </p:tgtEl>
                                        <p:attrNameLst>
                                          <p:attrName>ppt_x</p:attrName>
                                        </p:attrNameLst>
                                      </p:cBhvr>
                                      <p:tavLst>
                                        <p:tav tm="0">
                                          <p:val>
                                            <p:strVal val="ppt_x"/>
                                          </p:val>
                                        </p:tav>
                                        <p:tav tm="100000">
                                          <p:val>
                                            <p:strVal val="0-ppt_w/2"/>
                                          </p:val>
                                        </p:tav>
                                      </p:tavLst>
                                    </p:anim>
                                    <p:anim calcmode="lin" valueType="num">
                                      <p:cBhvr additive="base">
                                        <p:cTn id="75" dur="4500"/>
                                        <p:tgtEl>
                                          <p:spTgt spid="68"/>
                                        </p:tgtEl>
                                        <p:attrNameLst>
                                          <p:attrName>ppt_y</p:attrName>
                                        </p:attrNameLst>
                                      </p:cBhvr>
                                      <p:tavLst>
                                        <p:tav tm="0">
                                          <p:val>
                                            <p:strVal val="ppt_y"/>
                                          </p:val>
                                        </p:tav>
                                        <p:tav tm="100000">
                                          <p:val>
                                            <p:strVal val="1+ppt_h/2"/>
                                          </p:val>
                                        </p:tav>
                                      </p:tavLst>
                                    </p:anim>
                                    <p:set>
                                      <p:cBhvr>
                                        <p:cTn id="76" dur="1" fill="hold">
                                          <p:stCondLst>
                                            <p:cond delay="4499"/>
                                          </p:stCondLst>
                                        </p:cTn>
                                        <p:tgtEl>
                                          <p:spTgt spid="68"/>
                                        </p:tgtEl>
                                        <p:attrNameLst>
                                          <p:attrName>style.visibility</p:attrName>
                                        </p:attrNameLst>
                                      </p:cBhvr>
                                      <p:to>
                                        <p:strVal val="hidden"/>
                                      </p:to>
                                    </p:set>
                                  </p:childTnLst>
                                </p:cTn>
                              </p:par>
                              <p:par>
                                <p:cTn id="77" presetID="8" presetClass="emph" presetSubtype="0" repeatCount="indefinite" fill="hold" nodeType="withEffect">
                                  <p:stCondLst>
                                    <p:cond delay="0"/>
                                  </p:stCondLst>
                                  <p:childTnLst>
                                    <p:animRot by="-21600000">
                                      <p:cBhvr>
                                        <p:cTn id="78" dur="4500" fill="hold"/>
                                        <p:tgtEl>
                                          <p:spTgt spid="65"/>
                                        </p:tgtEl>
                                        <p:attrNameLst>
                                          <p:attrName>r</p:attrName>
                                        </p:attrNameLst>
                                      </p:cBhvr>
                                    </p:animRot>
                                  </p:childTnLst>
                                </p:cTn>
                              </p:par>
                              <p:par>
                                <p:cTn id="79" presetID="2" presetClass="exit" presetSubtype="12" fill="hold" nodeType="withEffect">
                                  <p:stCondLst>
                                    <p:cond delay="0"/>
                                  </p:stCondLst>
                                  <p:childTnLst>
                                    <p:anim calcmode="lin" valueType="num">
                                      <p:cBhvr additive="base">
                                        <p:cTn id="80" dur="4500"/>
                                        <p:tgtEl>
                                          <p:spTgt spid="65"/>
                                        </p:tgtEl>
                                        <p:attrNameLst>
                                          <p:attrName>ppt_x</p:attrName>
                                        </p:attrNameLst>
                                      </p:cBhvr>
                                      <p:tavLst>
                                        <p:tav tm="0">
                                          <p:val>
                                            <p:strVal val="ppt_x"/>
                                          </p:val>
                                        </p:tav>
                                        <p:tav tm="100000">
                                          <p:val>
                                            <p:strVal val="0-ppt_w/2"/>
                                          </p:val>
                                        </p:tav>
                                      </p:tavLst>
                                    </p:anim>
                                    <p:anim calcmode="lin" valueType="num">
                                      <p:cBhvr additive="base">
                                        <p:cTn id="81" dur="4500"/>
                                        <p:tgtEl>
                                          <p:spTgt spid="65"/>
                                        </p:tgtEl>
                                        <p:attrNameLst>
                                          <p:attrName>ppt_y</p:attrName>
                                        </p:attrNameLst>
                                      </p:cBhvr>
                                      <p:tavLst>
                                        <p:tav tm="0">
                                          <p:val>
                                            <p:strVal val="ppt_y"/>
                                          </p:val>
                                        </p:tav>
                                        <p:tav tm="100000">
                                          <p:val>
                                            <p:strVal val="1+ppt_h/2"/>
                                          </p:val>
                                        </p:tav>
                                      </p:tavLst>
                                    </p:anim>
                                    <p:set>
                                      <p:cBhvr>
                                        <p:cTn id="82" dur="1" fill="hold">
                                          <p:stCondLst>
                                            <p:cond delay="4499"/>
                                          </p:stCondLst>
                                        </p:cTn>
                                        <p:tgtEl>
                                          <p:spTgt spid="65"/>
                                        </p:tgtEl>
                                        <p:attrNameLst>
                                          <p:attrName>style.visibility</p:attrName>
                                        </p:attrNameLst>
                                      </p:cBhvr>
                                      <p:to>
                                        <p:strVal val="hidden"/>
                                      </p:to>
                                    </p:set>
                                  </p:childTnLst>
                                </p:cTn>
                              </p:par>
                              <p:par>
                                <p:cTn id="83" presetID="8" presetClass="emph" presetSubtype="0" repeatCount="indefinite" fill="hold" nodeType="withEffect">
                                  <p:stCondLst>
                                    <p:cond delay="0"/>
                                  </p:stCondLst>
                                  <p:childTnLst>
                                    <p:animRot by="-21600000">
                                      <p:cBhvr>
                                        <p:cTn id="84" dur="4500" fill="hold"/>
                                        <p:tgtEl>
                                          <p:spTgt spid="62"/>
                                        </p:tgtEl>
                                        <p:attrNameLst>
                                          <p:attrName>r</p:attrName>
                                        </p:attrNameLst>
                                      </p:cBhvr>
                                    </p:animRot>
                                  </p:childTnLst>
                                </p:cTn>
                              </p:par>
                              <p:par>
                                <p:cTn id="85" presetID="2" presetClass="exit" presetSubtype="12" fill="hold" nodeType="withEffect">
                                  <p:stCondLst>
                                    <p:cond delay="0"/>
                                  </p:stCondLst>
                                  <p:childTnLst>
                                    <p:anim calcmode="lin" valueType="num">
                                      <p:cBhvr additive="base">
                                        <p:cTn id="86" dur="4500"/>
                                        <p:tgtEl>
                                          <p:spTgt spid="62"/>
                                        </p:tgtEl>
                                        <p:attrNameLst>
                                          <p:attrName>ppt_x</p:attrName>
                                        </p:attrNameLst>
                                      </p:cBhvr>
                                      <p:tavLst>
                                        <p:tav tm="0">
                                          <p:val>
                                            <p:strVal val="ppt_x"/>
                                          </p:val>
                                        </p:tav>
                                        <p:tav tm="100000">
                                          <p:val>
                                            <p:strVal val="0-ppt_w/2"/>
                                          </p:val>
                                        </p:tav>
                                      </p:tavLst>
                                    </p:anim>
                                    <p:anim calcmode="lin" valueType="num">
                                      <p:cBhvr additive="base">
                                        <p:cTn id="87" dur="4500"/>
                                        <p:tgtEl>
                                          <p:spTgt spid="62"/>
                                        </p:tgtEl>
                                        <p:attrNameLst>
                                          <p:attrName>ppt_y</p:attrName>
                                        </p:attrNameLst>
                                      </p:cBhvr>
                                      <p:tavLst>
                                        <p:tav tm="0">
                                          <p:val>
                                            <p:strVal val="ppt_y"/>
                                          </p:val>
                                        </p:tav>
                                        <p:tav tm="100000">
                                          <p:val>
                                            <p:strVal val="1+ppt_h/2"/>
                                          </p:val>
                                        </p:tav>
                                      </p:tavLst>
                                    </p:anim>
                                    <p:set>
                                      <p:cBhvr>
                                        <p:cTn id="88" dur="1" fill="hold">
                                          <p:stCondLst>
                                            <p:cond delay="4499"/>
                                          </p:stCondLst>
                                        </p:cTn>
                                        <p:tgtEl>
                                          <p:spTgt spid="62"/>
                                        </p:tgtEl>
                                        <p:attrNameLst>
                                          <p:attrName>style.visibility</p:attrName>
                                        </p:attrNameLst>
                                      </p:cBhvr>
                                      <p:to>
                                        <p:strVal val="hidden"/>
                                      </p:to>
                                    </p:set>
                                  </p:childTnLst>
                                </p:cTn>
                              </p:par>
                              <p:par>
                                <p:cTn id="89" presetID="8" presetClass="emph" presetSubtype="0" repeatCount="indefinite" fill="hold" nodeType="withEffect">
                                  <p:stCondLst>
                                    <p:cond delay="0"/>
                                  </p:stCondLst>
                                  <p:childTnLst>
                                    <p:animRot by="-21600000">
                                      <p:cBhvr>
                                        <p:cTn id="90" dur="4500" fill="hold"/>
                                        <p:tgtEl>
                                          <p:spTgt spid="59"/>
                                        </p:tgtEl>
                                        <p:attrNameLst>
                                          <p:attrName>r</p:attrName>
                                        </p:attrNameLst>
                                      </p:cBhvr>
                                    </p:animRot>
                                  </p:childTnLst>
                                </p:cTn>
                              </p:par>
                              <p:par>
                                <p:cTn id="91" presetID="2" presetClass="exit" presetSubtype="12" fill="hold" nodeType="withEffect">
                                  <p:stCondLst>
                                    <p:cond delay="0"/>
                                  </p:stCondLst>
                                  <p:childTnLst>
                                    <p:anim calcmode="lin" valueType="num">
                                      <p:cBhvr additive="base">
                                        <p:cTn id="92" dur="4500"/>
                                        <p:tgtEl>
                                          <p:spTgt spid="59"/>
                                        </p:tgtEl>
                                        <p:attrNameLst>
                                          <p:attrName>ppt_x</p:attrName>
                                        </p:attrNameLst>
                                      </p:cBhvr>
                                      <p:tavLst>
                                        <p:tav tm="0">
                                          <p:val>
                                            <p:strVal val="ppt_x"/>
                                          </p:val>
                                        </p:tav>
                                        <p:tav tm="100000">
                                          <p:val>
                                            <p:strVal val="0-ppt_w/2"/>
                                          </p:val>
                                        </p:tav>
                                      </p:tavLst>
                                    </p:anim>
                                    <p:anim calcmode="lin" valueType="num">
                                      <p:cBhvr additive="base">
                                        <p:cTn id="93" dur="4500"/>
                                        <p:tgtEl>
                                          <p:spTgt spid="59"/>
                                        </p:tgtEl>
                                        <p:attrNameLst>
                                          <p:attrName>ppt_y</p:attrName>
                                        </p:attrNameLst>
                                      </p:cBhvr>
                                      <p:tavLst>
                                        <p:tav tm="0">
                                          <p:val>
                                            <p:strVal val="ppt_y"/>
                                          </p:val>
                                        </p:tav>
                                        <p:tav tm="100000">
                                          <p:val>
                                            <p:strVal val="1+ppt_h/2"/>
                                          </p:val>
                                        </p:tav>
                                      </p:tavLst>
                                    </p:anim>
                                    <p:set>
                                      <p:cBhvr>
                                        <p:cTn id="94" dur="1" fill="hold">
                                          <p:stCondLst>
                                            <p:cond delay="4499"/>
                                          </p:stCondLst>
                                        </p:cTn>
                                        <p:tgtEl>
                                          <p:spTgt spid="59"/>
                                        </p:tgtEl>
                                        <p:attrNameLst>
                                          <p:attrName>style.visibility</p:attrName>
                                        </p:attrNameLst>
                                      </p:cBhvr>
                                      <p:to>
                                        <p:strVal val="hidden"/>
                                      </p:to>
                                    </p:set>
                                  </p:childTnLst>
                                </p:cTn>
                              </p:par>
                              <p:par>
                                <p:cTn id="95" presetID="8" presetClass="emph" presetSubtype="0" repeatCount="indefinite" fill="hold" nodeType="withEffect">
                                  <p:stCondLst>
                                    <p:cond delay="0"/>
                                  </p:stCondLst>
                                  <p:childTnLst>
                                    <p:animRot by="-21600000">
                                      <p:cBhvr>
                                        <p:cTn id="96" dur="4500" fill="hold"/>
                                        <p:tgtEl>
                                          <p:spTgt spid="56"/>
                                        </p:tgtEl>
                                        <p:attrNameLst>
                                          <p:attrName>r</p:attrName>
                                        </p:attrNameLst>
                                      </p:cBhvr>
                                    </p:animRot>
                                  </p:childTnLst>
                                </p:cTn>
                              </p:par>
                              <p:par>
                                <p:cTn id="97" presetID="2" presetClass="exit" presetSubtype="12" fill="hold" nodeType="withEffect">
                                  <p:stCondLst>
                                    <p:cond delay="0"/>
                                  </p:stCondLst>
                                  <p:childTnLst>
                                    <p:anim calcmode="lin" valueType="num">
                                      <p:cBhvr additive="base">
                                        <p:cTn id="98" dur="4500"/>
                                        <p:tgtEl>
                                          <p:spTgt spid="56"/>
                                        </p:tgtEl>
                                        <p:attrNameLst>
                                          <p:attrName>ppt_x</p:attrName>
                                        </p:attrNameLst>
                                      </p:cBhvr>
                                      <p:tavLst>
                                        <p:tav tm="0">
                                          <p:val>
                                            <p:strVal val="ppt_x"/>
                                          </p:val>
                                        </p:tav>
                                        <p:tav tm="100000">
                                          <p:val>
                                            <p:strVal val="0-ppt_w/2"/>
                                          </p:val>
                                        </p:tav>
                                      </p:tavLst>
                                    </p:anim>
                                    <p:anim calcmode="lin" valueType="num">
                                      <p:cBhvr additive="base">
                                        <p:cTn id="99" dur="4500"/>
                                        <p:tgtEl>
                                          <p:spTgt spid="56"/>
                                        </p:tgtEl>
                                        <p:attrNameLst>
                                          <p:attrName>ppt_y</p:attrName>
                                        </p:attrNameLst>
                                      </p:cBhvr>
                                      <p:tavLst>
                                        <p:tav tm="0">
                                          <p:val>
                                            <p:strVal val="ppt_y"/>
                                          </p:val>
                                        </p:tav>
                                        <p:tav tm="100000">
                                          <p:val>
                                            <p:strVal val="1+ppt_h/2"/>
                                          </p:val>
                                        </p:tav>
                                      </p:tavLst>
                                    </p:anim>
                                    <p:set>
                                      <p:cBhvr>
                                        <p:cTn id="100" dur="1" fill="hold">
                                          <p:stCondLst>
                                            <p:cond delay="4499"/>
                                          </p:stCondLst>
                                        </p:cTn>
                                        <p:tgtEl>
                                          <p:spTgt spid="56"/>
                                        </p:tgtEl>
                                        <p:attrNameLst>
                                          <p:attrName>style.visibility</p:attrName>
                                        </p:attrNameLst>
                                      </p:cBhvr>
                                      <p:to>
                                        <p:strVal val="hidden"/>
                                      </p:to>
                                    </p:set>
                                  </p:childTnLst>
                                </p:cTn>
                              </p:par>
                              <p:par>
                                <p:cTn id="101" presetID="8" presetClass="emph" presetSubtype="0" repeatCount="indefinite" fill="hold" nodeType="withEffect">
                                  <p:stCondLst>
                                    <p:cond delay="0"/>
                                  </p:stCondLst>
                                  <p:childTnLst>
                                    <p:animRot by="-21600000">
                                      <p:cBhvr>
                                        <p:cTn id="102" dur="4500" fill="hold"/>
                                        <p:tgtEl>
                                          <p:spTgt spid="53"/>
                                        </p:tgtEl>
                                        <p:attrNameLst>
                                          <p:attrName>r</p:attrName>
                                        </p:attrNameLst>
                                      </p:cBhvr>
                                    </p:animRot>
                                  </p:childTnLst>
                                </p:cTn>
                              </p:par>
                              <p:par>
                                <p:cTn id="103" presetID="2" presetClass="exit" presetSubtype="12" fill="hold" nodeType="withEffect">
                                  <p:stCondLst>
                                    <p:cond delay="0"/>
                                  </p:stCondLst>
                                  <p:childTnLst>
                                    <p:anim calcmode="lin" valueType="num">
                                      <p:cBhvr additive="base">
                                        <p:cTn id="104" dur="4500"/>
                                        <p:tgtEl>
                                          <p:spTgt spid="53"/>
                                        </p:tgtEl>
                                        <p:attrNameLst>
                                          <p:attrName>ppt_x</p:attrName>
                                        </p:attrNameLst>
                                      </p:cBhvr>
                                      <p:tavLst>
                                        <p:tav tm="0">
                                          <p:val>
                                            <p:strVal val="ppt_x"/>
                                          </p:val>
                                        </p:tav>
                                        <p:tav tm="100000">
                                          <p:val>
                                            <p:strVal val="0-ppt_w/2"/>
                                          </p:val>
                                        </p:tav>
                                      </p:tavLst>
                                    </p:anim>
                                    <p:anim calcmode="lin" valueType="num">
                                      <p:cBhvr additive="base">
                                        <p:cTn id="105" dur="4500"/>
                                        <p:tgtEl>
                                          <p:spTgt spid="53"/>
                                        </p:tgtEl>
                                        <p:attrNameLst>
                                          <p:attrName>ppt_y</p:attrName>
                                        </p:attrNameLst>
                                      </p:cBhvr>
                                      <p:tavLst>
                                        <p:tav tm="0">
                                          <p:val>
                                            <p:strVal val="ppt_y"/>
                                          </p:val>
                                        </p:tav>
                                        <p:tav tm="100000">
                                          <p:val>
                                            <p:strVal val="1+ppt_h/2"/>
                                          </p:val>
                                        </p:tav>
                                      </p:tavLst>
                                    </p:anim>
                                    <p:set>
                                      <p:cBhvr>
                                        <p:cTn id="106" dur="1" fill="hold">
                                          <p:stCondLst>
                                            <p:cond delay="4499"/>
                                          </p:stCondLst>
                                        </p:cTn>
                                        <p:tgtEl>
                                          <p:spTgt spid="53"/>
                                        </p:tgtEl>
                                        <p:attrNameLst>
                                          <p:attrName>style.visibility</p:attrName>
                                        </p:attrNameLst>
                                      </p:cBhvr>
                                      <p:to>
                                        <p:strVal val="hidden"/>
                                      </p:to>
                                    </p:set>
                                  </p:childTnLst>
                                </p:cTn>
                              </p:par>
                              <p:par>
                                <p:cTn id="107" presetID="8" presetClass="emph" presetSubtype="0" repeatCount="indefinite" fill="hold" nodeType="withEffect">
                                  <p:stCondLst>
                                    <p:cond delay="0"/>
                                  </p:stCondLst>
                                  <p:childTnLst>
                                    <p:animRot by="-21600000">
                                      <p:cBhvr>
                                        <p:cTn id="108" dur="4500" fill="hold"/>
                                        <p:tgtEl>
                                          <p:spTgt spid="50"/>
                                        </p:tgtEl>
                                        <p:attrNameLst>
                                          <p:attrName>r</p:attrName>
                                        </p:attrNameLst>
                                      </p:cBhvr>
                                    </p:animRot>
                                  </p:childTnLst>
                                </p:cTn>
                              </p:par>
                              <p:par>
                                <p:cTn id="109" presetID="2" presetClass="exit" presetSubtype="12" fill="hold" nodeType="withEffect">
                                  <p:stCondLst>
                                    <p:cond delay="0"/>
                                  </p:stCondLst>
                                  <p:childTnLst>
                                    <p:anim calcmode="lin" valueType="num">
                                      <p:cBhvr additive="base">
                                        <p:cTn id="110" dur="4500"/>
                                        <p:tgtEl>
                                          <p:spTgt spid="50"/>
                                        </p:tgtEl>
                                        <p:attrNameLst>
                                          <p:attrName>ppt_x</p:attrName>
                                        </p:attrNameLst>
                                      </p:cBhvr>
                                      <p:tavLst>
                                        <p:tav tm="0">
                                          <p:val>
                                            <p:strVal val="ppt_x"/>
                                          </p:val>
                                        </p:tav>
                                        <p:tav tm="100000">
                                          <p:val>
                                            <p:strVal val="0-ppt_w/2"/>
                                          </p:val>
                                        </p:tav>
                                      </p:tavLst>
                                    </p:anim>
                                    <p:anim calcmode="lin" valueType="num">
                                      <p:cBhvr additive="base">
                                        <p:cTn id="111" dur="4500"/>
                                        <p:tgtEl>
                                          <p:spTgt spid="50"/>
                                        </p:tgtEl>
                                        <p:attrNameLst>
                                          <p:attrName>ppt_y</p:attrName>
                                        </p:attrNameLst>
                                      </p:cBhvr>
                                      <p:tavLst>
                                        <p:tav tm="0">
                                          <p:val>
                                            <p:strVal val="ppt_y"/>
                                          </p:val>
                                        </p:tav>
                                        <p:tav tm="100000">
                                          <p:val>
                                            <p:strVal val="1+ppt_h/2"/>
                                          </p:val>
                                        </p:tav>
                                      </p:tavLst>
                                    </p:anim>
                                    <p:set>
                                      <p:cBhvr>
                                        <p:cTn id="112" dur="1" fill="hold">
                                          <p:stCondLst>
                                            <p:cond delay="4499"/>
                                          </p:stCondLst>
                                        </p:cTn>
                                        <p:tgtEl>
                                          <p:spTgt spid="50"/>
                                        </p:tgtEl>
                                        <p:attrNameLst>
                                          <p:attrName>style.visibility</p:attrName>
                                        </p:attrNameLst>
                                      </p:cBhvr>
                                      <p:to>
                                        <p:strVal val="hidden"/>
                                      </p:to>
                                    </p:set>
                                  </p:childTnLst>
                                </p:cTn>
                              </p:par>
                              <p:par>
                                <p:cTn id="113" presetID="8" presetClass="emph" presetSubtype="0" repeatCount="indefinite" fill="hold" nodeType="withEffect">
                                  <p:stCondLst>
                                    <p:cond delay="0"/>
                                  </p:stCondLst>
                                  <p:childTnLst>
                                    <p:animRot by="-21600000">
                                      <p:cBhvr>
                                        <p:cTn id="114" dur="4500" fill="hold"/>
                                        <p:tgtEl>
                                          <p:spTgt spid="47"/>
                                        </p:tgtEl>
                                        <p:attrNameLst>
                                          <p:attrName>r</p:attrName>
                                        </p:attrNameLst>
                                      </p:cBhvr>
                                    </p:animRot>
                                  </p:childTnLst>
                                </p:cTn>
                              </p:par>
                              <p:par>
                                <p:cTn id="115" presetID="2" presetClass="exit" presetSubtype="12" fill="hold" nodeType="withEffect">
                                  <p:stCondLst>
                                    <p:cond delay="0"/>
                                  </p:stCondLst>
                                  <p:childTnLst>
                                    <p:anim calcmode="lin" valueType="num">
                                      <p:cBhvr additive="base">
                                        <p:cTn id="116" dur="4500"/>
                                        <p:tgtEl>
                                          <p:spTgt spid="47"/>
                                        </p:tgtEl>
                                        <p:attrNameLst>
                                          <p:attrName>ppt_x</p:attrName>
                                        </p:attrNameLst>
                                      </p:cBhvr>
                                      <p:tavLst>
                                        <p:tav tm="0">
                                          <p:val>
                                            <p:strVal val="ppt_x"/>
                                          </p:val>
                                        </p:tav>
                                        <p:tav tm="100000">
                                          <p:val>
                                            <p:strVal val="0-ppt_w/2"/>
                                          </p:val>
                                        </p:tav>
                                      </p:tavLst>
                                    </p:anim>
                                    <p:anim calcmode="lin" valueType="num">
                                      <p:cBhvr additive="base">
                                        <p:cTn id="117" dur="4500"/>
                                        <p:tgtEl>
                                          <p:spTgt spid="47"/>
                                        </p:tgtEl>
                                        <p:attrNameLst>
                                          <p:attrName>ppt_y</p:attrName>
                                        </p:attrNameLst>
                                      </p:cBhvr>
                                      <p:tavLst>
                                        <p:tav tm="0">
                                          <p:val>
                                            <p:strVal val="ppt_y"/>
                                          </p:val>
                                        </p:tav>
                                        <p:tav tm="100000">
                                          <p:val>
                                            <p:strVal val="1+ppt_h/2"/>
                                          </p:val>
                                        </p:tav>
                                      </p:tavLst>
                                    </p:anim>
                                    <p:set>
                                      <p:cBhvr>
                                        <p:cTn id="118" dur="1" fill="hold">
                                          <p:stCondLst>
                                            <p:cond delay="4499"/>
                                          </p:stCondLst>
                                        </p:cTn>
                                        <p:tgtEl>
                                          <p:spTgt spid="47"/>
                                        </p:tgtEl>
                                        <p:attrNameLst>
                                          <p:attrName>style.visibility</p:attrName>
                                        </p:attrNameLst>
                                      </p:cBhvr>
                                      <p:to>
                                        <p:strVal val="hidden"/>
                                      </p:to>
                                    </p:set>
                                  </p:childTnLst>
                                </p:cTn>
                              </p:par>
                              <p:par>
                                <p:cTn id="119" presetID="8" presetClass="emph" presetSubtype="0" repeatCount="indefinite" fill="hold" nodeType="withEffect">
                                  <p:stCondLst>
                                    <p:cond delay="0"/>
                                  </p:stCondLst>
                                  <p:childTnLst>
                                    <p:animRot by="-21600000">
                                      <p:cBhvr>
                                        <p:cTn id="120" dur="4500" fill="hold"/>
                                        <p:tgtEl>
                                          <p:spTgt spid="44"/>
                                        </p:tgtEl>
                                        <p:attrNameLst>
                                          <p:attrName>r</p:attrName>
                                        </p:attrNameLst>
                                      </p:cBhvr>
                                    </p:animRot>
                                  </p:childTnLst>
                                </p:cTn>
                              </p:par>
                              <p:par>
                                <p:cTn id="121" presetID="2" presetClass="exit" presetSubtype="12" fill="hold" nodeType="withEffect">
                                  <p:stCondLst>
                                    <p:cond delay="0"/>
                                  </p:stCondLst>
                                  <p:childTnLst>
                                    <p:anim calcmode="lin" valueType="num">
                                      <p:cBhvr additive="base">
                                        <p:cTn id="122" dur="4500"/>
                                        <p:tgtEl>
                                          <p:spTgt spid="44"/>
                                        </p:tgtEl>
                                        <p:attrNameLst>
                                          <p:attrName>ppt_x</p:attrName>
                                        </p:attrNameLst>
                                      </p:cBhvr>
                                      <p:tavLst>
                                        <p:tav tm="0">
                                          <p:val>
                                            <p:strVal val="ppt_x"/>
                                          </p:val>
                                        </p:tav>
                                        <p:tav tm="100000">
                                          <p:val>
                                            <p:strVal val="0-ppt_w/2"/>
                                          </p:val>
                                        </p:tav>
                                      </p:tavLst>
                                    </p:anim>
                                    <p:anim calcmode="lin" valueType="num">
                                      <p:cBhvr additive="base">
                                        <p:cTn id="123" dur="4500"/>
                                        <p:tgtEl>
                                          <p:spTgt spid="44"/>
                                        </p:tgtEl>
                                        <p:attrNameLst>
                                          <p:attrName>ppt_y</p:attrName>
                                        </p:attrNameLst>
                                      </p:cBhvr>
                                      <p:tavLst>
                                        <p:tav tm="0">
                                          <p:val>
                                            <p:strVal val="ppt_y"/>
                                          </p:val>
                                        </p:tav>
                                        <p:tav tm="100000">
                                          <p:val>
                                            <p:strVal val="1+ppt_h/2"/>
                                          </p:val>
                                        </p:tav>
                                      </p:tavLst>
                                    </p:anim>
                                    <p:set>
                                      <p:cBhvr>
                                        <p:cTn id="124" dur="1" fill="hold">
                                          <p:stCondLst>
                                            <p:cond delay="4499"/>
                                          </p:stCondLst>
                                        </p:cTn>
                                        <p:tgtEl>
                                          <p:spTgt spid="44"/>
                                        </p:tgtEl>
                                        <p:attrNameLst>
                                          <p:attrName>style.visibility</p:attrName>
                                        </p:attrNameLst>
                                      </p:cBhvr>
                                      <p:to>
                                        <p:strVal val="hidden"/>
                                      </p:to>
                                    </p:set>
                                  </p:childTnLst>
                                </p:cTn>
                              </p:par>
                              <p:par>
                                <p:cTn id="125" presetID="8" presetClass="emph" presetSubtype="0" repeatCount="indefinite" fill="hold" nodeType="withEffect">
                                  <p:stCondLst>
                                    <p:cond delay="0"/>
                                  </p:stCondLst>
                                  <p:childTnLst>
                                    <p:animRot by="-21600000">
                                      <p:cBhvr>
                                        <p:cTn id="126" dur="4500" fill="hold"/>
                                        <p:tgtEl>
                                          <p:spTgt spid="41"/>
                                        </p:tgtEl>
                                        <p:attrNameLst>
                                          <p:attrName>r</p:attrName>
                                        </p:attrNameLst>
                                      </p:cBhvr>
                                    </p:animRot>
                                  </p:childTnLst>
                                </p:cTn>
                              </p:par>
                              <p:par>
                                <p:cTn id="127" presetID="2" presetClass="exit" presetSubtype="12" fill="hold" nodeType="withEffect">
                                  <p:stCondLst>
                                    <p:cond delay="0"/>
                                  </p:stCondLst>
                                  <p:childTnLst>
                                    <p:anim calcmode="lin" valueType="num">
                                      <p:cBhvr additive="base">
                                        <p:cTn id="128" dur="4500"/>
                                        <p:tgtEl>
                                          <p:spTgt spid="41"/>
                                        </p:tgtEl>
                                        <p:attrNameLst>
                                          <p:attrName>ppt_x</p:attrName>
                                        </p:attrNameLst>
                                      </p:cBhvr>
                                      <p:tavLst>
                                        <p:tav tm="0">
                                          <p:val>
                                            <p:strVal val="ppt_x"/>
                                          </p:val>
                                        </p:tav>
                                        <p:tav tm="100000">
                                          <p:val>
                                            <p:strVal val="0-ppt_w/2"/>
                                          </p:val>
                                        </p:tav>
                                      </p:tavLst>
                                    </p:anim>
                                    <p:anim calcmode="lin" valueType="num">
                                      <p:cBhvr additive="base">
                                        <p:cTn id="129" dur="4500"/>
                                        <p:tgtEl>
                                          <p:spTgt spid="41"/>
                                        </p:tgtEl>
                                        <p:attrNameLst>
                                          <p:attrName>ppt_y</p:attrName>
                                        </p:attrNameLst>
                                      </p:cBhvr>
                                      <p:tavLst>
                                        <p:tav tm="0">
                                          <p:val>
                                            <p:strVal val="ppt_y"/>
                                          </p:val>
                                        </p:tav>
                                        <p:tav tm="100000">
                                          <p:val>
                                            <p:strVal val="1+ppt_h/2"/>
                                          </p:val>
                                        </p:tav>
                                      </p:tavLst>
                                    </p:anim>
                                    <p:set>
                                      <p:cBhvr>
                                        <p:cTn id="130" dur="1" fill="hold">
                                          <p:stCondLst>
                                            <p:cond delay="4499"/>
                                          </p:stCondLst>
                                        </p:cTn>
                                        <p:tgtEl>
                                          <p:spTgt spid="41"/>
                                        </p:tgtEl>
                                        <p:attrNameLst>
                                          <p:attrName>style.visibility</p:attrName>
                                        </p:attrNameLst>
                                      </p:cBhvr>
                                      <p:to>
                                        <p:strVal val="hidden"/>
                                      </p:to>
                                    </p:set>
                                  </p:childTnLst>
                                </p:cTn>
                              </p:par>
                              <p:par>
                                <p:cTn id="131" presetID="8" presetClass="emph" presetSubtype="0" repeatCount="indefinite" fill="hold" nodeType="withEffect">
                                  <p:stCondLst>
                                    <p:cond delay="0"/>
                                  </p:stCondLst>
                                  <p:childTnLst>
                                    <p:animRot by="-21600000">
                                      <p:cBhvr>
                                        <p:cTn id="132" dur="4500" fill="hold"/>
                                        <p:tgtEl>
                                          <p:spTgt spid="38"/>
                                        </p:tgtEl>
                                        <p:attrNameLst>
                                          <p:attrName>r</p:attrName>
                                        </p:attrNameLst>
                                      </p:cBhvr>
                                    </p:animRot>
                                  </p:childTnLst>
                                </p:cTn>
                              </p:par>
                              <p:par>
                                <p:cTn id="133" presetID="2" presetClass="exit" presetSubtype="12" fill="hold" nodeType="withEffect">
                                  <p:stCondLst>
                                    <p:cond delay="0"/>
                                  </p:stCondLst>
                                  <p:childTnLst>
                                    <p:anim calcmode="lin" valueType="num">
                                      <p:cBhvr additive="base">
                                        <p:cTn id="134" dur="4500"/>
                                        <p:tgtEl>
                                          <p:spTgt spid="38"/>
                                        </p:tgtEl>
                                        <p:attrNameLst>
                                          <p:attrName>ppt_x</p:attrName>
                                        </p:attrNameLst>
                                      </p:cBhvr>
                                      <p:tavLst>
                                        <p:tav tm="0">
                                          <p:val>
                                            <p:strVal val="ppt_x"/>
                                          </p:val>
                                        </p:tav>
                                        <p:tav tm="100000">
                                          <p:val>
                                            <p:strVal val="0-ppt_w/2"/>
                                          </p:val>
                                        </p:tav>
                                      </p:tavLst>
                                    </p:anim>
                                    <p:anim calcmode="lin" valueType="num">
                                      <p:cBhvr additive="base">
                                        <p:cTn id="135" dur="4500"/>
                                        <p:tgtEl>
                                          <p:spTgt spid="38"/>
                                        </p:tgtEl>
                                        <p:attrNameLst>
                                          <p:attrName>ppt_y</p:attrName>
                                        </p:attrNameLst>
                                      </p:cBhvr>
                                      <p:tavLst>
                                        <p:tav tm="0">
                                          <p:val>
                                            <p:strVal val="ppt_y"/>
                                          </p:val>
                                        </p:tav>
                                        <p:tav tm="100000">
                                          <p:val>
                                            <p:strVal val="1+ppt_h/2"/>
                                          </p:val>
                                        </p:tav>
                                      </p:tavLst>
                                    </p:anim>
                                    <p:set>
                                      <p:cBhvr>
                                        <p:cTn id="136" dur="1" fill="hold">
                                          <p:stCondLst>
                                            <p:cond delay="4499"/>
                                          </p:stCondLst>
                                        </p:cTn>
                                        <p:tgtEl>
                                          <p:spTgt spid="38"/>
                                        </p:tgtEl>
                                        <p:attrNameLst>
                                          <p:attrName>style.visibility</p:attrName>
                                        </p:attrNameLst>
                                      </p:cBhvr>
                                      <p:to>
                                        <p:strVal val="hidden"/>
                                      </p:to>
                                    </p:set>
                                  </p:childTnLst>
                                </p:cTn>
                              </p:par>
                              <p:par>
                                <p:cTn id="137" presetID="8" presetClass="emph" presetSubtype="0" repeatCount="indefinite" fill="hold" nodeType="withEffect">
                                  <p:stCondLst>
                                    <p:cond delay="0"/>
                                  </p:stCondLst>
                                  <p:childTnLst>
                                    <p:animRot by="-21600000">
                                      <p:cBhvr>
                                        <p:cTn id="138" dur="4500" fill="hold"/>
                                        <p:tgtEl>
                                          <p:spTgt spid="134"/>
                                        </p:tgtEl>
                                        <p:attrNameLst>
                                          <p:attrName>r</p:attrName>
                                        </p:attrNameLst>
                                      </p:cBhvr>
                                    </p:animRot>
                                  </p:childTnLst>
                                </p:cTn>
                              </p:par>
                              <p:par>
                                <p:cTn id="139" presetID="2" presetClass="exit" presetSubtype="3" fill="hold" nodeType="withEffect">
                                  <p:stCondLst>
                                    <p:cond delay="0"/>
                                  </p:stCondLst>
                                  <p:childTnLst>
                                    <p:anim calcmode="lin" valueType="num">
                                      <p:cBhvr additive="base">
                                        <p:cTn id="140" dur="4500"/>
                                        <p:tgtEl>
                                          <p:spTgt spid="134"/>
                                        </p:tgtEl>
                                        <p:attrNameLst>
                                          <p:attrName>ppt_x</p:attrName>
                                        </p:attrNameLst>
                                      </p:cBhvr>
                                      <p:tavLst>
                                        <p:tav tm="0">
                                          <p:val>
                                            <p:strVal val="ppt_x"/>
                                          </p:val>
                                        </p:tav>
                                        <p:tav tm="100000">
                                          <p:val>
                                            <p:strVal val="1+ppt_w/2"/>
                                          </p:val>
                                        </p:tav>
                                      </p:tavLst>
                                    </p:anim>
                                    <p:anim calcmode="lin" valueType="num">
                                      <p:cBhvr additive="base">
                                        <p:cTn id="141" dur="4500"/>
                                        <p:tgtEl>
                                          <p:spTgt spid="134"/>
                                        </p:tgtEl>
                                        <p:attrNameLst>
                                          <p:attrName>ppt_y</p:attrName>
                                        </p:attrNameLst>
                                      </p:cBhvr>
                                      <p:tavLst>
                                        <p:tav tm="0">
                                          <p:val>
                                            <p:strVal val="ppt_y"/>
                                          </p:val>
                                        </p:tav>
                                        <p:tav tm="100000">
                                          <p:val>
                                            <p:strVal val="0-ppt_h/2"/>
                                          </p:val>
                                        </p:tav>
                                      </p:tavLst>
                                    </p:anim>
                                    <p:set>
                                      <p:cBhvr>
                                        <p:cTn id="142" dur="1" fill="hold">
                                          <p:stCondLst>
                                            <p:cond delay="4499"/>
                                          </p:stCondLst>
                                        </p:cTn>
                                        <p:tgtEl>
                                          <p:spTgt spid="134"/>
                                        </p:tgtEl>
                                        <p:attrNameLst>
                                          <p:attrName>style.visibility</p:attrName>
                                        </p:attrNameLst>
                                      </p:cBhvr>
                                      <p:to>
                                        <p:strVal val="hidden"/>
                                      </p:to>
                                    </p:set>
                                  </p:childTnLst>
                                </p:cTn>
                              </p:par>
                              <p:par>
                                <p:cTn id="143" presetID="8" presetClass="emph" presetSubtype="0" repeatCount="indefinite" fill="hold" nodeType="withEffect">
                                  <p:stCondLst>
                                    <p:cond delay="0"/>
                                  </p:stCondLst>
                                  <p:childTnLst>
                                    <p:animRot by="-21600000">
                                      <p:cBhvr>
                                        <p:cTn id="144" dur="4500" fill="hold"/>
                                        <p:tgtEl>
                                          <p:spTgt spid="104"/>
                                        </p:tgtEl>
                                        <p:attrNameLst>
                                          <p:attrName>r</p:attrName>
                                        </p:attrNameLst>
                                      </p:cBhvr>
                                    </p:animRot>
                                  </p:childTnLst>
                                </p:cTn>
                              </p:par>
                              <p:par>
                                <p:cTn id="145" presetID="2" presetClass="exit" presetSubtype="3" fill="hold" nodeType="withEffect">
                                  <p:stCondLst>
                                    <p:cond delay="0"/>
                                  </p:stCondLst>
                                  <p:childTnLst>
                                    <p:anim calcmode="lin" valueType="num">
                                      <p:cBhvr additive="base">
                                        <p:cTn id="146" dur="4500"/>
                                        <p:tgtEl>
                                          <p:spTgt spid="104"/>
                                        </p:tgtEl>
                                        <p:attrNameLst>
                                          <p:attrName>ppt_x</p:attrName>
                                        </p:attrNameLst>
                                      </p:cBhvr>
                                      <p:tavLst>
                                        <p:tav tm="0">
                                          <p:val>
                                            <p:strVal val="ppt_x"/>
                                          </p:val>
                                        </p:tav>
                                        <p:tav tm="100000">
                                          <p:val>
                                            <p:strVal val="1+ppt_w/2"/>
                                          </p:val>
                                        </p:tav>
                                      </p:tavLst>
                                    </p:anim>
                                    <p:anim calcmode="lin" valueType="num">
                                      <p:cBhvr additive="base">
                                        <p:cTn id="147" dur="4500"/>
                                        <p:tgtEl>
                                          <p:spTgt spid="104"/>
                                        </p:tgtEl>
                                        <p:attrNameLst>
                                          <p:attrName>ppt_y</p:attrName>
                                        </p:attrNameLst>
                                      </p:cBhvr>
                                      <p:tavLst>
                                        <p:tav tm="0">
                                          <p:val>
                                            <p:strVal val="ppt_y"/>
                                          </p:val>
                                        </p:tav>
                                        <p:tav tm="100000">
                                          <p:val>
                                            <p:strVal val="0-ppt_h/2"/>
                                          </p:val>
                                        </p:tav>
                                      </p:tavLst>
                                    </p:anim>
                                    <p:set>
                                      <p:cBhvr>
                                        <p:cTn id="148" dur="1" fill="hold">
                                          <p:stCondLst>
                                            <p:cond delay="4499"/>
                                          </p:stCondLst>
                                        </p:cTn>
                                        <p:tgtEl>
                                          <p:spTgt spid="104"/>
                                        </p:tgtEl>
                                        <p:attrNameLst>
                                          <p:attrName>style.visibility</p:attrName>
                                        </p:attrNameLst>
                                      </p:cBhvr>
                                      <p:to>
                                        <p:strVal val="hidden"/>
                                      </p:to>
                                    </p:set>
                                  </p:childTnLst>
                                </p:cTn>
                              </p:par>
                              <p:par>
                                <p:cTn id="149" presetID="8" presetClass="emph" presetSubtype="0" repeatCount="indefinite" fill="hold" nodeType="withEffect">
                                  <p:stCondLst>
                                    <p:cond delay="0"/>
                                  </p:stCondLst>
                                  <p:childTnLst>
                                    <p:animRot by="-21600000">
                                      <p:cBhvr>
                                        <p:cTn id="150" dur="4500" fill="hold"/>
                                        <p:tgtEl>
                                          <p:spTgt spid="107"/>
                                        </p:tgtEl>
                                        <p:attrNameLst>
                                          <p:attrName>r</p:attrName>
                                        </p:attrNameLst>
                                      </p:cBhvr>
                                    </p:animRot>
                                  </p:childTnLst>
                                </p:cTn>
                              </p:par>
                              <p:par>
                                <p:cTn id="151" presetID="2" presetClass="exit" presetSubtype="3" fill="hold" nodeType="withEffect">
                                  <p:stCondLst>
                                    <p:cond delay="0"/>
                                  </p:stCondLst>
                                  <p:childTnLst>
                                    <p:anim calcmode="lin" valueType="num">
                                      <p:cBhvr additive="base">
                                        <p:cTn id="152" dur="4500"/>
                                        <p:tgtEl>
                                          <p:spTgt spid="107"/>
                                        </p:tgtEl>
                                        <p:attrNameLst>
                                          <p:attrName>ppt_x</p:attrName>
                                        </p:attrNameLst>
                                      </p:cBhvr>
                                      <p:tavLst>
                                        <p:tav tm="0">
                                          <p:val>
                                            <p:strVal val="ppt_x"/>
                                          </p:val>
                                        </p:tav>
                                        <p:tav tm="100000">
                                          <p:val>
                                            <p:strVal val="1+ppt_w/2"/>
                                          </p:val>
                                        </p:tav>
                                      </p:tavLst>
                                    </p:anim>
                                    <p:anim calcmode="lin" valueType="num">
                                      <p:cBhvr additive="base">
                                        <p:cTn id="153" dur="4500"/>
                                        <p:tgtEl>
                                          <p:spTgt spid="107"/>
                                        </p:tgtEl>
                                        <p:attrNameLst>
                                          <p:attrName>ppt_y</p:attrName>
                                        </p:attrNameLst>
                                      </p:cBhvr>
                                      <p:tavLst>
                                        <p:tav tm="0">
                                          <p:val>
                                            <p:strVal val="ppt_y"/>
                                          </p:val>
                                        </p:tav>
                                        <p:tav tm="100000">
                                          <p:val>
                                            <p:strVal val="0-ppt_h/2"/>
                                          </p:val>
                                        </p:tav>
                                      </p:tavLst>
                                    </p:anim>
                                    <p:set>
                                      <p:cBhvr>
                                        <p:cTn id="154" dur="1" fill="hold">
                                          <p:stCondLst>
                                            <p:cond delay="4499"/>
                                          </p:stCondLst>
                                        </p:cTn>
                                        <p:tgtEl>
                                          <p:spTgt spid="107"/>
                                        </p:tgtEl>
                                        <p:attrNameLst>
                                          <p:attrName>style.visibility</p:attrName>
                                        </p:attrNameLst>
                                      </p:cBhvr>
                                      <p:to>
                                        <p:strVal val="hidden"/>
                                      </p:to>
                                    </p:set>
                                  </p:childTnLst>
                                </p:cTn>
                              </p:par>
                              <p:par>
                                <p:cTn id="155" presetID="8" presetClass="emph" presetSubtype="0" repeatCount="indefinite" fill="hold" nodeType="withEffect">
                                  <p:stCondLst>
                                    <p:cond delay="0"/>
                                  </p:stCondLst>
                                  <p:childTnLst>
                                    <p:animRot by="-21600000">
                                      <p:cBhvr>
                                        <p:cTn id="156" dur="4500" fill="hold"/>
                                        <p:tgtEl>
                                          <p:spTgt spid="110"/>
                                        </p:tgtEl>
                                        <p:attrNameLst>
                                          <p:attrName>r</p:attrName>
                                        </p:attrNameLst>
                                      </p:cBhvr>
                                    </p:animRot>
                                  </p:childTnLst>
                                </p:cTn>
                              </p:par>
                              <p:par>
                                <p:cTn id="157" presetID="2" presetClass="exit" presetSubtype="3" fill="hold" nodeType="withEffect">
                                  <p:stCondLst>
                                    <p:cond delay="0"/>
                                  </p:stCondLst>
                                  <p:childTnLst>
                                    <p:anim calcmode="lin" valueType="num">
                                      <p:cBhvr additive="base">
                                        <p:cTn id="158" dur="4500"/>
                                        <p:tgtEl>
                                          <p:spTgt spid="110"/>
                                        </p:tgtEl>
                                        <p:attrNameLst>
                                          <p:attrName>ppt_x</p:attrName>
                                        </p:attrNameLst>
                                      </p:cBhvr>
                                      <p:tavLst>
                                        <p:tav tm="0">
                                          <p:val>
                                            <p:strVal val="ppt_x"/>
                                          </p:val>
                                        </p:tav>
                                        <p:tav tm="100000">
                                          <p:val>
                                            <p:strVal val="1+ppt_w/2"/>
                                          </p:val>
                                        </p:tav>
                                      </p:tavLst>
                                    </p:anim>
                                    <p:anim calcmode="lin" valueType="num">
                                      <p:cBhvr additive="base">
                                        <p:cTn id="159" dur="4500"/>
                                        <p:tgtEl>
                                          <p:spTgt spid="110"/>
                                        </p:tgtEl>
                                        <p:attrNameLst>
                                          <p:attrName>ppt_y</p:attrName>
                                        </p:attrNameLst>
                                      </p:cBhvr>
                                      <p:tavLst>
                                        <p:tav tm="0">
                                          <p:val>
                                            <p:strVal val="ppt_y"/>
                                          </p:val>
                                        </p:tav>
                                        <p:tav tm="100000">
                                          <p:val>
                                            <p:strVal val="0-ppt_h/2"/>
                                          </p:val>
                                        </p:tav>
                                      </p:tavLst>
                                    </p:anim>
                                    <p:set>
                                      <p:cBhvr>
                                        <p:cTn id="160" dur="1" fill="hold">
                                          <p:stCondLst>
                                            <p:cond delay="4499"/>
                                          </p:stCondLst>
                                        </p:cTn>
                                        <p:tgtEl>
                                          <p:spTgt spid="110"/>
                                        </p:tgtEl>
                                        <p:attrNameLst>
                                          <p:attrName>style.visibility</p:attrName>
                                        </p:attrNameLst>
                                      </p:cBhvr>
                                      <p:to>
                                        <p:strVal val="hidden"/>
                                      </p:to>
                                    </p:set>
                                  </p:childTnLst>
                                </p:cTn>
                              </p:par>
                              <p:par>
                                <p:cTn id="161" presetID="8" presetClass="emph" presetSubtype="0" repeatCount="indefinite" fill="hold" nodeType="withEffect">
                                  <p:stCondLst>
                                    <p:cond delay="0"/>
                                  </p:stCondLst>
                                  <p:childTnLst>
                                    <p:animRot by="-21600000">
                                      <p:cBhvr>
                                        <p:cTn id="162" dur="4500" fill="hold"/>
                                        <p:tgtEl>
                                          <p:spTgt spid="113"/>
                                        </p:tgtEl>
                                        <p:attrNameLst>
                                          <p:attrName>r</p:attrName>
                                        </p:attrNameLst>
                                      </p:cBhvr>
                                    </p:animRot>
                                  </p:childTnLst>
                                </p:cTn>
                              </p:par>
                              <p:par>
                                <p:cTn id="163" presetID="2" presetClass="exit" presetSubtype="3" fill="hold" nodeType="withEffect">
                                  <p:stCondLst>
                                    <p:cond delay="0"/>
                                  </p:stCondLst>
                                  <p:childTnLst>
                                    <p:anim calcmode="lin" valueType="num">
                                      <p:cBhvr additive="base">
                                        <p:cTn id="164" dur="4500"/>
                                        <p:tgtEl>
                                          <p:spTgt spid="113"/>
                                        </p:tgtEl>
                                        <p:attrNameLst>
                                          <p:attrName>ppt_x</p:attrName>
                                        </p:attrNameLst>
                                      </p:cBhvr>
                                      <p:tavLst>
                                        <p:tav tm="0">
                                          <p:val>
                                            <p:strVal val="ppt_x"/>
                                          </p:val>
                                        </p:tav>
                                        <p:tav tm="100000">
                                          <p:val>
                                            <p:strVal val="1+ppt_w/2"/>
                                          </p:val>
                                        </p:tav>
                                      </p:tavLst>
                                    </p:anim>
                                    <p:anim calcmode="lin" valueType="num">
                                      <p:cBhvr additive="base">
                                        <p:cTn id="165" dur="4500"/>
                                        <p:tgtEl>
                                          <p:spTgt spid="113"/>
                                        </p:tgtEl>
                                        <p:attrNameLst>
                                          <p:attrName>ppt_y</p:attrName>
                                        </p:attrNameLst>
                                      </p:cBhvr>
                                      <p:tavLst>
                                        <p:tav tm="0">
                                          <p:val>
                                            <p:strVal val="ppt_y"/>
                                          </p:val>
                                        </p:tav>
                                        <p:tav tm="100000">
                                          <p:val>
                                            <p:strVal val="0-ppt_h/2"/>
                                          </p:val>
                                        </p:tav>
                                      </p:tavLst>
                                    </p:anim>
                                    <p:set>
                                      <p:cBhvr>
                                        <p:cTn id="166" dur="1" fill="hold">
                                          <p:stCondLst>
                                            <p:cond delay="4499"/>
                                          </p:stCondLst>
                                        </p:cTn>
                                        <p:tgtEl>
                                          <p:spTgt spid="113"/>
                                        </p:tgtEl>
                                        <p:attrNameLst>
                                          <p:attrName>style.visibility</p:attrName>
                                        </p:attrNameLst>
                                      </p:cBhvr>
                                      <p:to>
                                        <p:strVal val="hidden"/>
                                      </p:to>
                                    </p:set>
                                  </p:childTnLst>
                                </p:cTn>
                              </p:par>
                              <p:par>
                                <p:cTn id="167" presetID="8" presetClass="emph" presetSubtype="0" repeatCount="indefinite" fill="hold" nodeType="withEffect">
                                  <p:stCondLst>
                                    <p:cond delay="0"/>
                                  </p:stCondLst>
                                  <p:childTnLst>
                                    <p:animRot by="-21600000">
                                      <p:cBhvr>
                                        <p:cTn id="168" dur="4500" fill="hold"/>
                                        <p:tgtEl>
                                          <p:spTgt spid="116"/>
                                        </p:tgtEl>
                                        <p:attrNameLst>
                                          <p:attrName>r</p:attrName>
                                        </p:attrNameLst>
                                      </p:cBhvr>
                                    </p:animRot>
                                  </p:childTnLst>
                                </p:cTn>
                              </p:par>
                              <p:par>
                                <p:cTn id="169" presetID="2" presetClass="exit" presetSubtype="3" fill="hold" nodeType="withEffect">
                                  <p:stCondLst>
                                    <p:cond delay="0"/>
                                  </p:stCondLst>
                                  <p:childTnLst>
                                    <p:anim calcmode="lin" valueType="num">
                                      <p:cBhvr additive="base">
                                        <p:cTn id="170" dur="4500"/>
                                        <p:tgtEl>
                                          <p:spTgt spid="116"/>
                                        </p:tgtEl>
                                        <p:attrNameLst>
                                          <p:attrName>ppt_x</p:attrName>
                                        </p:attrNameLst>
                                      </p:cBhvr>
                                      <p:tavLst>
                                        <p:tav tm="0">
                                          <p:val>
                                            <p:strVal val="ppt_x"/>
                                          </p:val>
                                        </p:tav>
                                        <p:tav tm="100000">
                                          <p:val>
                                            <p:strVal val="1+ppt_w/2"/>
                                          </p:val>
                                        </p:tav>
                                      </p:tavLst>
                                    </p:anim>
                                    <p:anim calcmode="lin" valueType="num">
                                      <p:cBhvr additive="base">
                                        <p:cTn id="171" dur="4500"/>
                                        <p:tgtEl>
                                          <p:spTgt spid="116"/>
                                        </p:tgtEl>
                                        <p:attrNameLst>
                                          <p:attrName>ppt_y</p:attrName>
                                        </p:attrNameLst>
                                      </p:cBhvr>
                                      <p:tavLst>
                                        <p:tav tm="0">
                                          <p:val>
                                            <p:strVal val="ppt_y"/>
                                          </p:val>
                                        </p:tav>
                                        <p:tav tm="100000">
                                          <p:val>
                                            <p:strVal val="0-ppt_h/2"/>
                                          </p:val>
                                        </p:tav>
                                      </p:tavLst>
                                    </p:anim>
                                    <p:set>
                                      <p:cBhvr>
                                        <p:cTn id="172" dur="1" fill="hold">
                                          <p:stCondLst>
                                            <p:cond delay="4499"/>
                                          </p:stCondLst>
                                        </p:cTn>
                                        <p:tgtEl>
                                          <p:spTgt spid="116"/>
                                        </p:tgtEl>
                                        <p:attrNameLst>
                                          <p:attrName>style.visibility</p:attrName>
                                        </p:attrNameLst>
                                      </p:cBhvr>
                                      <p:to>
                                        <p:strVal val="hidden"/>
                                      </p:to>
                                    </p:set>
                                  </p:childTnLst>
                                </p:cTn>
                              </p:par>
                              <p:par>
                                <p:cTn id="173" presetID="8" presetClass="emph" presetSubtype="0" repeatCount="indefinite" fill="hold" nodeType="withEffect">
                                  <p:stCondLst>
                                    <p:cond delay="0"/>
                                  </p:stCondLst>
                                  <p:childTnLst>
                                    <p:animRot by="-21600000">
                                      <p:cBhvr>
                                        <p:cTn id="174" dur="4500" fill="hold"/>
                                        <p:tgtEl>
                                          <p:spTgt spid="119"/>
                                        </p:tgtEl>
                                        <p:attrNameLst>
                                          <p:attrName>r</p:attrName>
                                        </p:attrNameLst>
                                      </p:cBhvr>
                                    </p:animRot>
                                  </p:childTnLst>
                                </p:cTn>
                              </p:par>
                              <p:par>
                                <p:cTn id="175" presetID="2" presetClass="exit" presetSubtype="3" fill="hold" nodeType="withEffect">
                                  <p:stCondLst>
                                    <p:cond delay="0"/>
                                  </p:stCondLst>
                                  <p:childTnLst>
                                    <p:anim calcmode="lin" valueType="num">
                                      <p:cBhvr additive="base">
                                        <p:cTn id="176" dur="4500"/>
                                        <p:tgtEl>
                                          <p:spTgt spid="119"/>
                                        </p:tgtEl>
                                        <p:attrNameLst>
                                          <p:attrName>ppt_x</p:attrName>
                                        </p:attrNameLst>
                                      </p:cBhvr>
                                      <p:tavLst>
                                        <p:tav tm="0">
                                          <p:val>
                                            <p:strVal val="ppt_x"/>
                                          </p:val>
                                        </p:tav>
                                        <p:tav tm="100000">
                                          <p:val>
                                            <p:strVal val="1+ppt_w/2"/>
                                          </p:val>
                                        </p:tav>
                                      </p:tavLst>
                                    </p:anim>
                                    <p:anim calcmode="lin" valueType="num">
                                      <p:cBhvr additive="base">
                                        <p:cTn id="177" dur="4500"/>
                                        <p:tgtEl>
                                          <p:spTgt spid="119"/>
                                        </p:tgtEl>
                                        <p:attrNameLst>
                                          <p:attrName>ppt_y</p:attrName>
                                        </p:attrNameLst>
                                      </p:cBhvr>
                                      <p:tavLst>
                                        <p:tav tm="0">
                                          <p:val>
                                            <p:strVal val="ppt_y"/>
                                          </p:val>
                                        </p:tav>
                                        <p:tav tm="100000">
                                          <p:val>
                                            <p:strVal val="0-ppt_h/2"/>
                                          </p:val>
                                        </p:tav>
                                      </p:tavLst>
                                    </p:anim>
                                    <p:set>
                                      <p:cBhvr>
                                        <p:cTn id="178" dur="1" fill="hold">
                                          <p:stCondLst>
                                            <p:cond delay="4499"/>
                                          </p:stCondLst>
                                        </p:cTn>
                                        <p:tgtEl>
                                          <p:spTgt spid="119"/>
                                        </p:tgtEl>
                                        <p:attrNameLst>
                                          <p:attrName>style.visibility</p:attrName>
                                        </p:attrNameLst>
                                      </p:cBhvr>
                                      <p:to>
                                        <p:strVal val="hidden"/>
                                      </p:to>
                                    </p:set>
                                  </p:childTnLst>
                                </p:cTn>
                              </p:par>
                              <p:par>
                                <p:cTn id="179" presetID="8" presetClass="emph" presetSubtype="0" repeatCount="indefinite" fill="hold" nodeType="withEffect">
                                  <p:stCondLst>
                                    <p:cond delay="0"/>
                                  </p:stCondLst>
                                  <p:childTnLst>
                                    <p:animRot by="-21600000">
                                      <p:cBhvr>
                                        <p:cTn id="180" dur="4500" fill="hold"/>
                                        <p:tgtEl>
                                          <p:spTgt spid="122"/>
                                        </p:tgtEl>
                                        <p:attrNameLst>
                                          <p:attrName>r</p:attrName>
                                        </p:attrNameLst>
                                      </p:cBhvr>
                                    </p:animRot>
                                  </p:childTnLst>
                                </p:cTn>
                              </p:par>
                              <p:par>
                                <p:cTn id="181" presetID="2" presetClass="exit" presetSubtype="3" fill="hold" nodeType="withEffect">
                                  <p:stCondLst>
                                    <p:cond delay="0"/>
                                  </p:stCondLst>
                                  <p:childTnLst>
                                    <p:anim calcmode="lin" valueType="num">
                                      <p:cBhvr additive="base">
                                        <p:cTn id="182" dur="4500"/>
                                        <p:tgtEl>
                                          <p:spTgt spid="122"/>
                                        </p:tgtEl>
                                        <p:attrNameLst>
                                          <p:attrName>ppt_x</p:attrName>
                                        </p:attrNameLst>
                                      </p:cBhvr>
                                      <p:tavLst>
                                        <p:tav tm="0">
                                          <p:val>
                                            <p:strVal val="ppt_x"/>
                                          </p:val>
                                        </p:tav>
                                        <p:tav tm="100000">
                                          <p:val>
                                            <p:strVal val="1+ppt_w/2"/>
                                          </p:val>
                                        </p:tav>
                                      </p:tavLst>
                                    </p:anim>
                                    <p:anim calcmode="lin" valueType="num">
                                      <p:cBhvr additive="base">
                                        <p:cTn id="183" dur="4500"/>
                                        <p:tgtEl>
                                          <p:spTgt spid="122"/>
                                        </p:tgtEl>
                                        <p:attrNameLst>
                                          <p:attrName>ppt_y</p:attrName>
                                        </p:attrNameLst>
                                      </p:cBhvr>
                                      <p:tavLst>
                                        <p:tav tm="0">
                                          <p:val>
                                            <p:strVal val="ppt_y"/>
                                          </p:val>
                                        </p:tav>
                                        <p:tav tm="100000">
                                          <p:val>
                                            <p:strVal val="0-ppt_h/2"/>
                                          </p:val>
                                        </p:tav>
                                      </p:tavLst>
                                    </p:anim>
                                    <p:set>
                                      <p:cBhvr>
                                        <p:cTn id="184" dur="1" fill="hold">
                                          <p:stCondLst>
                                            <p:cond delay="4499"/>
                                          </p:stCondLst>
                                        </p:cTn>
                                        <p:tgtEl>
                                          <p:spTgt spid="122"/>
                                        </p:tgtEl>
                                        <p:attrNameLst>
                                          <p:attrName>style.visibility</p:attrName>
                                        </p:attrNameLst>
                                      </p:cBhvr>
                                      <p:to>
                                        <p:strVal val="hidden"/>
                                      </p:to>
                                    </p:set>
                                  </p:childTnLst>
                                </p:cTn>
                              </p:par>
                              <p:par>
                                <p:cTn id="185" presetID="8" presetClass="emph" presetSubtype="0" repeatCount="indefinite" fill="hold" nodeType="withEffect">
                                  <p:stCondLst>
                                    <p:cond delay="0"/>
                                  </p:stCondLst>
                                  <p:childTnLst>
                                    <p:animRot by="-21600000">
                                      <p:cBhvr>
                                        <p:cTn id="186" dur="4500" fill="hold"/>
                                        <p:tgtEl>
                                          <p:spTgt spid="125"/>
                                        </p:tgtEl>
                                        <p:attrNameLst>
                                          <p:attrName>r</p:attrName>
                                        </p:attrNameLst>
                                      </p:cBhvr>
                                    </p:animRot>
                                  </p:childTnLst>
                                </p:cTn>
                              </p:par>
                              <p:par>
                                <p:cTn id="187" presetID="2" presetClass="exit" presetSubtype="3" fill="hold" nodeType="withEffect">
                                  <p:stCondLst>
                                    <p:cond delay="0"/>
                                  </p:stCondLst>
                                  <p:childTnLst>
                                    <p:anim calcmode="lin" valueType="num">
                                      <p:cBhvr additive="base">
                                        <p:cTn id="188" dur="4500"/>
                                        <p:tgtEl>
                                          <p:spTgt spid="125"/>
                                        </p:tgtEl>
                                        <p:attrNameLst>
                                          <p:attrName>ppt_x</p:attrName>
                                        </p:attrNameLst>
                                      </p:cBhvr>
                                      <p:tavLst>
                                        <p:tav tm="0">
                                          <p:val>
                                            <p:strVal val="ppt_x"/>
                                          </p:val>
                                        </p:tav>
                                        <p:tav tm="100000">
                                          <p:val>
                                            <p:strVal val="1+ppt_w/2"/>
                                          </p:val>
                                        </p:tav>
                                      </p:tavLst>
                                    </p:anim>
                                    <p:anim calcmode="lin" valueType="num">
                                      <p:cBhvr additive="base">
                                        <p:cTn id="189" dur="4500"/>
                                        <p:tgtEl>
                                          <p:spTgt spid="125"/>
                                        </p:tgtEl>
                                        <p:attrNameLst>
                                          <p:attrName>ppt_y</p:attrName>
                                        </p:attrNameLst>
                                      </p:cBhvr>
                                      <p:tavLst>
                                        <p:tav tm="0">
                                          <p:val>
                                            <p:strVal val="ppt_y"/>
                                          </p:val>
                                        </p:tav>
                                        <p:tav tm="100000">
                                          <p:val>
                                            <p:strVal val="0-ppt_h/2"/>
                                          </p:val>
                                        </p:tav>
                                      </p:tavLst>
                                    </p:anim>
                                    <p:set>
                                      <p:cBhvr>
                                        <p:cTn id="190" dur="1" fill="hold">
                                          <p:stCondLst>
                                            <p:cond delay="4499"/>
                                          </p:stCondLst>
                                        </p:cTn>
                                        <p:tgtEl>
                                          <p:spTgt spid="125"/>
                                        </p:tgtEl>
                                        <p:attrNameLst>
                                          <p:attrName>style.visibility</p:attrName>
                                        </p:attrNameLst>
                                      </p:cBhvr>
                                      <p:to>
                                        <p:strVal val="hidden"/>
                                      </p:to>
                                    </p:set>
                                  </p:childTnLst>
                                </p:cTn>
                              </p:par>
                              <p:par>
                                <p:cTn id="191" presetID="8" presetClass="emph" presetSubtype="0" repeatCount="indefinite" fill="hold" nodeType="withEffect">
                                  <p:stCondLst>
                                    <p:cond delay="0"/>
                                  </p:stCondLst>
                                  <p:childTnLst>
                                    <p:animRot by="-21600000">
                                      <p:cBhvr>
                                        <p:cTn id="192" dur="4500" fill="hold"/>
                                        <p:tgtEl>
                                          <p:spTgt spid="128"/>
                                        </p:tgtEl>
                                        <p:attrNameLst>
                                          <p:attrName>r</p:attrName>
                                        </p:attrNameLst>
                                      </p:cBhvr>
                                    </p:animRot>
                                  </p:childTnLst>
                                </p:cTn>
                              </p:par>
                              <p:par>
                                <p:cTn id="193" presetID="2" presetClass="exit" presetSubtype="3" fill="hold" nodeType="withEffect">
                                  <p:stCondLst>
                                    <p:cond delay="0"/>
                                  </p:stCondLst>
                                  <p:childTnLst>
                                    <p:anim calcmode="lin" valueType="num">
                                      <p:cBhvr additive="base">
                                        <p:cTn id="194" dur="4500"/>
                                        <p:tgtEl>
                                          <p:spTgt spid="128"/>
                                        </p:tgtEl>
                                        <p:attrNameLst>
                                          <p:attrName>ppt_x</p:attrName>
                                        </p:attrNameLst>
                                      </p:cBhvr>
                                      <p:tavLst>
                                        <p:tav tm="0">
                                          <p:val>
                                            <p:strVal val="ppt_x"/>
                                          </p:val>
                                        </p:tav>
                                        <p:tav tm="100000">
                                          <p:val>
                                            <p:strVal val="1+ppt_w/2"/>
                                          </p:val>
                                        </p:tav>
                                      </p:tavLst>
                                    </p:anim>
                                    <p:anim calcmode="lin" valueType="num">
                                      <p:cBhvr additive="base">
                                        <p:cTn id="195" dur="4500"/>
                                        <p:tgtEl>
                                          <p:spTgt spid="128"/>
                                        </p:tgtEl>
                                        <p:attrNameLst>
                                          <p:attrName>ppt_y</p:attrName>
                                        </p:attrNameLst>
                                      </p:cBhvr>
                                      <p:tavLst>
                                        <p:tav tm="0">
                                          <p:val>
                                            <p:strVal val="ppt_y"/>
                                          </p:val>
                                        </p:tav>
                                        <p:tav tm="100000">
                                          <p:val>
                                            <p:strVal val="0-ppt_h/2"/>
                                          </p:val>
                                        </p:tav>
                                      </p:tavLst>
                                    </p:anim>
                                    <p:set>
                                      <p:cBhvr>
                                        <p:cTn id="196" dur="1" fill="hold">
                                          <p:stCondLst>
                                            <p:cond delay="4499"/>
                                          </p:stCondLst>
                                        </p:cTn>
                                        <p:tgtEl>
                                          <p:spTgt spid="128"/>
                                        </p:tgtEl>
                                        <p:attrNameLst>
                                          <p:attrName>style.visibility</p:attrName>
                                        </p:attrNameLst>
                                      </p:cBhvr>
                                      <p:to>
                                        <p:strVal val="hidden"/>
                                      </p:to>
                                    </p:set>
                                  </p:childTnLst>
                                </p:cTn>
                              </p:par>
                              <p:par>
                                <p:cTn id="197" presetID="8" presetClass="emph" presetSubtype="0" repeatCount="indefinite" fill="hold" nodeType="withEffect">
                                  <p:stCondLst>
                                    <p:cond delay="0"/>
                                  </p:stCondLst>
                                  <p:childTnLst>
                                    <p:animRot by="-21600000">
                                      <p:cBhvr>
                                        <p:cTn id="198" dur="4500" fill="hold"/>
                                        <p:tgtEl>
                                          <p:spTgt spid="131"/>
                                        </p:tgtEl>
                                        <p:attrNameLst>
                                          <p:attrName>r</p:attrName>
                                        </p:attrNameLst>
                                      </p:cBhvr>
                                    </p:animRot>
                                  </p:childTnLst>
                                </p:cTn>
                              </p:par>
                              <p:par>
                                <p:cTn id="199" presetID="2" presetClass="exit" presetSubtype="3" fill="hold" nodeType="withEffect">
                                  <p:stCondLst>
                                    <p:cond delay="0"/>
                                  </p:stCondLst>
                                  <p:childTnLst>
                                    <p:anim calcmode="lin" valueType="num">
                                      <p:cBhvr additive="base">
                                        <p:cTn id="200" dur="4500"/>
                                        <p:tgtEl>
                                          <p:spTgt spid="131"/>
                                        </p:tgtEl>
                                        <p:attrNameLst>
                                          <p:attrName>ppt_x</p:attrName>
                                        </p:attrNameLst>
                                      </p:cBhvr>
                                      <p:tavLst>
                                        <p:tav tm="0">
                                          <p:val>
                                            <p:strVal val="ppt_x"/>
                                          </p:val>
                                        </p:tav>
                                        <p:tav tm="100000">
                                          <p:val>
                                            <p:strVal val="1+ppt_w/2"/>
                                          </p:val>
                                        </p:tav>
                                      </p:tavLst>
                                    </p:anim>
                                    <p:anim calcmode="lin" valueType="num">
                                      <p:cBhvr additive="base">
                                        <p:cTn id="201" dur="4500"/>
                                        <p:tgtEl>
                                          <p:spTgt spid="131"/>
                                        </p:tgtEl>
                                        <p:attrNameLst>
                                          <p:attrName>ppt_y</p:attrName>
                                        </p:attrNameLst>
                                      </p:cBhvr>
                                      <p:tavLst>
                                        <p:tav tm="0">
                                          <p:val>
                                            <p:strVal val="ppt_y"/>
                                          </p:val>
                                        </p:tav>
                                        <p:tav tm="100000">
                                          <p:val>
                                            <p:strVal val="0-ppt_h/2"/>
                                          </p:val>
                                        </p:tav>
                                      </p:tavLst>
                                    </p:anim>
                                    <p:set>
                                      <p:cBhvr>
                                        <p:cTn id="202" dur="1" fill="hold">
                                          <p:stCondLst>
                                            <p:cond delay="4499"/>
                                          </p:stCondLst>
                                        </p:cTn>
                                        <p:tgtEl>
                                          <p:spTgt spid="131"/>
                                        </p:tgtEl>
                                        <p:attrNameLst>
                                          <p:attrName>style.visibility</p:attrName>
                                        </p:attrNameLst>
                                      </p:cBhvr>
                                      <p:to>
                                        <p:strVal val="hidden"/>
                                      </p:to>
                                    </p:set>
                                  </p:childTnLst>
                                </p:cTn>
                              </p:par>
                              <p:par>
                                <p:cTn id="203" presetID="8" presetClass="emph" presetSubtype="0" repeatCount="indefinite" fill="hold" nodeType="withEffect">
                                  <p:stCondLst>
                                    <p:cond delay="0"/>
                                  </p:stCondLst>
                                  <p:childTnLst>
                                    <p:animRot by="21600000">
                                      <p:cBhvr>
                                        <p:cTn id="204" dur="4500" fill="hold"/>
                                        <p:tgtEl>
                                          <p:spTgt spid="101"/>
                                        </p:tgtEl>
                                        <p:attrNameLst>
                                          <p:attrName>r</p:attrName>
                                        </p:attrNameLst>
                                      </p:cBhvr>
                                    </p:animRot>
                                  </p:childTnLst>
                                </p:cTn>
                              </p:par>
                              <p:par>
                                <p:cTn id="205" presetID="2" presetClass="exit" presetSubtype="9" fill="hold" nodeType="withEffect">
                                  <p:stCondLst>
                                    <p:cond delay="0"/>
                                  </p:stCondLst>
                                  <p:childTnLst>
                                    <p:anim calcmode="lin" valueType="num">
                                      <p:cBhvr additive="base">
                                        <p:cTn id="206" dur="4500"/>
                                        <p:tgtEl>
                                          <p:spTgt spid="101"/>
                                        </p:tgtEl>
                                        <p:attrNameLst>
                                          <p:attrName>ppt_x</p:attrName>
                                        </p:attrNameLst>
                                      </p:cBhvr>
                                      <p:tavLst>
                                        <p:tav tm="0">
                                          <p:val>
                                            <p:strVal val="ppt_x"/>
                                          </p:val>
                                        </p:tav>
                                        <p:tav tm="100000">
                                          <p:val>
                                            <p:strVal val="0-ppt_w/2"/>
                                          </p:val>
                                        </p:tav>
                                      </p:tavLst>
                                    </p:anim>
                                    <p:anim calcmode="lin" valueType="num">
                                      <p:cBhvr additive="base">
                                        <p:cTn id="207" dur="4500"/>
                                        <p:tgtEl>
                                          <p:spTgt spid="101"/>
                                        </p:tgtEl>
                                        <p:attrNameLst>
                                          <p:attrName>ppt_y</p:attrName>
                                        </p:attrNameLst>
                                      </p:cBhvr>
                                      <p:tavLst>
                                        <p:tav tm="0">
                                          <p:val>
                                            <p:strVal val="ppt_y"/>
                                          </p:val>
                                        </p:tav>
                                        <p:tav tm="100000">
                                          <p:val>
                                            <p:strVal val="0-ppt_h/2"/>
                                          </p:val>
                                        </p:tav>
                                      </p:tavLst>
                                    </p:anim>
                                    <p:set>
                                      <p:cBhvr>
                                        <p:cTn id="208" dur="1" fill="hold">
                                          <p:stCondLst>
                                            <p:cond delay="4499"/>
                                          </p:stCondLst>
                                        </p:cTn>
                                        <p:tgtEl>
                                          <p:spTgt spid="101"/>
                                        </p:tgtEl>
                                        <p:attrNameLst>
                                          <p:attrName>style.visibility</p:attrName>
                                        </p:attrNameLst>
                                      </p:cBhvr>
                                      <p:to>
                                        <p:strVal val="hidden"/>
                                      </p:to>
                                    </p:set>
                                  </p:childTnLst>
                                </p:cTn>
                              </p:par>
                              <p:par>
                                <p:cTn id="209" presetID="8" presetClass="emph" presetSubtype="0" repeatCount="indefinite" fill="hold" nodeType="withEffect">
                                  <p:stCondLst>
                                    <p:cond delay="0"/>
                                  </p:stCondLst>
                                  <p:childTnLst>
                                    <p:animRot by="21600000">
                                      <p:cBhvr>
                                        <p:cTn id="210" dur="4500" fill="hold"/>
                                        <p:tgtEl>
                                          <p:spTgt spid="71"/>
                                        </p:tgtEl>
                                        <p:attrNameLst>
                                          <p:attrName>r</p:attrName>
                                        </p:attrNameLst>
                                      </p:cBhvr>
                                    </p:animRot>
                                  </p:childTnLst>
                                </p:cTn>
                              </p:par>
                              <p:par>
                                <p:cTn id="211" presetID="2" presetClass="exit" presetSubtype="9" fill="hold" nodeType="withEffect">
                                  <p:stCondLst>
                                    <p:cond delay="0"/>
                                  </p:stCondLst>
                                  <p:childTnLst>
                                    <p:anim calcmode="lin" valueType="num">
                                      <p:cBhvr additive="base">
                                        <p:cTn id="212" dur="4500"/>
                                        <p:tgtEl>
                                          <p:spTgt spid="71"/>
                                        </p:tgtEl>
                                        <p:attrNameLst>
                                          <p:attrName>ppt_x</p:attrName>
                                        </p:attrNameLst>
                                      </p:cBhvr>
                                      <p:tavLst>
                                        <p:tav tm="0">
                                          <p:val>
                                            <p:strVal val="ppt_x"/>
                                          </p:val>
                                        </p:tav>
                                        <p:tav tm="100000">
                                          <p:val>
                                            <p:strVal val="0-ppt_w/2"/>
                                          </p:val>
                                        </p:tav>
                                      </p:tavLst>
                                    </p:anim>
                                    <p:anim calcmode="lin" valueType="num">
                                      <p:cBhvr additive="base">
                                        <p:cTn id="213" dur="4500"/>
                                        <p:tgtEl>
                                          <p:spTgt spid="71"/>
                                        </p:tgtEl>
                                        <p:attrNameLst>
                                          <p:attrName>ppt_y</p:attrName>
                                        </p:attrNameLst>
                                      </p:cBhvr>
                                      <p:tavLst>
                                        <p:tav tm="0">
                                          <p:val>
                                            <p:strVal val="ppt_y"/>
                                          </p:val>
                                        </p:tav>
                                        <p:tav tm="100000">
                                          <p:val>
                                            <p:strVal val="0-ppt_h/2"/>
                                          </p:val>
                                        </p:tav>
                                      </p:tavLst>
                                    </p:anim>
                                    <p:set>
                                      <p:cBhvr>
                                        <p:cTn id="214" dur="1" fill="hold">
                                          <p:stCondLst>
                                            <p:cond delay="4499"/>
                                          </p:stCondLst>
                                        </p:cTn>
                                        <p:tgtEl>
                                          <p:spTgt spid="71"/>
                                        </p:tgtEl>
                                        <p:attrNameLst>
                                          <p:attrName>style.visibility</p:attrName>
                                        </p:attrNameLst>
                                      </p:cBhvr>
                                      <p:to>
                                        <p:strVal val="hidden"/>
                                      </p:to>
                                    </p:set>
                                  </p:childTnLst>
                                </p:cTn>
                              </p:par>
                              <p:par>
                                <p:cTn id="215" presetID="8" presetClass="emph" presetSubtype="0" repeatCount="indefinite" fill="hold" nodeType="withEffect">
                                  <p:stCondLst>
                                    <p:cond delay="0"/>
                                  </p:stCondLst>
                                  <p:childTnLst>
                                    <p:animRot by="21600000">
                                      <p:cBhvr>
                                        <p:cTn id="216" dur="4500" fill="hold"/>
                                        <p:tgtEl>
                                          <p:spTgt spid="74"/>
                                        </p:tgtEl>
                                        <p:attrNameLst>
                                          <p:attrName>r</p:attrName>
                                        </p:attrNameLst>
                                      </p:cBhvr>
                                    </p:animRot>
                                  </p:childTnLst>
                                </p:cTn>
                              </p:par>
                              <p:par>
                                <p:cTn id="217" presetID="2" presetClass="exit" presetSubtype="9" fill="hold" nodeType="withEffect">
                                  <p:stCondLst>
                                    <p:cond delay="0"/>
                                  </p:stCondLst>
                                  <p:childTnLst>
                                    <p:anim calcmode="lin" valueType="num">
                                      <p:cBhvr additive="base">
                                        <p:cTn id="218" dur="4500"/>
                                        <p:tgtEl>
                                          <p:spTgt spid="74"/>
                                        </p:tgtEl>
                                        <p:attrNameLst>
                                          <p:attrName>ppt_x</p:attrName>
                                        </p:attrNameLst>
                                      </p:cBhvr>
                                      <p:tavLst>
                                        <p:tav tm="0">
                                          <p:val>
                                            <p:strVal val="ppt_x"/>
                                          </p:val>
                                        </p:tav>
                                        <p:tav tm="100000">
                                          <p:val>
                                            <p:strVal val="0-ppt_w/2"/>
                                          </p:val>
                                        </p:tav>
                                      </p:tavLst>
                                    </p:anim>
                                    <p:anim calcmode="lin" valueType="num">
                                      <p:cBhvr additive="base">
                                        <p:cTn id="219" dur="4500"/>
                                        <p:tgtEl>
                                          <p:spTgt spid="74"/>
                                        </p:tgtEl>
                                        <p:attrNameLst>
                                          <p:attrName>ppt_y</p:attrName>
                                        </p:attrNameLst>
                                      </p:cBhvr>
                                      <p:tavLst>
                                        <p:tav tm="0">
                                          <p:val>
                                            <p:strVal val="ppt_y"/>
                                          </p:val>
                                        </p:tav>
                                        <p:tav tm="100000">
                                          <p:val>
                                            <p:strVal val="0-ppt_h/2"/>
                                          </p:val>
                                        </p:tav>
                                      </p:tavLst>
                                    </p:anim>
                                    <p:set>
                                      <p:cBhvr>
                                        <p:cTn id="220" dur="1" fill="hold">
                                          <p:stCondLst>
                                            <p:cond delay="4499"/>
                                          </p:stCondLst>
                                        </p:cTn>
                                        <p:tgtEl>
                                          <p:spTgt spid="74"/>
                                        </p:tgtEl>
                                        <p:attrNameLst>
                                          <p:attrName>style.visibility</p:attrName>
                                        </p:attrNameLst>
                                      </p:cBhvr>
                                      <p:to>
                                        <p:strVal val="hidden"/>
                                      </p:to>
                                    </p:set>
                                  </p:childTnLst>
                                </p:cTn>
                              </p:par>
                              <p:par>
                                <p:cTn id="221" presetID="8" presetClass="emph" presetSubtype="0" repeatCount="indefinite" fill="hold" nodeType="withEffect">
                                  <p:stCondLst>
                                    <p:cond delay="0"/>
                                  </p:stCondLst>
                                  <p:childTnLst>
                                    <p:animRot by="21600000">
                                      <p:cBhvr>
                                        <p:cTn id="222" dur="4500" fill="hold"/>
                                        <p:tgtEl>
                                          <p:spTgt spid="77"/>
                                        </p:tgtEl>
                                        <p:attrNameLst>
                                          <p:attrName>r</p:attrName>
                                        </p:attrNameLst>
                                      </p:cBhvr>
                                    </p:animRot>
                                  </p:childTnLst>
                                </p:cTn>
                              </p:par>
                              <p:par>
                                <p:cTn id="223" presetID="2" presetClass="exit" presetSubtype="9" fill="hold" nodeType="withEffect">
                                  <p:stCondLst>
                                    <p:cond delay="0"/>
                                  </p:stCondLst>
                                  <p:childTnLst>
                                    <p:anim calcmode="lin" valueType="num">
                                      <p:cBhvr additive="base">
                                        <p:cTn id="224" dur="4500"/>
                                        <p:tgtEl>
                                          <p:spTgt spid="77"/>
                                        </p:tgtEl>
                                        <p:attrNameLst>
                                          <p:attrName>ppt_x</p:attrName>
                                        </p:attrNameLst>
                                      </p:cBhvr>
                                      <p:tavLst>
                                        <p:tav tm="0">
                                          <p:val>
                                            <p:strVal val="ppt_x"/>
                                          </p:val>
                                        </p:tav>
                                        <p:tav tm="100000">
                                          <p:val>
                                            <p:strVal val="0-ppt_w/2"/>
                                          </p:val>
                                        </p:tav>
                                      </p:tavLst>
                                    </p:anim>
                                    <p:anim calcmode="lin" valueType="num">
                                      <p:cBhvr additive="base">
                                        <p:cTn id="225" dur="4500"/>
                                        <p:tgtEl>
                                          <p:spTgt spid="77"/>
                                        </p:tgtEl>
                                        <p:attrNameLst>
                                          <p:attrName>ppt_y</p:attrName>
                                        </p:attrNameLst>
                                      </p:cBhvr>
                                      <p:tavLst>
                                        <p:tav tm="0">
                                          <p:val>
                                            <p:strVal val="ppt_y"/>
                                          </p:val>
                                        </p:tav>
                                        <p:tav tm="100000">
                                          <p:val>
                                            <p:strVal val="0-ppt_h/2"/>
                                          </p:val>
                                        </p:tav>
                                      </p:tavLst>
                                    </p:anim>
                                    <p:set>
                                      <p:cBhvr>
                                        <p:cTn id="226" dur="1" fill="hold">
                                          <p:stCondLst>
                                            <p:cond delay="4499"/>
                                          </p:stCondLst>
                                        </p:cTn>
                                        <p:tgtEl>
                                          <p:spTgt spid="77"/>
                                        </p:tgtEl>
                                        <p:attrNameLst>
                                          <p:attrName>style.visibility</p:attrName>
                                        </p:attrNameLst>
                                      </p:cBhvr>
                                      <p:to>
                                        <p:strVal val="hidden"/>
                                      </p:to>
                                    </p:set>
                                  </p:childTnLst>
                                </p:cTn>
                              </p:par>
                              <p:par>
                                <p:cTn id="227" presetID="8" presetClass="emph" presetSubtype="0" repeatCount="indefinite" fill="hold" nodeType="withEffect">
                                  <p:stCondLst>
                                    <p:cond delay="0"/>
                                  </p:stCondLst>
                                  <p:childTnLst>
                                    <p:animRot by="21600000">
                                      <p:cBhvr>
                                        <p:cTn id="228" dur="4500" fill="hold"/>
                                        <p:tgtEl>
                                          <p:spTgt spid="80"/>
                                        </p:tgtEl>
                                        <p:attrNameLst>
                                          <p:attrName>r</p:attrName>
                                        </p:attrNameLst>
                                      </p:cBhvr>
                                    </p:animRot>
                                  </p:childTnLst>
                                </p:cTn>
                              </p:par>
                              <p:par>
                                <p:cTn id="229" presetID="2" presetClass="exit" presetSubtype="9" fill="hold" nodeType="withEffect">
                                  <p:stCondLst>
                                    <p:cond delay="0"/>
                                  </p:stCondLst>
                                  <p:childTnLst>
                                    <p:anim calcmode="lin" valueType="num">
                                      <p:cBhvr additive="base">
                                        <p:cTn id="230" dur="4500"/>
                                        <p:tgtEl>
                                          <p:spTgt spid="80"/>
                                        </p:tgtEl>
                                        <p:attrNameLst>
                                          <p:attrName>ppt_x</p:attrName>
                                        </p:attrNameLst>
                                      </p:cBhvr>
                                      <p:tavLst>
                                        <p:tav tm="0">
                                          <p:val>
                                            <p:strVal val="ppt_x"/>
                                          </p:val>
                                        </p:tav>
                                        <p:tav tm="100000">
                                          <p:val>
                                            <p:strVal val="0-ppt_w/2"/>
                                          </p:val>
                                        </p:tav>
                                      </p:tavLst>
                                    </p:anim>
                                    <p:anim calcmode="lin" valueType="num">
                                      <p:cBhvr additive="base">
                                        <p:cTn id="231" dur="4500"/>
                                        <p:tgtEl>
                                          <p:spTgt spid="80"/>
                                        </p:tgtEl>
                                        <p:attrNameLst>
                                          <p:attrName>ppt_y</p:attrName>
                                        </p:attrNameLst>
                                      </p:cBhvr>
                                      <p:tavLst>
                                        <p:tav tm="0">
                                          <p:val>
                                            <p:strVal val="ppt_y"/>
                                          </p:val>
                                        </p:tav>
                                        <p:tav tm="100000">
                                          <p:val>
                                            <p:strVal val="0-ppt_h/2"/>
                                          </p:val>
                                        </p:tav>
                                      </p:tavLst>
                                    </p:anim>
                                    <p:set>
                                      <p:cBhvr>
                                        <p:cTn id="232" dur="1" fill="hold">
                                          <p:stCondLst>
                                            <p:cond delay="4499"/>
                                          </p:stCondLst>
                                        </p:cTn>
                                        <p:tgtEl>
                                          <p:spTgt spid="80"/>
                                        </p:tgtEl>
                                        <p:attrNameLst>
                                          <p:attrName>style.visibility</p:attrName>
                                        </p:attrNameLst>
                                      </p:cBhvr>
                                      <p:to>
                                        <p:strVal val="hidden"/>
                                      </p:to>
                                    </p:set>
                                  </p:childTnLst>
                                </p:cTn>
                              </p:par>
                              <p:par>
                                <p:cTn id="233" presetID="8" presetClass="emph" presetSubtype="0" repeatCount="indefinite" fill="hold" nodeType="withEffect">
                                  <p:stCondLst>
                                    <p:cond delay="0"/>
                                  </p:stCondLst>
                                  <p:childTnLst>
                                    <p:animRot by="21600000">
                                      <p:cBhvr>
                                        <p:cTn id="234" dur="4500" fill="hold"/>
                                        <p:tgtEl>
                                          <p:spTgt spid="83"/>
                                        </p:tgtEl>
                                        <p:attrNameLst>
                                          <p:attrName>r</p:attrName>
                                        </p:attrNameLst>
                                      </p:cBhvr>
                                    </p:animRot>
                                  </p:childTnLst>
                                </p:cTn>
                              </p:par>
                              <p:par>
                                <p:cTn id="235" presetID="2" presetClass="exit" presetSubtype="9" fill="hold" nodeType="withEffect">
                                  <p:stCondLst>
                                    <p:cond delay="0"/>
                                  </p:stCondLst>
                                  <p:childTnLst>
                                    <p:anim calcmode="lin" valueType="num">
                                      <p:cBhvr additive="base">
                                        <p:cTn id="236" dur="4500"/>
                                        <p:tgtEl>
                                          <p:spTgt spid="83"/>
                                        </p:tgtEl>
                                        <p:attrNameLst>
                                          <p:attrName>ppt_x</p:attrName>
                                        </p:attrNameLst>
                                      </p:cBhvr>
                                      <p:tavLst>
                                        <p:tav tm="0">
                                          <p:val>
                                            <p:strVal val="ppt_x"/>
                                          </p:val>
                                        </p:tav>
                                        <p:tav tm="100000">
                                          <p:val>
                                            <p:strVal val="0-ppt_w/2"/>
                                          </p:val>
                                        </p:tav>
                                      </p:tavLst>
                                    </p:anim>
                                    <p:anim calcmode="lin" valueType="num">
                                      <p:cBhvr additive="base">
                                        <p:cTn id="237" dur="4500"/>
                                        <p:tgtEl>
                                          <p:spTgt spid="83"/>
                                        </p:tgtEl>
                                        <p:attrNameLst>
                                          <p:attrName>ppt_y</p:attrName>
                                        </p:attrNameLst>
                                      </p:cBhvr>
                                      <p:tavLst>
                                        <p:tav tm="0">
                                          <p:val>
                                            <p:strVal val="ppt_y"/>
                                          </p:val>
                                        </p:tav>
                                        <p:tav tm="100000">
                                          <p:val>
                                            <p:strVal val="0-ppt_h/2"/>
                                          </p:val>
                                        </p:tav>
                                      </p:tavLst>
                                    </p:anim>
                                    <p:set>
                                      <p:cBhvr>
                                        <p:cTn id="238" dur="1" fill="hold">
                                          <p:stCondLst>
                                            <p:cond delay="4499"/>
                                          </p:stCondLst>
                                        </p:cTn>
                                        <p:tgtEl>
                                          <p:spTgt spid="83"/>
                                        </p:tgtEl>
                                        <p:attrNameLst>
                                          <p:attrName>style.visibility</p:attrName>
                                        </p:attrNameLst>
                                      </p:cBhvr>
                                      <p:to>
                                        <p:strVal val="hidden"/>
                                      </p:to>
                                    </p:set>
                                  </p:childTnLst>
                                </p:cTn>
                              </p:par>
                              <p:par>
                                <p:cTn id="239" presetID="8" presetClass="emph" presetSubtype="0" repeatCount="indefinite" fill="hold" nodeType="withEffect">
                                  <p:stCondLst>
                                    <p:cond delay="0"/>
                                  </p:stCondLst>
                                  <p:childTnLst>
                                    <p:animRot by="21600000">
                                      <p:cBhvr>
                                        <p:cTn id="240" dur="4500" fill="hold"/>
                                        <p:tgtEl>
                                          <p:spTgt spid="86"/>
                                        </p:tgtEl>
                                        <p:attrNameLst>
                                          <p:attrName>r</p:attrName>
                                        </p:attrNameLst>
                                      </p:cBhvr>
                                    </p:animRot>
                                  </p:childTnLst>
                                </p:cTn>
                              </p:par>
                              <p:par>
                                <p:cTn id="241" presetID="2" presetClass="exit" presetSubtype="9" fill="hold" nodeType="withEffect">
                                  <p:stCondLst>
                                    <p:cond delay="0"/>
                                  </p:stCondLst>
                                  <p:childTnLst>
                                    <p:anim calcmode="lin" valueType="num">
                                      <p:cBhvr additive="base">
                                        <p:cTn id="242" dur="4500"/>
                                        <p:tgtEl>
                                          <p:spTgt spid="86"/>
                                        </p:tgtEl>
                                        <p:attrNameLst>
                                          <p:attrName>ppt_x</p:attrName>
                                        </p:attrNameLst>
                                      </p:cBhvr>
                                      <p:tavLst>
                                        <p:tav tm="0">
                                          <p:val>
                                            <p:strVal val="ppt_x"/>
                                          </p:val>
                                        </p:tav>
                                        <p:tav tm="100000">
                                          <p:val>
                                            <p:strVal val="0-ppt_w/2"/>
                                          </p:val>
                                        </p:tav>
                                      </p:tavLst>
                                    </p:anim>
                                    <p:anim calcmode="lin" valueType="num">
                                      <p:cBhvr additive="base">
                                        <p:cTn id="243" dur="4500"/>
                                        <p:tgtEl>
                                          <p:spTgt spid="86"/>
                                        </p:tgtEl>
                                        <p:attrNameLst>
                                          <p:attrName>ppt_y</p:attrName>
                                        </p:attrNameLst>
                                      </p:cBhvr>
                                      <p:tavLst>
                                        <p:tav tm="0">
                                          <p:val>
                                            <p:strVal val="ppt_y"/>
                                          </p:val>
                                        </p:tav>
                                        <p:tav tm="100000">
                                          <p:val>
                                            <p:strVal val="0-ppt_h/2"/>
                                          </p:val>
                                        </p:tav>
                                      </p:tavLst>
                                    </p:anim>
                                    <p:set>
                                      <p:cBhvr>
                                        <p:cTn id="244" dur="1" fill="hold">
                                          <p:stCondLst>
                                            <p:cond delay="4499"/>
                                          </p:stCondLst>
                                        </p:cTn>
                                        <p:tgtEl>
                                          <p:spTgt spid="86"/>
                                        </p:tgtEl>
                                        <p:attrNameLst>
                                          <p:attrName>style.visibility</p:attrName>
                                        </p:attrNameLst>
                                      </p:cBhvr>
                                      <p:to>
                                        <p:strVal val="hidden"/>
                                      </p:to>
                                    </p:set>
                                  </p:childTnLst>
                                </p:cTn>
                              </p:par>
                              <p:par>
                                <p:cTn id="245" presetID="8" presetClass="emph" presetSubtype="0" repeatCount="indefinite" fill="hold" nodeType="withEffect">
                                  <p:stCondLst>
                                    <p:cond delay="0"/>
                                  </p:stCondLst>
                                  <p:childTnLst>
                                    <p:animRot by="21600000">
                                      <p:cBhvr>
                                        <p:cTn id="246" dur="4500" fill="hold"/>
                                        <p:tgtEl>
                                          <p:spTgt spid="89"/>
                                        </p:tgtEl>
                                        <p:attrNameLst>
                                          <p:attrName>r</p:attrName>
                                        </p:attrNameLst>
                                      </p:cBhvr>
                                    </p:animRot>
                                  </p:childTnLst>
                                </p:cTn>
                              </p:par>
                              <p:par>
                                <p:cTn id="247" presetID="2" presetClass="exit" presetSubtype="9" fill="hold" nodeType="withEffect">
                                  <p:stCondLst>
                                    <p:cond delay="0"/>
                                  </p:stCondLst>
                                  <p:childTnLst>
                                    <p:anim calcmode="lin" valueType="num">
                                      <p:cBhvr additive="base">
                                        <p:cTn id="248" dur="4500"/>
                                        <p:tgtEl>
                                          <p:spTgt spid="89"/>
                                        </p:tgtEl>
                                        <p:attrNameLst>
                                          <p:attrName>ppt_x</p:attrName>
                                        </p:attrNameLst>
                                      </p:cBhvr>
                                      <p:tavLst>
                                        <p:tav tm="0">
                                          <p:val>
                                            <p:strVal val="ppt_x"/>
                                          </p:val>
                                        </p:tav>
                                        <p:tav tm="100000">
                                          <p:val>
                                            <p:strVal val="0-ppt_w/2"/>
                                          </p:val>
                                        </p:tav>
                                      </p:tavLst>
                                    </p:anim>
                                    <p:anim calcmode="lin" valueType="num">
                                      <p:cBhvr additive="base">
                                        <p:cTn id="249" dur="4500"/>
                                        <p:tgtEl>
                                          <p:spTgt spid="89"/>
                                        </p:tgtEl>
                                        <p:attrNameLst>
                                          <p:attrName>ppt_y</p:attrName>
                                        </p:attrNameLst>
                                      </p:cBhvr>
                                      <p:tavLst>
                                        <p:tav tm="0">
                                          <p:val>
                                            <p:strVal val="ppt_y"/>
                                          </p:val>
                                        </p:tav>
                                        <p:tav tm="100000">
                                          <p:val>
                                            <p:strVal val="0-ppt_h/2"/>
                                          </p:val>
                                        </p:tav>
                                      </p:tavLst>
                                    </p:anim>
                                    <p:set>
                                      <p:cBhvr>
                                        <p:cTn id="250" dur="1" fill="hold">
                                          <p:stCondLst>
                                            <p:cond delay="4499"/>
                                          </p:stCondLst>
                                        </p:cTn>
                                        <p:tgtEl>
                                          <p:spTgt spid="89"/>
                                        </p:tgtEl>
                                        <p:attrNameLst>
                                          <p:attrName>style.visibility</p:attrName>
                                        </p:attrNameLst>
                                      </p:cBhvr>
                                      <p:to>
                                        <p:strVal val="hidden"/>
                                      </p:to>
                                    </p:set>
                                  </p:childTnLst>
                                </p:cTn>
                              </p:par>
                              <p:par>
                                <p:cTn id="251" presetID="8" presetClass="emph" presetSubtype="0" repeatCount="indefinite" fill="hold" nodeType="withEffect">
                                  <p:stCondLst>
                                    <p:cond delay="0"/>
                                  </p:stCondLst>
                                  <p:childTnLst>
                                    <p:animRot by="21600000">
                                      <p:cBhvr>
                                        <p:cTn id="252" dur="4500" fill="hold"/>
                                        <p:tgtEl>
                                          <p:spTgt spid="92"/>
                                        </p:tgtEl>
                                        <p:attrNameLst>
                                          <p:attrName>r</p:attrName>
                                        </p:attrNameLst>
                                      </p:cBhvr>
                                    </p:animRot>
                                  </p:childTnLst>
                                </p:cTn>
                              </p:par>
                              <p:par>
                                <p:cTn id="253" presetID="2" presetClass="exit" presetSubtype="9" fill="hold" nodeType="withEffect">
                                  <p:stCondLst>
                                    <p:cond delay="0"/>
                                  </p:stCondLst>
                                  <p:childTnLst>
                                    <p:anim calcmode="lin" valueType="num">
                                      <p:cBhvr additive="base">
                                        <p:cTn id="254" dur="4500"/>
                                        <p:tgtEl>
                                          <p:spTgt spid="92"/>
                                        </p:tgtEl>
                                        <p:attrNameLst>
                                          <p:attrName>ppt_x</p:attrName>
                                        </p:attrNameLst>
                                      </p:cBhvr>
                                      <p:tavLst>
                                        <p:tav tm="0">
                                          <p:val>
                                            <p:strVal val="ppt_x"/>
                                          </p:val>
                                        </p:tav>
                                        <p:tav tm="100000">
                                          <p:val>
                                            <p:strVal val="0-ppt_w/2"/>
                                          </p:val>
                                        </p:tav>
                                      </p:tavLst>
                                    </p:anim>
                                    <p:anim calcmode="lin" valueType="num">
                                      <p:cBhvr additive="base">
                                        <p:cTn id="255" dur="4500"/>
                                        <p:tgtEl>
                                          <p:spTgt spid="92"/>
                                        </p:tgtEl>
                                        <p:attrNameLst>
                                          <p:attrName>ppt_y</p:attrName>
                                        </p:attrNameLst>
                                      </p:cBhvr>
                                      <p:tavLst>
                                        <p:tav tm="0">
                                          <p:val>
                                            <p:strVal val="ppt_y"/>
                                          </p:val>
                                        </p:tav>
                                        <p:tav tm="100000">
                                          <p:val>
                                            <p:strVal val="0-ppt_h/2"/>
                                          </p:val>
                                        </p:tav>
                                      </p:tavLst>
                                    </p:anim>
                                    <p:set>
                                      <p:cBhvr>
                                        <p:cTn id="256" dur="1" fill="hold">
                                          <p:stCondLst>
                                            <p:cond delay="4499"/>
                                          </p:stCondLst>
                                        </p:cTn>
                                        <p:tgtEl>
                                          <p:spTgt spid="92"/>
                                        </p:tgtEl>
                                        <p:attrNameLst>
                                          <p:attrName>style.visibility</p:attrName>
                                        </p:attrNameLst>
                                      </p:cBhvr>
                                      <p:to>
                                        <p:strVal val="hidden"/>
                                      </p:to>
                                    </p:set>
                                  </p:childTnLst>
                                </p:cTn>
                              </p:par>
                              <p:par>
                                <p:cTn id="257" presetID="8" presetClass="emph" presetSubtype="0" repeatCount="indefinite" fill="hold" nodeType="withEffect">
                                  <p:stCondLst>
                                    <p:cond delay="0"/>
                                  </p:stCondLst>
                                  <p:childTnLst>
                                    <p:animRot by="21600000">
                                      <p:cBhvr>
                                        <p:cTn id="258" dur="4500" fill="hold"/>
                                        <p:tgtEl>
                                          <p:spTgt spid="95"/>
                                        </p:tgtEl>
                                        <p:attrNameLst>
                                          <p:attrName>r</p:attrName>
                                        </p:attrNameLst>
                                      </p:cBhvr>
                                    </p:animRot>
                                  </p:childTnLst>
                                </p:cTn>
                              </p:par>
                              <p:par>
                                <p:cTn id="259" presetID="2" presetClass="exit" presetSubtype="9" fill="hold" nodeType="withEffect">
                                  <p:stCondLst>
                                    <p:cond delay="0"/>
                                  </p:stCondLst>
                                  <p:childTnLst>
                                    <p:anim calcmode="lin" valueType="num">
                                      <p:cBhvr additive="base">
                                        <p:cTn id="260" dur="4500"/>
                                        <p:tgtEl>
                                          <p:spTgt spid="95"/>
                                        </p:tgtEl>
                                        <p:attrNameLst>
                                          <p:attrName>ppt_x</p:attrName>
                                        </p:attrNameLst>
                                      </p:cBhvr>
                                      <p:tavLst>
                                        <p:tav tm="0">
                                          <p:val>
                                            <p:strVal val="ppt_x"/>
                                          </p:val>
                                        </p:tav>
                                        <p:tav tm="100000">
                                          <p:val>
                                            <p:strVal val="0-ppt_w/2"/>
                                          </p:val>
                                        </p:tav>
                                      </p:tavLst>
                                    </p:anim>
                                    <p:anim calcmode="lin" valueType="num">
                                      <p:cBhvr additive="base">
                                        <p:cTn id="261" dur="4500"/>
                                        <p:tgtEl>
                                          <p:spTgt spid="95"/>
                                        </p:tgtEl>
                                        <p:attrNameLst>
                                          <p:attrName>ppt_y</p:attrName>
                                        </p:attrNameLst>
                                      </p:cBhvr>
                                      <p:tavLst>
                                        <p:tav tm="0">
                                          <p:val>
                                            <p:strVal val="ppt_y"/>
                                          </p:val>
                                        </p:tav>
                                        <p:tav tm="100000">
                                          <p:val>
                                            <p:strVal val="0-ppt_h/2"/>
                                          </p:val>
                                        </p:tav>
                                      </p:tavLst>
                                    </p:anim>
                                    <p:set>
                                      <p:cBhvr>
                                        <p:cTn id="262" dur="1" fill="hold">
                                          <p:stCondLst>
                                            <p:cond delay="4499"/>
                                          </p:stCondLst>
                                        </p:cTn>
                                        <p:tgtEl>
                                          <p:spTgt spid="95"/>
                                        </p:tgtEl>
                                        <p:attrNameLst>
                                          <p:attrName>style.visibility</p:attrName>
                                        </p:attrNameLst>
                                      </p:cBhvr>
                                      <p:to>
                                        <p:strVal val="hidden"/>
                                      </p:to>
                                    </p:set>
                                  </p:childTnLst>
                                </p:cTn>
                              </p:par>
                              <p:par>
                                <p:cTn id="263" presetID="8" presetClass="emph" presetSubtype="0" repeatCount="indefinite" fill="hold" nodeType="withEffect">
                                  <p:stCondLst>
                                    <p:cond delay="0"/>
                                  </p:stCondLst>
                                  <p:childTnLst>
                                    <p:animRot by="21600000">
                                      <p:cBhvr>
                                        <p:cTn id="264" dur="4500" fill="hold"/>
                                        <p:tgtEl>
                                          <p:spTgt spid="98"/>
                                        </p:tgtEl>
                                        <p:attrNameLst>
                                          <p:attrName>r</p:attrName>
                                        </p:attrNameLst>
                                      </p:cBhvr>
                                    </p:animRot>
                                  </p:childTnLst>
                                </p:cTn>
                              </p:par>
                              <p:par>
                                <p:cTn id="265" presetID="2" presetClass="exit" presetSubtype="9" fill="hold" nodeType="withEffect">
                                  <p:stCondLst>
                                    <p:cond delay="0"/>
                                  </p:stCondLst>
                                  <p:childTnLst>
                                    <p:anim calcmode="lin" valueType="num">
                                      <p:cBhvr additive="base">
                                        <p:cTn id="266" dur="4500"/>
                                        <p:tgtEl>
                                          <p:spTgt spid="98"/>
                                        </p:tgtEl>
                                        <p:attrNameLst>
                                          <p:attrName>ppt_x</p:attrName>
                                        </p:attrNameLst>
                                      </p:cBhvr>
                                      <p:tavLst>
                                        <p:tav tm="0">
                                          <p:val>
                                            <p:strVal val="ppt_x"/>
                                          </p:val>
                                        </p:tav>
                                        <p:tav tm="100000">
                                          <p:val>
                                            <p:strVal val="0-ppt_w/2"/>
                                          </p:val>
                                        </p:tav>
                                      </p:tavLst>
                                    </p:anim>
                                    <p:anim calcmode="lin" valueType="num">
                                      <p:cBhvr additive="base">
                                        <p:cTn id="267" dur="4500"/>
                                        <p:tgtEl>
                                          <p:spTgt spid="98"/>
                                        </p:tgtEl>
                                        <p:attrNameLst>
                                          <p:attrName>ppt_y</p:attrName>
                                        </p:attrNameLst>
                                      </p:cBhvr>
                                      <p:tavLst>
                                        <p:tav tm="0">
                                          <p:val>
                                            <p:strVal val="ppt_y"/>
                                          </p:val>
                                        </p:tav>
                                        <p:tav tm="100000">
                                          <p:val>
                                            <p:strVal val="0-ppt_h/2"/>
                                          </p:val>
                                        </p:tav>
                                      </p:tavLst>
                                    </p:anim>
                                    <p:set>
                                      <p:cBhvr>
                                        <p:cTn id="268" dur="1" fill="hold">
                                          <p:stCondLst>
                                            <p:cond delay="4499"/>
                                          </p:stCondLst>
                                        </p:cTn>
                                        <p:tgtEl>
                                          <p:spTgt spid="98"/>
                                        </p:tgtEl>
                                        <p:attrNameLst>
                                          <p:attrName>style.visibility</p:attrName>
                                        </p:attrNameLst>
                                      </p:cBhvr>
                                      <p:to>
                                        <p:strVal val="hidden"/>
                                      </p:to>
                                    </p:set>
                                  </p:childTnLst>
                                </p:cTn>
                              </p:par>
                              <p:par>
                                <p:cTn id="269" presetID="13" presetClass="exit" presetSubtype="32" fill="hold" nodeType="withEffect">
                                  <p:stCondLst>
                                    <p:cond delay="0"/>
                                  </p:stCondLst>
                                  <p:childTnLst>
                                    <p:animEffect transition="out" filter="plus(out)">
                                      <p:cBhvr>
                                        <p:cTn id="270" dur="6000"/>
                                        <p:tgtEl>
                                          <p:spTgt spid="4"/>
                                        </p:tgtEl>
                                      </p:cBhvr>
                                    </p:animEffect>
                                    <p:set>
                                      <p:cBhvr>
                                        <p:cTn id="271" dur="1" fill="hold">
                                          <p:stCondLst>
                                            <p:cond delay="5999"/>
                                          </p:stCondLst>
                                        </p:cTn>
                                        <p:tgtEl>
                                          <p:spTgt spid="4"/>
                                        </p:tgtEl>
                                        <p:attrNameLst>
                                          <p:attrName>style.visibility</p:attrName>
                                        </p:attrNameLst>
                                      </p:cBhvr>
                                      <p:to>
                                        <p:strVal val="hidden"/>
                                      </p:to>
                                    </p:set>
                                  </p:childTnLst>
                                </p:cTn>
                              </p:par>
                              <p:par>
                                <p:cTn id="272" presetID="13" presetClass="exit" presetSubtype="32" fill="hold" nodeType="withEffect">
                                  <p:stCondLst>
                                    <p:cond delay="0"/>
                                  </p:stCondLst>
                                  <p:childTnLst>
                                    <p:animEffect transition="out" filter="plus(out)">
                                      <p:cBhvr>
                                        <p:cTn id="273" dur="6000"/>
                                        <p:tgtEl>
                                          <p:spTgt spid="8"/>
                                        </p:tgtEl>
                                      </p:cBhvr>
                                    </p:animEffect>
                                    <p:set>
                                      <p:cBhvr>
                                        <p:cTn id="274" dur="1" fill="hold">
                                          <p:stCondLst>
                                            <p:cond delay="5999"/>
                                          </p:stCondLst>
                                        </p:cTn>
                                        <p:tgtEl>
                                          <p:spTgt spid="8"/>
                                        </p:tgtEl>
                                        <p:attrNameLst>
                                          <p:attrName>style.visibility</p:attrName>
                                        </p:attrNameLst>
                                      </p:cBhvr>
                                      <p:to>
                                        <p:strVal val="hidden"/>
                                      </p:to>
                                    </p:set>
                                  </p:childTnLst>
                                </p:cTn>
                              </p:par>
                              <p:par>
                                <p:cTn id="275" presetID="13" presetClass="exit" presetSubtype="32" fill="hold" nodeType="withEffect">
                                  <p:stCondLst>
                                    <p:cond delay="0"/>
                                  </p:stCondLst>
                                  <p:childTnLst>
                                    <p:animEffect transition="out" filter="plus(out)">
                                      <p:cBhvr>
                                        <p:cTn id="276" dur="6000"/>
                                        <p:tgtEl>
                                          <p:spTgt spid="11"/>
                                        </p:tgtEl>
                                      </p:cBhvr>
                                    </p:animEffect>
                                    <p:set>
                                      <p:cBhvr>
                                        <p:cTn id="277" dur="1" fill="hold">
                                          <p:stCondLst>
                                            <p:cond delay="5999"/>
                                          </p:stCondLst>
                                        </p:cTn>
                                        <p:tgtEl>
                                          <p:spTgt spid="11"/>
                                        </p:tgtEl>
                                        <p:attrNameLst>
                                          <p:attrName>style.visibility</p:attrName>
                                        </p:attrNameLst>
                                      </p:cBhvr>
                                      <p:to>
                                        <p:strVal val="hidden"/>
                                      </p:to>
                                    </p:set>
                                  </p:childTnLst>
                                </p:cTn>
                              </p:par>
                              <p:par>
                                <p:cTn id="278" presetID="13" presetClass="exit" presetSubtype="32" fill="hold" nodeType="withEffect">
                                  <p:stCondLst>
                                    <p:cond delay="0"/>
                                  </p:stCondLst>
                                  <p:childTnLst>
                                    <p:animEffect transition="out" filter="plus(out)">
                                      <p:cBhvr>
                                        <p:cTn id="279" dur="6000"/>
                                        <p:tgtEl>
                                          <p:spTgt spid="14"/>
                                        </p:tgtEl>
                                      </p:cBhvr>
                                    </p:animEffect>
                                    <p:set>
                                      <p:cBhvr>
                                        <p:cTn id="280" dur="1" fill="hold">
                                          <p:stCondLst>
                                            <p:cond delay="5999"/>
                                          </p:stCondLst>
                                        </p:cTn>
                                        <p:tgtEl>
                                          <p:spTgt spid="14"/>
                                        </p:tgtEl>
                                        <p:attrNameLst>
                                          <p:attrName>style.visibility</p:attrName>
                                        </p:attrNameLst>
                                      </p:cBhvr>
                                      <p:to>
                                        <p:strVal val="hidden"/>
                                      </p:to>
                                    </p:set>
                                  </p:childTnLst>
                                </p:cTn>
                              </p:par>
                              <p:par>
                                <p:cTn id="281" presetID="13" presetClass="exit" presetSubtype="32" fill="hold" nodeType="withEffect">
                                  <p:stCondLst>
                                    <p:cond delay="0"/>
                                  </p:stCondLst>
                                  <p:childTnLst>
                                    <p:animEffect transition="out" filter="plus(out)">
                                      <p:cBhvr>
                                        <p:cTn id="282" dur="6000"/>
                                        <p:tgtEl>
                                          <p:spTgt spid="17"/>
                                        </p:tgtEl>
                                      </p:cBhvr>
                                    </p:animEffect>
                                    <p:set>
                                      <p:cBhvr>
                                        <p:cTn id="283" dur="1" fill="hold">
                                          <p:stCondLst>
                                            <p:cond delay="5999"/>
                                          </p:stCondLst>
                                        </p:cTn>
                                        <p:tgtEl>
                                          <p:spTgt spid="17"/>
                                        </p:tgtEl>
                                        <p:attrNameLst>
                                          <p:attrName>style.visibility</p:attrName>
                                        </p:attrNameLst>
                                      </p:cBhvr>
                                      <p:to>
                                        <p:strVal val="hidden"/>
                                      </p:to>
                                    </p:set>
                                  </p:childTnLst>
                                </p:cTn>
                              </p:par>
                              <p:par>
                                <p:cTn id="284" presetID="13" presetClass="exit" presetSubtype="32" fill="hold" nodeType="withEffect">
                                  <p:stCondLst>
                                    <p:cond delay="0"/>
                                  </p:stCondLst>
                                  <p:childTnLst>
                                    <p:animEffect transition="out" filter="plus(out)">
                                      <p:cBhvr>
                                        <p:cTn id="285" dur="6000"/>
                                        <p:tgtEl>
                                          <p:spTgt spid="20"/>
                                        </p:tgtEl>
                                      </p:cBhvr>
                                    </p:animEffect>
                                    <p:set>
                                      <p:cBhvr>
                                        <p:cTn id="286" dur="1" fill="hold">
                                          <p:stCondLst>
                                            <p:cond delay="5999"/>
                                          </p:stCondLst>
                                        </p:cTn>
                                        <p:tgtEl>
                                          <p:spTgt spid="20"/>
                                        </p:tgtEl>
                                        <p:attrNameLst>
                                          <p:attrName>style.visibility</p:attrName>
                                        </p:attrNameLst>
                                      </p:cBhvr>
                                      <p:to>
                                        <p:strVal val="hidden"/>
                                      </p:to>
                                    </p:set>
                                  </p:childTnLst>
                                </p:cTn>
                              </p:par>
                              <p:par>
                                <p:cTn id="287" presetID="13" presetClass="exit" presetSubtype="32" fill="hold" nodeType="withEffect">
                                  <p:stCondLst>
                                    <p:cond delay="0"/>
                                  </p:stCondLst>
                                  <p:childTnLst>
                                    <p:animEffect transition="out" filter="plus(out)">
                                      <p:cBhvr>
                                        <p:cTn id="288" dur="6000"/>
                                        <p:tgtEl>
                                          <p:spTgt spid="23"/>
                                        </p:tgtEl>
                                      </p:cBhvr>
                                    </p:animEffect>
                                    <p:set>
                                      <p:cBhvr>
                                        <p:cTn id="289" dur="1" fill="hold">
                                          <p:stCondLst>
                                            <p:cond delay="5999"/>
                                          </p:stCondLst>
                                        </p:cTn>
                                        <p:tgtEl>
                                          <p:spTgt spid="23"/>
                                        </p:tgtEl>
                                        <p:attrNameLst>
                                          <p:attrName>style.visibility</p:attrName>
                                        </p:attrNameLst>
                                      </p:cBhvr>
                                      <p:to>
                                        <p:strVal val="hidden"/>
                                      </p:to>
                                    </p:set>
                                  </p:childTnLst>
                                </p:cTn>
                              </p:par>
                              <p:par>
                                <p:cTn id="290" presetID="13" presetClass="exit" presetSubtype="32" fill="hold" nodeType="withEffect">
                                  <p:stCondLst>
                                    <p:cond delay="0"/>
                                  </p:stCondLst>
                                  <p:childTnLst>
                                    <p:animEffect transition="out" filter="plus(out)">
                                      <p:cBhvr>
                                        <p:cTn id="291" dur="6000"/>
                                        <p:tgtEl>
                                          <p:spTgt spid="26"/>
                                        </p:tgtEl>
                                      </p:cBhvr>
                                    </p:animEffect>
                                    <p:set>
                                      <p:cBhvr>
                                        <p:cTn id="292" dur="1" fill="hold">
                                          <p:stCondLst>
                                            <p:cond delay="5999"/>
                                          </p:stCondLst>
                                        </p:cTn>
                                        <p:tgtEl>
                                          <p:spTgt spid="26"/>
                                        </p:tgtEl>
                                        <p:attrNameLst>
                                          <p:attrName>style.visibility</p:attrName>
                                        </p:attrNameLst>
                                      </p:cBhvr>
                                      <p:to>
                                        <p:strVal val="hidden"/>
                                      </p:to>
                                    </p:set>
                                  </p:childTnLst>
                                </p:cTn>
                              </p:par>
                              <p:par>
                                <p:cTn id="293" presetID="13" presetClass="exit" presetSubtype="32" fill="hold" nodeType="withEffect">
                                  <p:stCondLst>
                                    <p:cond delay="0"/>
                                  </p:stCondLst>
                                  <p:childTnLst>
                                    <p:animEffect transition="out" filter="plus(out)">
                                      <p:cBhvr>
                                        <p:cTn id="294" dur="6000"/>
                                        <p:tgtEl>
                                          <p:spTgt spid="29"/>
                                        </p:tgtEl>
                                      </p:cBhvr>
                                    </p:animEffect>
                                    <p:set>
                                      <p:cBhvr>
                                        <p:cTn id="295" dur="1" fill="hold">
                                          <p:stCondLst>
                                            <p:cond delay="5999"/>
                                          </p:stCondLst>
                                        </p:cTn>
                                        <p:tgtEl>
                                          <p:spTgt spid="29"/>
                                        </p:tgtEl>
                                        <p:attrNameLst>
                                          <p:attrName>style.visibility</p:attrName>
                                        </p:attrNameLst>
                                      </p:cBhvr>
                                      <p:to>
                                        <p:strVal val="hidden"/>
                                      </p:to>
                                    </p:set>
                                  </p:childTnLst>
                                </p:cTn>
                              </p:par>
                              <p:par>
                                <p:cTn id="296" presetID="13" presetClass="exit" presetSubtype="32" fill="hold" nodeType="withEffect">
                                  <p:stCondLst>
                                    <p:cond delay="0"/>
                                  </p:stCondLst>
                                  <p:childTnLst>
                                    <p:animEffect transition="out" filter="plus(out)">
                                      <p:cBhvr>
                                        <p:cTn id="297" dur="6000"/>
                                        <p:tgtEl>
                                          <p:spTgt spid="32"/>
                                        </p:tgtEl>
                                      </p:cBhvr>
                                    </p:animEffect>
                                    <p:set>
                                      <p:cBhvr>
                                        <p:cTn id="298" dur="1" fill="hold">
                                          <p:stCondLst>
                                            <p:cond delay="5999"/>
                                          </p:stCondLst>
                                        </p:cTn>
                                        <p:tgtEl>
                                          <p:spTgt spid="32"/>
                                        </p:tgtEl>
                                        <p:attrNameLst>
                                          <p:attrName>style.visibility</p:attrName>
                                        </p:attrNameLst>
                                      </p:cBhvr>
                                      <p:to>
                                        <p:strVal val="hidden"/>
                                      </p:to>
                                    </p:set>
                                  </p:childTnLst>
                                </p:cTn>
                              </p:par>
                              <p:par>
                                <p:cTn id="299" presetID="13" presetClass="exit" presetSubtype="32" fill="hold" nodeType="withEffect">
                                  <p:stCondLst>
                                    <p:cond delay="0"/>
                                  </p:stCondLst>
                                  <p:childTnLst>
                                    <p:animEffect transition="out" filter="plus(out)">
                                      <p:cBhvr>
                                        <p:cTn id="300" dur="6000"/>
                                        <p:tgtEl>
                                          <p:spTgt spid="35"/>
                                        </p:tgtEl>
                                      </p:cBhvr>
                                    </p:animEffect>
                                    <p:set>
                                      <p:cBhvr>
                                        <p:cTn id="301" dur="1" fill="hold">
                                          <p:stCondLst>
                                            <p:cond delay="5999"/>
                                          </p:stCondLst>
                                        </p:cTn>
                                        <p:tgtEl>
                                          <p:spTgt spid="35"/>
                                        </p:tgtEl>
                                        <p:attrNameLst>
                                          <p:attrName>style.visibility</p:attrName>
                                        </p:attrNameLst>
                                      </p:cBhvr>
                                      <p:to>
                                        <p:strVal val="hidden"/>
                                      </p:to>
                                    </p:set>
                                  </p:childTnLst>
                                </p:cTn>
                              </p:par>
                              <p:par>
                                <p:cTn id="302" presetID="13" presetClass="exit" presetSubtype="32" fill="hold" nodeType="withEffect">
                                  <p:stCondLst>
                                    <p:cond delay="0"/>
                                  </p:stCondLst>
                                  <p:childTnLst>
                                    <p:animEffect transition="out" filter="plus(out)">
                                      <p:cBhvr>
                                        <p:cTn id="303" dur="6000"/>
                                        <p:tgtEl>
                                          <p:spTgt spid="68"/>
                                        </p:tgtEl>
                                      </p:cBhvr>
                                    </p:animEffect>
                                    <p:set>
                                      <p:cBhvr>
                                        <p:cTn id="304" dur="1" fill="hold">
                                          <p:stCondLst>
                                            <p:cond delay="5999"/>
                                          </p:stCondLst>
                                        </p:cTn>
                                        <p:tgtEl>
                                          <p:spTgt spid="68"/>
                                        </p:tgtEl>
                                        <p:attrNameLst>
                                          <p:attrName>style.visibility</p:attrName>
                                        </p:attrNameLst>
                                      </p:cBhvr>
                                      <p:to>
                                        <p:strVal val="hidden"/>
                                      </p:to>
                                    </p:set>
                                  </p:childTnLst>
                                </p:cTn>
                              </p:par>
                              <p:par>
                                <p:cTn id="305" presetID="13" presetClass="exit" presetSubtype="32" fill="hold" nodeType="withEffect">
                                  <p:stCondLst>
                                    <p:cond delay="0"/>
                                  </p:stCondLst>
                                  <p:childTnLst>
                                    <p:animEffect transition="out" filter="plus(out)">
                                      <p:cBhvr>
                                        <p:cTn id="306" dur="6000"/>
                                        <p:tgtEl>
                                          <p:spTgt spid="65"/>
                                        </p:tgtEl>
                                      </p:cBhvr>
                                    </p:animEffect>
                                    <p:set>
                                      <p:cBhvr>
                                        <p:cTn id="307" dur="1" fill="hold">
                                          <p:stCondLst>
                                            <p:cond delay="5999"/>
                                          </p:stCondLst>
                                        </p:cTn>
                                        <p:tgtEl>
                                          <p:spTgt spid="65"/>
                                        </p:tgtEl>
                                        <p:attrNameLst>
                                          <p:attrName>style.visibility</p:attrName>
                                        </p:attrNameLst>
                                      </p:cBhvr>
                                      <p:to>
                                        <p:strVal val="hidden"/>
                                      </p:to>
                                    </p:set>
                                  </p:childTnLst>
                                </p:cTn>
                              </p:par>
                              <p:par>
                                <p:cTn id="308" presetID="13" presetClass="exit" presetSubtype="32" fill="hold" nodeType="withEffect">
                                  <p:stCondLst>
                                    <p:cond delay="0"/>
                                  </p:stCondLst>
                                  <p:childTnLst>
                                    <p:animEffect transition="out" filter="plus(out)">
                                      <p:cBhvr>
                                        <p:cTn id="309" dur="6000"/>
                                        <p:tgtEl>
                                          <p:spTgt spid="62"/>
                                        </p:tgtEl>
                                      </p:cBhvr>
                                    </p:animEffect>
                                    <p:set>
                                      <p:cBhvr>
                                        <p:cTn id="310" dur="1" fill="hold">
                                          <p:stCondLst>
                                            <p:cond delay="5999"/>
                                          </p:stCondLst>
                                        </p:cTn>
                                        <p:tgtEl>
                                          <p:spTgt spid="62"/>
                                        </p:tgtEl>
                                        <p:attrNameLst>
                                          <p:attrName>style.visibility</p:attrName>
                                        </p:attrNameLst>
                                      </p:cBhvr>
                                      <p:to>
                                        <p:strVal val="hidden"/>
                                      </p:to>
                                    </p:set>
                                  </p:childTnLst>
                                </p:cTn>
                              </p:par>
                              <p:par>
                                <p:cTn id="311" presetID="13" presetClass="exit" presetSubtype="32" fill="hold" nodeType="withEffect">
                                  <p:stCondLst>
                                    <p:cond delay="0"/>
                                  </p:stCondLst>
                                  <p:childTnLst>
                                    <p:animEffect transition="out" filter="plus(out)">
                                      <p:cBhvr>
                                        <p:cTn id="312" dur="6000"/>
                                        <p:tgtEl>
                                          <p:spTgt spid="59"/>
                                        </p:tgtEl>
                                      </p:cBhvr>
                                    </p:animEffect>
                                    <p:set>
                                      <p:cBhvr>
                                        <p:cTn id="313" dur="1" fill="hold">
                                          <p:stCondLst>
                                            <p:cond delay="5999"/>
                                          </p:stCondLst>
                                        </p:cTn>
                                        <p:tgtEl>
                                          <p:spTgt spid="59"/>
                                        </p:tgtEl>
                                        <p:attrNameLst>
                                          <p:attrName>style.visibility</p:attrName>
                                        </p:attrNameLst>
                                      </p:cBhvr>
                                      <p:to>
                                        <p:strVal val="hidden"/>
                                      </p:to>
                                    </p:set>
                                  </p:childTnLst>
                                </p:cTn>
                              </p:par>
                              <p:par>
                                <p:cTn id="314" presetID="13" presetClass="exit" presetSubtype="32" fill="hold" nodeType="withEffect">
                                  <p:stCondLst>
                                    <p:cond delay="0"/>
                                  </p:stCondLst>
                                  <p:childTnLst>
                                    <p:animEffect transition="out" filter="plus(out)">
                                      <p:cBhvr>
                                        <p:cTn id="315" dur="6000"/>
                                        <p:tgtEl>
                                          <p:spTgt spid="56"/>
                                        </p:tgtEl>
                                      </p:cBhvr>
                                    </p:animEffect>
                                    <p:set>
                                      <p:cBhvr>
                                        <p:cTn id="316" dur="1" fill="hold">
                                          <p:stCondLst>
                                            <p:cond delay="5999"/>
                                          </p:stCondLst>
                                        </p:cTn>
                                        <p:tgtEl>
                                          <p:spTgt spid="56"/>
                                        </p:tgtEl>
                                        <p:attrNameLst>
                                          <p:attrName>style.visibility</p:attrName>
                                        </p:attrNameLst>
                                      </p:cBhvr>
                                      <p:to>
                                        <p:strVal val="hidden"/>
                                      </p:to>
                                    </p:set>
                                  </p:childTnLst>
                                </p:cTn>
                              </p:par>
                              <p:par>
                                <p:cTn id="317" presetID="13" presetClass="exit" presetSubtype="32" fill="hold" nodeType="withEffect">
                                  <p:stCondLst>
                                    <p:cond delay="0"/>
                                  </p:stCondLst>
                                  <p:childTnLst>
                                    <p:animEffect transition="out" filter="plus(out)">
                                      <p:cBhvr>
                                        <p:cTn id="318" dur="6000"/>
                                        <p:tgtEl>
                                          <p:spTgt spid="53"/>
                                        </p:tgtEl>
                                      </p:cBhvr>
                                    </p:animEffect>
                                    <p:set>
                                      <p:cBhvr>
                                        <p:cTn id="319" dur="1" fill="hold">
                                          <p:stCondLst>
                                            <p:cond delay="5999"/>
                                          </p:stCondLst>
                                        </p:cTn>
                                        <p:tgtEl>
                                          <p:spTgt spid="53"/>
                                        </p:tgtEl>
                                        <p:attrNameLst>
                                          <p:attrName>style.visibility</p:attrName>
                                        </p:attrNameLst>
                                      </p:cBhvr>
                                      <p:to>
                                        <p:strVal val="hidden"/>
                                      </p:to>
                                    </p:set>
                                  </p:childTnLst>
                                </p:cTn>
                              </p:par>
                              <p:par>
                                <p:cTn id="320" presetID="13" presetClass="exit" presetSubtype="32" fill="hold" nodeType="withEffect">
                                  <p:stCondLst>
                                    <p:cond delay="0"/>
                                  </p:stCondLst>
                                  <p:childTnLst>
                                    <p:animEffect transition="out" filter="plus(out)">
                                      <p:cBhvr>
                                        <p:cTn id="321" dur="6000"/>
                                        <p:tgtEl>
                                          <p:spTgt spid="50"/>
                                        </p:tgtEl>
                                      </p:cBhvr>
                                    </p:animEffect>
                                    <p:set>
                                      <p:cBhvr>
                                        <p:cTn id="322" dur="1" fill="hold">
                                          <p:stCondLst>
                                            <p:cond delay="5999"/>
                                          </p:stCondLst>
                                        </p:cTn>
                                        <p:tgtEl>
                                          <p:spTgt spid="50"/>
                                        </p:tgtEl>
                                        <p:attrNameLst>
                                          <p:attrName>style.visibility</p:attrName>
                                        </p:attrNameLst>
                                      </p:cBhvr>
                                      <p:to>
                                        <p:strVal val="hidden"/>
                                      </p:to>
                                    </p:set>
                                  </p:childTnLst>
                                </p:cTn>
                              </p:par>
                              <p:par>
                                <p:cTn id="323" presetID="13" presetClass="exit" presetSubtype="32" fill="hold" nodeType="withEffect">
                                  <p:stCondLst>
                                    <p:cond delay="0"/>
                                  </p:stCondLst>
                                  <p:childTnLst>
                                    <p:animEffect transition="out" filter="plus(out)">
                                      <p:cBhvr>
                                        <p:cTn id="324" dur="6000"/>
                                        <p:tgtEl>
                                          <p:spTgt spid="47"/>
                                        </p:tgtEl>
                                      </p:cBhvr>
                                    </p:animEffect>
                                    <p:set>
                                      <p:cBhvr>
                                        <p:cTn id="325" dur="1" fill="hold">
                                          <p:stCondLst>
                                            <p:cond delay="5999"/>
                                          </p:stCondLst>
                                        </p:cTn>
                                        <p:tgtEl>
                                          <p:spTgt spid="47"/>
                                        </p:tgtEl>
                                        <p:attrNameLst>
                                          <p:attrName>style.visibility</p:attrName>
                                        </p:attrNameLst>
                                      </p:cBhvr>
                                      <p:to>
                                        <p:strVal val="hidden"/>
                                      </p:to>
                                    </p:set>
                                  </p:childTnLst>
                                </p:cTn>
                              </p:par>
                              <p:par>
                                <p:cTn id="326" presetID="13" presetClass="exit" presetSubtype="32" fill="hold" nodeType="withEffect">
                                  <p:stCondLst>
                                    <p:cond delay="0"/>
                                  </p:stCondLst>
                                  <p:childTnLst>
                                    <p:animEffect transition="out" filter="plus(out)">
                                      <p:cBhvr>
                                        <p:cTn id="327" dur="6000"/>
                                        <p:tgtEl>
                                          <p:spTgt spid="44"/>
                                        </p:tgtEl>
                                      </p:cBhvr>
                                    </p:animEffect>
                                    <p:set>
                                      <p:cBhvr>
                                        <p:cTn id="328" dur="1" fill="hold">
                                          <p:stCondLst>
                                            <p:cond delay="5999"/>
                                          </p:stCondLst>
                                        </p:cTn>
                                        <p:tgtEl>
                                          <p:spTgt spid="44"/>
                                        </p:tgtEl>
                                        <p:attrNameLst>
                                          <p:attrName>style.visibility</p:attrName>
                                        </p:attrNameLst>
                                      </p:cBhvr>
                                      <p:to>
                                        <p:strVal val="hidden"/>
                                      </p:to>
                                    </p:set>
                                  </p:childTnLst>
                                </p:cTn>
                              </p:par>
                              <p:par>
                                <p:cTn id="329" presetID="13" presetClass="exit" presetSubtype="32" fill="hold" nodeType="withEffect">
                                  <p:stCondLst>
                                    <p:cond delay="0"/>
                                  </p:stCondLst>
                                  <p:childTnLst>
                                    <p:animEffect transition="out" filter="plus(out)">
                                      <p:cBhvr>
                                        <p:cTn id="330" dur="6000"/>
                                        <p:tgtEl>
                                          <p:spTgt spid="41"/>
                                        </p:tgtEl>
                                      </p:cBhvr>
                                    </p:animEffect>
                                    <p:set>
                                      <p:cBhvr>
                                        <p:cTn id="331" dur="1" fill="hold">
                                          <p:stCondLst>
                                            <p:cond delay="5999"/>
                                          </p:stCondLst>
                                        </p:cTn>
                                        <p:tgtEl>
                                          <p:spTgt spid="41"/>
                                        </p:tgtEl>
                                        <p:attrNameLst>
                                          <p:attrName>style.visibility</p:attrName>
                                        </p:attrNameLst>
                                      </p:cBhvr>
                                      <p:to>
                                        <p:strVal val="hidden"/>
                                      </p:to>
                                    </p:set>
                                  </p:childTnLst>
                                </p:cTn>
                              </p:par>
                              <p:par>
                                <p:cTn id="332" presetID="13" presetClass="exit" presetSubtype="32" fill="hold" nodeType="withEffect">
                                  <p:stCondLst>
                                    <p:cond delay="0"/>
                                  </p:stCondLst>
                                  <p:childTnLst>
                                    <p:animEffect transition="out" filter="plus(out)">
                                      <p:cBhvr>
                                        <p:cTn id="333" dur="6000"/>
                                        <p:tgtEl>
                                          <p:spTgt spid="38"/>
                                        </p:tgtEl>
                                      </p:cBhvr>
                                    </p:animEffect>
                                    <p:set>
                                      <p:cBhvr>
                                        <p:cTn id="334" dur="1" fill="hold">
                                          <p:stCondLst>
                                            <p:cond delay="5999"/>
                                          </p:stCondLst>
                                        </p:cTn>
                                        <p:tgtEl>
                                          <p:spTgt spid="38"/>
                                        </p:tgtEl>
                                        <p:attrNameLst>
                                          <p:attrName>style.visibility</p:attrName>
                                        </p:attrNameLst>
                                      </p:cBhvr>
                                      <p:to>
                                        <p:strVal val="hidden"/>
                                      </p:to>
                                    </p:set>
                                  </p:childTnLst>
                                </p:cTn>
                              </p:par>
                              <p:par>
                                <p:cTn id="335" presetID="13" presetClass="exit" presetSubtype="32" fill="hold" nodeType="withEffect">
                                  <p:stCondLst>
                                    <p:cond delay="0"/>
                                  </p:stCondLst>
                                  <p:childTnLst>
                                    <p:animEffect transition="out" filter="plus(out)">
                                      <p:cBhvr>
                                        <p:cTn id="336" dur="6000"/>
                                        <p:tgtEl>
                                          <p:spTgt spid="134"/>
                                        </p:tgtEl>
                                      </p:cBhvr>
                                    </p:animEffect>
                                    <p:set>
                                      <p:cBhvr>
                                        <p:cTn id="337" dur="1" fill="hold">
                                          <p:stCondLst>
                                            <p:cond delay="5999"/>
                                          </p:stCondLst>
                                        </p:cTn>
                                        <p:tgtEl>
                                          <p:spTgt spid="134"/>
                                        </p:tgtEl>
                                        <p:attrNameLst>
                                          <p:attrName>style.visibility</p:attrName>
                                        </p:attrNameLst>
                                      </p:cBhvr>
                                      <p:to>
                                        <p:strVal val="hidden"/>
                                      </p:to>
                                    </p:set>
                                  </p:childTnLst>
                                </p:cTn>
                              </p:par>
                              <p:par>
                                <p:cTn id="338" presetID="13" presetClass="exit" presetSubtype="32" fill="hold" nodeType="withEffect">
                                  <p:stCondLst>
                                    <p:cond delay="0"/>
                                  </p:stCondLst>
                                  <p:childTnLst>
                                    <p:animEffect transition="out" filter="plus(out)">
                                      <p:cBhvr>
                                        <p:cTn id="339" dur="6000"/>
                                        <p:tgtEl>
                                          <p:spTgt spid="104"/>
                                        </p:tgtEl>
                                      </p:cBhvr>
                                    </p:animEffect>
                                    <p:set>
                                      <p:cBhvr>
                                        <p:cTn id="340" dur="1" fill="hold">
                                          <p:stCondLst>
                                            <p:cond delay="5999"/>
                                          </p:stCondLst>
                                        </p:cTn>
                                        <p:tgtEl>
                                          <p:spTgt spid="104"/>
                                        </p:tgtEl>
                                        <p:attrNameLst>
                                          <p:attrName>style.visibility</p:attrName>
                                        </p:attrNameLst>
                                      </p:cBhvr>
                                      <p:to>
                                        <p:strVal val="hidden"/>
                                      </p:to>
                                    </p:set>
                                  </p:childTnLst>
                                </p:cTn>
                              </p:par>
                              <p:par>
                                <p:cTn id="341" presetID="13" presetClass="exit" presetSubtype="32" fill="hold" nodeType="withEffect">
                                  <p:stCondLst>
                                    <p:cond delay="0"/>
                                  </p:stCondLst>
                                  <p:childTnLst>
                                    <p:animEffect transition="out" filter="plus(out)">
                                      <p:cBhvr>
                                        <p:cTn id="342" dur="6000"/>
                                        <p:tgtEl>
                                          <p:spTgt spid="107"/>
                                        </p:tgtEl>
                                      </p:cBhvr>
                                    </p:animEffect>
                                    <p:set>
                                      <p:cBhvr>
                                        <p:cTn id="343" dur="1" fill="hold">
                                          <p:stCondLst>
                                            <p:cond delay="5999"/>
                                          </p:stCondLst>
                                        </p:cTn>
                                        <p:tgtEl>
                                          <p:spTgt spid="107"/>
                                        </p:tgtEl>
                                        <p:attrNameLst>
                                          <p:attrName>style.visibility</p:attrName>
                                        </p:attrNameLst>
                                      </p:cBhvr>
                                      <p:to>
                                        <p:strVal val="hidden"/>
                                      </p:to>
                                    </p:set>
                                  </p:childTnLst>
                                </p:cTn>
                              </p:par>
                              <p:par>
                                <p:cTn id="344" presetID="13" presetClass="exit" presetSubtype="32" fill="hold" nodeType="withEffect">
                                  <p:stCondLst>
                                    <p:cond delay="0"/>
                                  </p:stCondLst>
                                  <p:childTnLst>
                                    <p:animEffect transition="out" filter="plus(out)">
                                      <p:cBhvr>
                                        <p:cTn id="345" dur="6000"/>
                                        <p:tgtEl>
                                          <p:spTgt spid="110"/>
                                        </p:tgtEl>
                                      </p:cBhvr>
                                    </p:animEffect>
                                    <p:set>
                                      <p:cBhvr>
                                        <p:cTn id="346" dur="1" fill="hold">
                                          <p:stCondLst>
                                            <p:cond delay="5999"/>
                                          </p:stCondLst>
                                        </p:cTn>
                                        <p:tgtEl>
                                          <p:spTgt spid="110"/>
                                        </p:tgtEl>
                                        <p:attrNameLst>
                                          <p:attrName>style.visibility</p:attrName>
                                        </p:attrNameLst>
                                      </p:cBhvr>
                                      <p:to>
                                        <p:strVal val="hidden"/>
                                      </p:to>
                                    </p:set>
                                  </p:childTnLst>
                                </p:cTn>
                              </p:par>
                              <p:par>
                                <p:cTn id="347" presetID="13" presetClass="exit" presetSubtype="32" fill="hold" nodeType="withEffect">
                                  <p:stCondLst>
                                    <p:cond delay="0"/>
                                  </p:stCondLst>
                                  <p:childTnLst>
                                    <p:animEffect transition="out" filter="plus(out)">
                                      <p:cBhvr>
                                        <p:cTn id="348" dur="6000"/>
                                        <p:tgtEl>
                                          <p:spTgt spid="113"/>
                                        </p:tgtEl>
                                      </p:cBhvr>
                                    </p:animEffect>
                                    <p:set>
                                      <p:cBhvr>
                                        <p:cTn id="349" dur="1" fill="hold">
                                          <p:stCondLst>
                                            <p:cond delay="5999"/>
                                          </p:stCondLst>
                                        </p:cTn>
                                        <p:tgtEl>
                                          <p:spTgt spid="113"/>
                                        </p:tgtEl>
                                        <p:attrNameLst>
                                          <p:attrName>style.visibility</p:attrName>
                                        </p:attrNameLst>
                                      </p:cBhvr>
                                      <p:to>
                                        <p:strVal val="hidden"/>
                                      </p:to>
                                    </p:set>
                                  </p:childTnLst>
                                </p:cTn>
                              </p:par>
                              <p:par>
                                <p:cTn id="350" presetID="13" presetClass="exit" presetSubtype="32" fill="hold" nodeType="withEffect">
                                  <p:stCondLst>
                                    <p:cond delay="0"/>
                                  </p:stCondLst>
                                  <p:childTnLst>
                                    <p:animEffect transition="out" filter="plus(out)">
                                      <p:cBhvr>
                                        <p:cTn id="351" dur="6000"/>
                                        <p:tgtEl>
                                          <p:spTgt spid="116"/>
                                        </p:tgtEl>
                                      </p:cBhvr>
                                    </p:animEffect>
                                    <p:set>
                                      <p:cBhvr>
                                        <p:cTn id="352" dur="1" fill="hold">
                                          <p:stCondLst>
                                            <p:cond delay="5999"/>
                                          </p:stCondLst>
                                        </p:cTn>
                                        <p:tgtEl>
                                          <p:spTgt spid="116"/>
                                        </p:tgtEl>
                                        <p:attrNameLst>
                                          <p:attrName>style.visibility</p:attrName>
                                        </p:attrNameLst>
                                      </p:cBhvr>
                                      <p:to>
                                        <p:strVal val="hidden"/>
                                      </p:to>
                                    </p:set>
                                  </p:childTnLst>
                                </p:cTn>
                              </p:par>
                              <p:par>
                                <p:cTn id="353" presetID="13" presetClass="exit" presetSubtype="32" fill="hold" nodeType="withEffect">
                                  <p:stCondLst>
                                    <p:cond delay="0"/>
                                  </p:stCondLst>
                                  <p:childTnLst>
                                    <p:animEffect transition="out" filter="plus(out)">
                                      <p:cBhvr>
                                        <p:cTn id="354" dur="6000"/>
                                        <p:tgtEl>
                                          <p:spTgt spid="119"/>
                                        </p:tgtEl>
                                      </p:cBhvr>
                                    </p:animEffect>
                                    <p:set>
                                      <p:cBhvr>
                                        <p:cTn id="355" dur="1" fill="hold">
                                          <p:stCondLst>
                                            <p:cond delay="5999"/>
                                          </p:stCondLst>
                                        </p:cTn>
                                        <p:tgtEl>
                                          <p:spTgt spid="119"/>
                                        </p:tgtEl>
                                        <p:attrNameLst>
                                          <p:attrName>style.visibility</p:attrName>
                                        </p:attrNameLst>
                                      </p:cBhvr>
                                      <p:to>
                                        <p:strVal val="hidden"/>
                                      </p:to>
                                    </p:set>
                                  </p:childTnLst>
                                </p:cTn>
                              </p:par>
                              <p:par>
                                <p:cTn id="356" presetID="13" presetClass="exit" presetSubtype="32" fill="hold" nodeType="withEffect">
                                  <p:stCondLst>
                                    <p:cond delay="0"/>
                                  </p:stCondLst>
                                  <p:childTnLst>
                                    <p:animEffect transition="out" filter="plus(out)">
                                      <p:cBhvr>
                                        <p:cTn id="357" dur="6000"/>
                                        <p:tgtEl>
                                          <p:spTgt spid="122"/>
                                        </p:tgtEl>
                                      </p:cBhvr>
                                    </p:animEffect>
                                    <p:set>
                                      <p:cBhvr>
                                        <p:cTn id="358" dur="1" fill="hold">
                                          <p:stCondLst>
                                            <p:cond delay="5999"/>
                                          </p:stCondLst>
                                        </p:cTn>
                                        <p:tgtEl>
                                          <p:spTgt spid="122"/>
                                        </p:tgtEl>
                                        <p:attrNameLst>
                                          <p:attrName>style.visibility</p:attrName>
                                        </p:attrNameLst>
                                      </p:cBhvr>
                                      <p:to>
                                        <p:strVal val="hidden"/>
                                      </p:to>
                                    </p:set>
                                  </p:childTnLst>
                                </p:cTn>
                              </p:par>
                              <p:par>
                                <p:cTn id="359" presetID="13" presetClass="exit" presetSubtype="32" fill="hold" nodeType="withEffect">
                                  <p:stCondLst>
                                    <p:cond delay="0"/>
                                  </p:stCondLst>
                                  <p:childTnLst>
                                    <p:animEffect transition="out" filter="plus(out)">
                                      <p:cBhvr>
                                        <p:cTn id="360" dur="6000"/>
                                        <p:tgtEl>
                                          <p:spTgt spid="125"/>
                                        </p:tgtEl>
                                      </p:cBhvr>
                                    </p:animEffect>
                                    <p:set>
                                      <p:cBhvr>
                                        <p:cTn id="361" dur="1" fill="hold">
                                          <p:stCondLst>
                                            <p:cond delay="5999"/>
                                          </p:stCondLst>
                                        </p:cTn>
                                        <p:tgtEl>
                                          <p:spTgt spid="125"/>
                                        </p:tgtEl>
                                        <p:attrNameLst>
                                          <p:attrName>style.visibility</p:attrName>
                                        </p:attrNameLst>
                                      </p:cBhvr>
                                      <p:to>
                                        <p:strVal val="hidden"/>
                                      </p:to>
                                    </p:set>
                                  </p:childTnLst>
                                </p:cTn>
                              </p:par>
                              <p:par>
                                <p:cTn id="362" presetID="13" presetClass="exit" presetSubtype="32" fill="hold" nodeType="withEffect">
                                  <p:stCondLst>
                                    <p:cond delay="0"/>
                                  </p:stCondLst>
                                  <p:childTnLst>
                                    <p:animEffect transition="out" filter="plus(out)">
                                      <p:cBhvr>
                                        <p:cTn id="363" dur="6000"/>
                                        <p:tgtEl>
                                          <p:spTgt spid="128"/>
                                        </p:tgtEl>
                                      </p:cBhvr>
                                    </p:animEffect>
                                    <p:set>
                                      <p:cBhvr>
                                        <p:cTn id="364" dur="1" fill="hold">
                                          <p:stCondLst>
                                            <p:cond delay="5999"/>
                                          </p:stCondLst>
                                        </p:cTn>
                                        <p:tgtEl>
                                          <p:spTgt spid="128"/>
                                        </p:tgtEl>
                                        <p:attrNameLst>
                                          <p:attrName>style.visibility</p:attrName>
                                        </p:attrNameLst>
                                      </p:cBhvr>
                                      <p:to>
                                        <p:strVal val="hidden"/>
                                      </p:to>
                                    </p:set>
                                  </p:childTnLst>
                                </p:cTn>
                              </p:par>
                              <p:par>
                                <p:cTn id="365" presetID="13" presetClass="exit" presetSubtype="32" fill="hold" nodeType="withEffect">
                                  <p:stCondLst>
                                    <p:cond delay="0"/>
                                  </p:stCondLst>
                                  <p:childTnLst>
                                    <p:animEffect transition="out" filter="plus(out)">
                                      <p:cBhvr>
                                        <p:cTn id="366" dur="6000"/>
                                        <p:tgtEl>
                                          <p:spTgt spid="131"/>
                                        </p:tgtEl>
                                      </p:cBhvr>
                                    </p:animEffect>
                                    <p:set>
                                      <p:cBhvr>
                                        <p:cTn id="367" dur="1" fill="hold">
                                          <p:stCondLst>
                                            <p:cond delay="5999"/>
                                          </p:stCondLst>
                                        </p:cTn>
                                        <p:tgtEl>
                                          <p:spTgt spid="131"/>
                                        </p:tgtEl>
                                        <p:attrNameLst>
                                          <p:attrName>style.visibility</p:attrName>
                                        </p:attrNameLst>
                                      </p:cBhvr>
                                      <p:to>
                                        <p:strVal val="hidden"/>
                                      </p:to>
                                    </p:set>
                                  </p:childTnLst>
                                </p:cTn>
                              </p:par>
                              <p:par>
                                <p:cTn id="368" presetID="13" presetClass="exit" presetSubtype="32" fill="hold" nodeType="withEffect">
                                  <p:stCondLst>
                                    <p:cond delay="0"/>
                                  </p:stCondLst>
                                  <p:childTnLst>
                                    <p:animEffect transition="out" filter="plus(out)">
                                      <p:cBhvr>
                                        <p:cTn id="369" dur="6000"/>
                                        <p:tgtEl>
                                          <p:spTgt spid="101"/>
                                        </p:tgtEl>
                                      </p:cBhvr>
                                    </p:animEffect>
                                    <p:set>
                                      <p:cBhvr>
                                        <p:cTn id="370" dur="1" fill="hold">
                                          <p:stCondLst>
                                            <p:cond delay="5999"/>
                                          </p:stCondLst>
                                        </p:cTn>
                                        <p:tgtEl>
                                          <p:spTgt spid="101"/>
                                        </p:tgtEl>
                                        <p:attrNameLst>
                                          <p:attrName>style.visibility</p:attrName>
                                        </p:attrNameLst>
                                      </p:cBhvr>
                                      <p:to>
                                        <p:strVal val="hidden"/>
                                      </p:to>
                                    </p:set>
                                  </p:childTnLst>
                                </p:cTn>
                              </p:par>
                              <p:par>
                                <p:cTn id="371" presetID="13" presetClass="exit" presetSubtype="32" fill="hold" nodeType="withEffect">
                                  <p:stCondLst>
                                    <p:cond delay="0"/>
                                  </p:stCondLst>
                                  <p:childTnLst>
                                    <p:animEffect transition="out" filter="plus(out)">
                                      <p:cBhvr>
                                        <p:cTn id="372" dur="6000"/>
                                        <p:tgtEl>
                                          <p:spTgt spid="71"/>
                                        </p:tgtEl>
                                      </p:cBhvr>
                                    </p:animEffect>
                                    <p:set>
                                      <p:cBhvr>
                                        <p:cTn id="373" dur="1" fill="hold">
                                          <p:stCondLst>
                                            <p:cond delay="5999"/>
                                          </p:stCondLst>
                                        </p:cTn>
                                        <p:tgtEl>
                                          <p:spTgt spid="71"/>
                                        </p:tgtEl>
                                        <p:attrNameLst>
                                          <p:attrName>style.visibility</p:attrName>
                                        </p:attrNameLst>
                                      </p:cBhvr>
                                      <p:to>
                                        <p:strVal val="hidden"/>
                                      </p:to>
                                    </p:set>
                                  </p:childTnLst>
                                </p:cTn>
                              </p:par>
                              <p:par>
                                <p:cTn id="374" presetID="13" presetClass="exit" presetSubtype="32" fill="hold" nodeType="withEffect">
                                  <p:stCondLst>
                                    <p:cond delay="0"/>
                                  </p:stCondLst>
                                  <p:childTnLst>
                                    <p:animEffect transition="out" filter="plus(out)">
                                      <p:cBhvr>
                                        <p:cTn id="375" dur="6000"/>
                                        <p:tgtEl>
                                          <p:spTgt spid="74"/>
                                        </p:tgtEl>
                                      </p:cBhvr>
                                    </p:animEffect>
                                    <p:set>
                                      <p:cBhvr>
                                        <p:cTn id="376" dur="1" fill="hold">
                                          <p:stCondLst>
                                            <p:cond delay="5999"/>
                                          </p:stCondLst>
                                        </p:cTn>
                                        <p:tgtEl>
                                          <p:spTgt spid="74"/>
                                        </p:tgtEl>
                                        <p:attrNameLst>
                                          <p:attrName>style.visibility</p:attrName>
                                        </p:attrNameLst>
                                      </p:cBhvr>
                                      <p:to>
                                        <p:strVal val="hidden"/>
                                      </p:to>
                                    </p:set>
                                  </p:childTnLst>
                                </p:cTn>
                              </p:par>
                              <p:par>
                                <p:cTn id="377" presetID="13" presetClass="exit" presetSubtype="32" fill="hold" nodeType="withEffect">
                                  <p:stCondLst>
                                    <p:cond delay="0"/>
                                  </p:stCondLst>
                                  <p:childTnLst>
                                    <p:animEffect transition="out" filter="plus(out)">
                                      <p:cBhvr>
                                        <p:cTn id="378" dur="6000"/>
                                        <p:tgtEl>
                                          <p:spTgt spid="77"/>
                                        </p:tgtEl>
                                      </p:cBhvr>
                                    </p:animEffect>
                                    <p:set>
                                      <p:cBhvr>
                                        <p:cTn id="379" dur="1" fill="hold">
                                          <p:stCondLst>
                                            <p:cond delay="5999"/>
                                          </p:stCondLst>
                                        </p:cTn>
                                        <p:tgtEl>
                                          <p:spTgt spid="77"/>
                                        </p:tgtEl>
                                        <p:attrNameLst>
                                          <p:attrName>style.visibility</p:attrName>
                                        </p:attrNameLst>
                                      </p:cBhvr>
                                      <p:to>
                                        <p:strVal val="hidden"/>
                                      </p:to>
                                    </p:set>
                                  </p:childTnLst>
                                </p:cTn>
                              </p:par>
                              <p:par>
                                <p:cTn id="380" presetID="13" presetClass="exit" presetSubtype="32" fill="hold" nodeType="withEffect">
                                  <p:stCondLst>
                                    <p:cond delay="0"/>
                                  </p:stCondLst>
                                  <p:childTnLst>
                                    <p:animEffect transition="out" filter="plus(out)">
                                      <p:cBhvr>
                                        <p:cTn id="381" dur="6000"/>
                                        <p:tgtEl>
                                          <p:spTgt spid="80"/>
                                        </p:tgtEl>
                                      </p:cBhvr>
                                    </p:animEffect>
                                    <p:set>
                                      <p:cBhvr>
                                        <p:cTn id="382" dur="1" fill="hold">
                                          <p:stCondLst>
                                            <p:cond delay="5999"/>
                                          </p:stCondLst>
                                        </p:cTn>
                                        <p:tgtEl>
                                          <p:spTgt spid="80"/>
                                        </p:tgtEl>
                                        <p:attrNameLst>
                                          <p:attrName>style.visibility</p:attrName>
                                        </p:attrNameLst>
                                      </p:cBhvr>
                                      <p:to>
                                        <p:strVal val="hidden"/>
                                      </p:to>
                                    </p:set>
                                  </p:childTnLst>
                                </p:cTn>
                              </p:par>
                              <p:par>
                                <p:cTn id="383" presetID="13" presetClass="exit" presetSubtype="32" fill="hold" nodeType="withEffect">
                                  <p:stCondLst>
                                    <p:cond delay="0"/>
                                  </p:stCondLst>
                                  <p:childTnLst>
                                    <p:animEffect transition="out" filter="plus(out)">
                                      <p:cBhvr>
                                        <p:cTn id="384" dur="6000"/>
                                        <p:tgtEl>
                                          <p:spTgt spid="83"/>
                                        </p:tgtEl>
                                      </p:cBhvr>
                                    </p:animEffect>
                                    <p:set>
                                      <p:cBhvr>
                                        <p:cTn id="385" dur="1" fill="hold">
                                          <p:stCondLst>
                                            <p:cond delay="5999"/>
                                          </p:stCondLst>
                                        </p:cTn>
                                        <p:tgtEl>
                                          <p:spTgt spid="83"/>
                                        </p:tgtEl>
                                        <p:attrNameLst>
                                          <p:attrName>style.visibility</p:attrName>
                                        </p:attrNameLst>
                                      </p:cBhvr>
                                      <p:to>
                                        <p:strVal val="hidden"/>
                                      </p:to>
                                    </p:set>
                                  </p:childTnLst>
                                </p:cTn>
                              </p:par>
                              <p:par>
                                <p:cTn id="386" presetID="13" presetClass="exit" presetSubtype="32" fill="hold" nodeType="withEffect">
                                  <p:stCondLst>
                                    <p:cond delay="0"/>
                                  </p:stCondLst>
                                  <p:childTnLst>
                                    <p:animEffect transition="out" filter="plus(out)">
                                      <p:cBhvr>
                                        <p:cTn id="387" dur="6000"/>
                                        <p:tgtEl>
                                          <p:spTgt spid="86"/>
                                        </p:tgtEl>
                                      </p:cBhvr>
                                    </p:animEffect>
                                    <p:set>
                                      <p:cBhvr>
                                        <p:cTn id="388" dur="1" fill="hold">
                                          <p:stCondLst>
                                            <p:cond delay="5999"/>
                                          </p:stCondLst>
                                        </p:cTn>
                                        <p:tgtEl>
                                          <p:spTgt spid="86"/>
                                        </p:tgtEl>
                                        <p:attrNameLst>
                                          <p:attrName>style.visibility</p:attrName>
                                        </p:attrNameLst>
                                      </p:cBhvr>
                                      <p:to>
                                        <p:strVal val="hidden"/>
                                      </p:to>
                                    </p:set>
                                  </p:childTnLst>
                                </p:cTn>
                              </p:par>
                              <p:par>
                                <p:cTn id="389" presetID="13" presetClass="exit" presetSubtype="32" fill="hold" nodeType="withEffect">
                                  <p:stCondLst>
                                    <p:cond delay="0"/>
                                  </p:stCondLst>
                                  <p:childTnLst>
                                    <p:animEffect transition="out" filter="plus(out)">
                                      <p:cBhvr>
                                        <p:cTn id="390" dur="6000"/>
                                        <p:tgtEl>
                                          <p:spTgt spid="89"/>
                                        </p:tgtEl>
                                      </p:cBhvr>
                                    </p:animEffect>
                                    <p:set>
                                      <p:cBhvr>
                                        <p:cTn id="391" dur="1" fill="hold">
                                          <p:stCondLst>
                                            <p:cond delay="5999"/>
                                          </p:stCondLst>
                                        </p:cTn>
                                        <p:tgtEl>
                                          <p:spTgt spid="89"/>
                                        </p:tgtEl>
                                        <p:attrNameLst>
                                          <p:attrName>style.visibility</p:attrName>
                                        </p:attrNameLst>
                                      </p:cBhvr>
                                      <p:to>
                                        <p:strVal val="hidden"/>
                                      </p:to>
                                    </p:set>
                                  </p:childTnLst>
                                </p:cTn>
                              </p:par>
                              <p:par>
                                <p:cTn id="392" presetID="13" presetClass="exit" presetSubtype="32" fill="hold" nodeType="withEffect">
                                  <p:stCondLst>
                                    <p:cond delay="0"/>
                                  </p:stCondLst>
                                  <p:childTnLst>
                                    <p:animEffect transition="out" filter="plus(out)">
                                      <p:cBhvr>
                                        <p:cTn id="393" dur="6000"/>
                                        <p:tgtEl>
                                          <p:spTgt spid="92"/>
                                        </p:tgtEl>
                                      </p:cBhvr>
                                    </p:animEffect>
                                    <p:set>
                                      <p:cBhvr>
                                        <p:cTn id="394" dur="1" fill="hold">
                                          <p:stCondLst>
                                            <p:cond delay="5999"/>
                                          </p:stCondLst>
                                        </p:cTn>
                                        <p:tgtEl>
                                          <p:spTgt spid="92"/>
                                        </p:tgtEl>
                                        <p:attrNameLst>
                                          <p:attrName>style.visibility</p:attrName>
                                        </p:attrNameLst>
                                      </p:cBhvr>
                                      <p:to>
                                        <p:strVal val="hidden"/>
                                      </p:to>
                                    </p:set>
                                  </p:childTnLst>
                                </p:cTn>
                              </p:par>
                              <p:par>
                                <p:cTn id="395" presetID="13" presetClass="exit" presetSubtype="32" fill="hold" nodeType="withEffect">
                                  <p:stCondLst>
                                    <p:cond delay="0"/>
                                  </p:stCondLst>
                                  <p:childTnLst>
                                    <p:animEffect transition="out" filter="plus(out)">
                                      <p:cBhvr>
                                        <p:cTn id="396" dur="6000"/>
                                        <p:tgtEl>
                                          <p:spTgt spid="95"/>
                                        </p:tgtEl>
                                      </p:cBhvr>
                                    </p:animEffect>
                                    <p:set>
                                      <p:cBhvr>
                                        <p:cTn id="397" dur="1" fill="hold">
                                          <p:stCondLst>
                                            <p:cond delay="5999"/>
                                          </p:stCondLst>
                                        </p:cTn>
                                        <p:tgtEl>
                                          <p:spTgt spid="95"/>
                                        </p:tgtEl>
                                        <p:attrNameLst>
                                          <p:attrName>style.visibility</p:attrName>
                                        </p:attrNameLst>
                                      </p:cBhvr>
                                      <p:to>
                                        <p:strVal val="hidden"/>
                                      </p:to>
                                    </p:set>
                                  </p:childTnLst>
                                </p:cTn>
                              </p:par>
                              <p:par>
                                <p:cTn id="398" presetID="13" presetClass="exit" presetSubtype="32" fill="hold" nodeType="withEffect">
                                  <p:stCondLst>
                                    <p:cond delay="0"/>
                                  </p:stCondLst>
                                  <p:childTnLst>
                                    <p:animEffect transition="out" filter="plus(out)">
                                      <p:cBhvr>
                                        <p:cTn id="399" dur="6000"/>
                                        <p:tgtEl>
                                          <p:spTgt spid="98"/>
                                        </p:tgtEl>
                                      </p:cBhvr>
                                    </p:animEffect>
                                    <p:set>
                                      <p:cBhvr>
                                        <p:cTn id="400" dur="1" fill="hold">
                                          <p:stCondLst>
                                            <p:cond delay="5999"/>
                                          </p:stCondLst>
                                        </p:cTn>
                                        <p:tgtEl>
                                          <p:spTgt spid="98"/>
                                        </p:tgtEl>
                                        <p:attrNameLst>
                                          <p:attrName>style.visibility</p:attrName>
                                        </p:attrNameLst>
                                      </p:cBhvr>
                                      <p:to>
                                        <p:strVal val="hidden"/>
                                      </p:to>
                                    </p:set>
                                  </p:childTnLst>
                                </p:cTn>
                              </p:par>
                              <p:par>
                                <p:cTn id="401" presetID="6" presetClass="emph" presetSubtype="0" fill="hold" nodeType="withEffect">
                                  <p:stCondLst>
                                    <p:cond delay="2000"/>
                                  </p:stCondLst>
                                  <p:childTnLst>
                                    <p:animScale>
                                      <p:cBhvr>
                                        <p:cTn id="402" dur="4000" fill="hold"/>
                                        <p:tgtEl>
                                          <p:spTgt spid="4"/>
                                        </p:tgtEl>
                                      </p:cBhvr>
                                      <p:by x="400000" y="400000"/>
                                    </p:animScale>
                                  </p:childTnLst>
                                </p:cTn>
                              </p:par>
                              <p:par>
                                <p:cTn id="403" presetID="6" presetClass="emph" presetSubtype="0" fill="hold" nodeType="withEffect">
                                  <p:stCondLst>
                                    <p:cond delay="2000"/>
                                  </p:stCondLst>
                                  <p:childTnLst>
                                    <p:animScale>
                                      <p:cBhvr>
                                        <p:cTn id="404" dur="4000" fill="hold"/>
                                        <p:tgtEl>
                                          <p:spTgt spid="8"/>
                                        </p:tgtEl>
                                      </p:cBhvr>
                                      <p:by x="400000" y="400000"/>
                                    </p:animScale>
                                  </p:childTnLst>
                                </p:cTn>
                              </p:par>
                              <p:par>
                                <p:cTn id="405" presetID="6" presetClass="emph" presetSubtype="0" fill="hold" nodeType="withEffect">
                                  <p:stCondLst>
                                    <p:cond delay="2000"/>
                                  </p:stCondLst>
                                  <p:childTnLst>
                                    <p:animScale>
                                      <p:cBhvr>
                                        <p:cTn id="406" dur="4000" fill="hold"/>
                                        <p:tgtEl>
                                          <p:spTgt spid="11"/>
                                        </p:tgtEl>
                                      </p:cBhvr>
                                      <p:by x="400000" y="400000"/>
                                    </p:animScale>
                                  </p:childTnLst>
                                </p:cTn>
                              </p:par>
                              <p:par>
                                <p:cTn id="407" presetID="6" presetClass="emph" presetSubtype="0" fill="hold" nodeType="withEffect">
                                  <p:stCondLst>
                                    <p:cond delay="2000"/>
                                  </p:stCondLst>
                                  <p:childTnLst>
                                    <p:animScale>
                                      <p:cBhvr>
                                        <p:cTn id="408" dur="4000" fill="hold"/>
                                        <p:tgtEl>
                                          <p:spTgt spid="14"/>
                                        </p:tgtEl>
                                      </p:cBhvr>
                                      <p:by x="400000" y="400000"/>
                                    </p:animScale>
                                  </p:childTnLst>
                                </p:cTn>
                              </p:par>
                              <p:par>
                                <p:cTn id="409" presetID="6" presetClass="emph" presetSubtype="0" fill="hold" nodeType="withEffect">
                                  <p:stCondLst>
                                    <p:cond delay="2000"/>
                                  </p:stCondLst>
                                  <p:childTnLst>
                                    <p:animScale>
                                      <p:cBhvr>
                                        <p:cTn id="410" dur="4000" fill="hold"/>
                                        <p:tgtEl>
                                          <p:spTgt spid="17"/>
                                        </p:tgtEl>
                                      </p:cBhvr>
                                      <p:by x="400000" y="400000"/>
                                    </p:animScale>
                                  </p:childTnLst>
                                </p:cTn>
                              </p:par>
                              <p:par>
                                <p:cTn id="411" presetID="6" presetClass="emph" presetSubtype="0" fill="hold" nodeType="withEffect">
                                  <p:stCondLst>
                                    <p:cond delay="2000"/>
                                  </p:stCondLst>
                                  <p:childTnLst>
                                    <p:animScale>
                                      <p:cBhvr>
                                        <p:cTn id="412" dur="4000" fill="hold"/>
                                        <p:tgtEl>
                                          <p:spTgt spid="20"/>
                                        </p:tgtEl>
                                      </p:cBhvr>
                                      <p:by x="400000" y="400000"/>
                                    </p:animScale>
                                  </p:childTnLst>
                                </p:cTn>
                              </p:par>
                              <p:par>
                                <p:cTn id="413" presetID="6" presetClass="emph" presetSubtype="0" fill="hold" nodeType="withEffect">
                                  <p:stCondLst>
                                    <p:cond delay="2000"/>
                                  </p:stCondLst>
                                  <p:childTnLst>
                                    <p:animScale>
                                      <p:cBhvr>
                                        <p:cTn id="414" dur="4000" fill="hold"/>
                                        <p:tgtEl>
                                          <p:spTgt spid="23"/>
                                        </p:tgtEl>
                                      </p:cBhvr>
                                      <p:by x="400000" y="400000"/>
                                    </p:animScale>
                                  </p:childTnLst>
                                </p:cTn>
                              </p:par>
                              <p:par>
                                <p:cTn id="415" presetID="6" presetClass="emph" presetSubtype="0" fill="hold" nodeType="withEffect">
                                  <p:stCondLst>
                                    <p:cond delay="2000"/>
                                  </p:stCondLst>
                                  <p:childTnLst>
                                    <p:animScale>
                                      <p:cBhvr>
                                        <p:cTn id="416" dur="4000" fill="hold"/>
                                        <p:tgtEl>
                                          <p:spTgt spid="26"/>
                                        </p:tgtEl>
                                      </p:cBhvr>
                                      <p:by x="400000" y="400000"/>
                                    </p:animScale>
                                  </p:childTnLst>
                                </p:cTn>
                              </p:par>
                              <p:par>
                                <p:cTn id="417" presetID="6" presetClass="emph" presetSubtype="0" fill="hold" nodeType="withEffect">
                                  <p:stCondLst>
                                    <p:cond delay="2000"/>
                                  </p:stCondLst>
                                  <p:childTnLst>
                                    <p:animScale>
                                      <p:cBhvr>
                                        <p:cTn id="418" dur="4000" fill="hold"/>
                                        <p:tgtEl>
                                          <p:spTgt spid="29"/>
                                        </p:tgtEl>
                                      </p:cBhvr>
                                      <p:by x="400000" y="400000"/>
                                    </p:animScale>
                                  </p:childTnLst>
                                </p:cTn>
                              </p:par>
                              <p:par>
                                <p:cTn id="419" presetID="6" presetClass="emph" presetSubtype="0" fill="hold" nodeType="withEffect">
                                  <p:stCondLst>
                                    <p:cond delay="2000"/>
                                  </p:stCondLst>
                                  <p:childTnLst>
                                    <p:animScale>
                                      <p:cBhvr>
                                        <p:cTn id="420" dur="4000" fill="hold"/>
                                        <p:tgtEl>
                                          <p:spTgt spid="32"/>
                                        </p:tgtEl>
                                      </p:cBhvr>
                                      <p:by x="400000" y="400000"/>
                                    </p:animScale>
                                  </p:childTnLst>
                                </p:cTn>
                              </p:par>
                              <p:par>
                                <p:cTn id="421" presetID="6" presetClass="emph" presetSubtype="0" fill="hold" nodeType="withEffect">
                                  <p:stCondLst>
                                    <p:cond delay="2000"/>
                                  </p:stCondLst>
                                  <p:childTnLst>
                                    <p:animScale>
                                      <p:cBhvr>
                                        <p:cTn id="422" dur="4000" fill="hold"/>
                                        <p:tgtEl>
                                          <p:spTgt spid="35"/>
                                        </p:tgtEl>
                                      </p:cBhvr>
                                      <p:by x="400000" y="400000"/>
                                    </p:animScale>
                                  </p:childTnLst>
                                </p:cTn>
                              </p:par>
                              <p:par>
                                <p:cTn id="423" presetID="6" presetClass="emph" presetSubtype="0" fill="hold" nodeType="withEffect">
                                  <p:stCondLst>
                                    <p:cond delay="2000"/>
                                  </p:stCondLst>
                                  <p:childTnLst>
                                    <p:animScale>
                                      <p:cBhvr>
                                        <p:cTn id="424" dur="4000" fill="hold"/>
                                        <p:tgtEl>
                                          <p:spTgt spid="68"/>
                                        </p:tgtEl>
                                      </p:cBhvr>
                                      <p:by x="400000" y="400000"/>
                                    </p:animScale>
                                  </p:childTnLst>
                                </p:cTn>
                              </p:par>
                              <p:par>
                                <p:cTn id="425" presetID="6" presetClass="emph" presetSubtype="0" fill="hold" nodeType="withEffect">
                                  <p:stCondLst>
                                    <p:cond delay="2000"/>
                                  </p:stCondLst>
                                  <p:childTnLst>
                                    <p:animScale>
                                      <p:cBhvr>
                                        <p:cTn id="426" dur="4000" fill="hold"/>
                                        <p:tgtEl>
                                          <p:spTgt spid="65"/>
                                        </p:tgtEl>
                                      </p:cBhvr>
                                      <p:by x="400000" y="400000"/>
                                    </p:animScale>
                                  </p:childTnLst>
                                </p:cTn>
                              </p:par>
                              <p:par>
                                <p:cTn id="427" presetID="6" presetClass="emph" presetSubtype="0" fill="hold" nodeType="withEffect">
                                  <p:stCondLst>
                                    <p:cond delay="2000"/>
                                  </p:stCondLst>
                                  <p:childTnLst>
                                    <p:animScale>
                                      <p:cBhvr>
                                        <p:cTn id="428" dur="4000" fill="hold"/>
                                        <p:tgtEl>
                                          <p:spTgt spid="62"/>
                                        </p:tgtEl>
                                      </p:cBhvr>
                                      <p:by x="400000" y="400000"/>
                                    </p:animScale>
                                  </p:childTnLst>
                                </p:cTn>
                              </p:par>
                              <p:par>
                                <p:cTn id="429" presetID="6" presetClass="emph" presetSubtype="0" fill="hold" nodeType="withEffect">
                                  <p:stCondLst>
                                    <p:cond delay="2000"/>
                                  </p:stCondLst>
                                  <p:childTnLst>
                                    <p:animScale>
                                      <p:cBhvr>
                                        <p:cTn id="430" dur="4000" fill="hold"/>
                                        <p:tgtEl>
                                          <p:spTgt spid="59"/>
                                        </p:tgtEl>
                                      </p:cBhvr>
                                      <p:by x="400000" y="400000"/>
                                    </p:animScale>
                                  </p:childTnLst>
                                </p:cTn>
                              </p:par>
                              <p:par>
                                <p:cTn id="431" presetID="6" presetClass="emph" presetSubtype="0" fill="hold" nodeType="withEffect">
                                  <p:stCondLst>
                                    <p:cond delay="2000"/>
                                  </p:stCondLst>
                                  <p:childTnLst>
                                    <p:animScale>
                                      <p:cBhvr>
                                        <p:cTn id="432" dur="4000" fill="hold"/>
                                        <p:tgtEl>
                                          <p:spTgt spid="56"/>
                                        </p:tgtEl>
                                      </p:cBhvr>
                                      <p:by x="400000" y="400000"/>
                                    </p:animScale>
                                  </p:childTnLst>
                                </p:cTn>
                              </p:par>
                              <p:par>
                                <p:cTn id="433" presetID="6" presetClass="emph" presetSubtype="0" fill="hold" nodeType="withEffect">
                                  <p:stCondLst>
                                    <p:cond delay="2000"/>
                                  </p:stCondLst>
                                  <p:childTnLst>
                                    <p:animScale>
                                      <p:cBhvr>
                                        <p:cTn id="434" dur="4000" fill="hold"/>
                                        <p:tgtEl>
                                          <p:spTgt spid="53"/>
                                        </p:tgtEl>
                                      </p:cBhvr>
                                      <p:by x="400000" y="400000"/>
                                    </p:animScale>
                                  </p:childTnLst>
                                </p:cTn>
                              </p:par>
                              <p:par>
                                <p:cTn id="435" presetID="6" presetClass="emph" presetSubtype="0" fill="hold" nodeType="withEffect">
                                  <p:stCondLst>
                                    <p:cond delay="2000"/>
                                  </p:stCondLst>
                                  <p:childTnLst>
                                    <p:animScale>
                                      <p:cBhvr>
                                        <p:cTn id="436" dur="4000" fill="hold"/>
                                        <p:tgtEl>
                                          <p:spTgt spid="50"/>
                                        </p:tgtEl>
                                      </p:cBhvr>
                                      <p:by x="400000" y="400000"/>
                                    </p:animScale>
                                  </p:childTnLst>
                                </p:cTn>
                              </p:par>
                              <p:par>
                                <p:cTn id="437" presetID="6" presetClass="emph" presetSubtype="0" fill="hold" nodeType="withEffect">
                                  <p:stCondLst>
                                    <p:cond delay="2000"/>
                                  </p:stCondLst>
                                  <p:childTnLst>
                                    <p:animScale>
                                      <p:cBhvr>
                                        <p:cTn id="438" dur="4000" fill="hold"/>
                                        <p:tgtEl>
                                          <p:spTgt spid="47"/>
                                        </p:tgtEl>
                                      </p:cBhvr>
                                      <p:by x="400000" y="400000"/>
                                    </p:animScale>
                                  </p:childTnLst>
                                </p:cTn>
                              </p:par>
                              <p:par>
                                <p:cTn id="439" presetID="6" presetClass="emph" presetSubtype="0" fill="hold" nodeType="withEffect">
                                  <p:stCondLst>
                                    <p:cond delay="2000"/>
                                  </p:stCondLst>
                                  <p:childTnLst>
                                    <p:animScale>
                                      <p:cBhvr>
                                        <p:cTn id="440" dur="4000" fill="hold"/>
                                        <p:tgtEl>
                                          <p:spTgt spid="44"/>
                                        </p:tgtEl>
                                      </p:cBhvr>
                                      <p:by x="400000" y="400000"/>
                                    </p:animScale>
                                  </p:childTnLst>
                                </p:cTn>
                              </p:par>
                              <p:par>
                                <p:cTn id="441" presetID="6" presetClass="emph" presetSubtype="0" fill="hold" nodeType="withEffect">
                                  <p:stCondLst>
                                    <p:cond delay="2000"/>
                                  </p:stCondLst>
                                  <p:childTnLst>
                                    <p:animScale>
                                      <p:cBhvr>
                                        <p:cTn id="442" dur="4000" fill="hold"/>
                                        <p:tgtEl>
                                          <p:spTgt spid="41"/>
                                        </p:tgtEl>
                                      </p:cBhvr>
                                      <p:by x="400000" y="400000"/>
                                    </p:animScale>
                                  </p:childTnLst>
                                </p:cTn>
                              </p:par>
                              <p:par>
                                <p:cTn id="443" presetID="6" presetClass="emph" presetSubtype="0" fill="hold" nodeType="withEffect">
                                  <p:stCondLst>
                                    <p:cond delay="2000"/>
                                  </p:stCondLst>
                                  <p:childTnLst>
                                    <p:animScale>
                                      <p:cBhvr>
                                        <p:cTn id="444" dur="4000" fill="hold"/>
                                        <p:tgtEl>
                                          <p:spTgt spid="38"/>
                                        </p:tgtEl>
                                      </p:cBhvr>
                                      <p:by x="400000" y="400000"/>
                                    </p:animScale>
                                  </p:childTnLst>
                                </p:cTn>
                              </p:par>
                              <p:par>
                                <p:cTn id="445" presetID="6" presetClass="emph" presetSubtype="0" fill="hold" nodeType="withEffect">
                                  <p:stCondLst>
                                    <p:cond delay="2000"/>
                                  </p:stCondLst>
                                  <p:childTnLst>
                                    <p:animScale>
                                      <p:cBhvr>
                                        <p:cTn id="446" dur="4000" fill="hold"/>
                                        <p:tgtEl>
                                          <p:spTgt spid="134"/>
                                        </p:tgtEl>
                                      </p:cBhvr>
                                      <p:by x="400000" y="400000"/>
                                    </p:animScale>
                                  </p:childTnLst>
                                </p:cTn>
                              </p:par>
                              <p:par>
                                <p:cTn id="447" presetID="6" presetClass="emph" presetSubtype="0" fill="hold" nodeType="withEffect">
                                  <p:stCondLst>
                                    <p:cond delay="2000"/>
                                  </p:stCondLst>
                                  <p:childTnLst>
                                    <p:animScale>
                                      <p:cBhvr>
                                        <p:cTn id="448" dur="4000" fill="hold"/>
                                        <p:tgtEl>
                                          <p:spTgt spid="104"/>
                                        </p:tgtEl>
                                      </p:cBhvr>
                                      <p:by x="400000" y="400000"/>
                                    </p:animScale>
                                  </p:childTnLst>
                                </p:cTn>
                              </p:par>
                              <p:par>
                                <p:cTn id="449" presetID="6" presetClass="emph" presetSubtype="0" fill="hold" nodeType="withEffect">
                                  <p:stCondLst>
                                    <p:cond delay="2000"/>
                                  </p:stCondLst>
                                  <p:childTnLst>
                                    <p:animScale>
                                      <p:cBhvr>
                                        <p:cTn id="450" dur="4000" fill="hold"/>
                                        <p:tgtEl>
                                          <p:spTgt spid="107"/>
                                        </p:tgtEl>
                                      </p:cBhvr>
                                      <p:by x="400000" y="400000"/>
                                    </p:animScale>
                                  </p:childTnLst>
                                </p:cTn>
                              </p:par>
                              <p:par>
                                <p:cTn id="451" presetID="6" presetClass="emph" presetSubtype="0" fill="hold" nodeType="withEffect">
                                  <p:stCondLst>
                                    <p:cond delay="2000"/>
                                  </p:stCondLst>
                                  <p:childTnLst>
                                    <p:animScale>
                                      <p:cBhvr>
                                        <p:cTn id="452" dur="4000" fill="hold"/>
                                        <p:tgtEl>
                                          <p:spTgt spid="110"/>
                                        </p:tgtEl>
                                      </p:cBhvr>
                                      <p:by x="400000" y="400000"/>
                                    </p:animScale>
                                  </p:childTnLst>
                                </p:cTn>
                              </p:par>
                              <p:par>
                                <p:cTn id="453" presetID="6" presetClass="emph" presetSubtype="0" fill="hold" nodeType="withEffect">
                                  <p:stCondLst>
                                    <p:cond delay="2000"/>
                                  </p:stCondLst>
                                  <p:childTnLst>
                                    <p:animScale>
                                      <p:cBhvr>
                                        <p:cTn id="454" dur="4000" fill="hold"/>
                                        <p:tgtEl>
                                          <p:spTgt spid="113"/>
                                        </p:tgtEl>
                                      </p:cBhvr>
                                      <p:by x="400000" y="400000"/>
                                    </p:animScale>
                                  </p:childTnLst>
                                </p:cTn>
                              </p:par>
                              <p:par>
                                <p:cTn id="455" presetID="6" presetClass="emph" presetSubtype="0" fill="hold" nodeType="withEffect">
                                  <p:stCondLst>
                                    <p:cond delay="2000"/>
                                  </p:stCondLst>
                                  <p:childTnLst>
                                    <p:animScale>
                                      <p:cBhvr>
                                        <p:cTn id="456" dur="4000" fill="hold"/>
                                        <p:tgtEl>
                                          <p:spTgt spid="116"/>
                                        </p:tgtEl>
                                      </p:cBhvr>
                                      <p:by x="400000" y="400000"/>
                                    </p:animScale>
                                  </p:childTnLst>
                                </p:cTn>
                              </p:par>
                              <p:par>
                                <p:cTn id="457" presetID="6" presetClass="emph" presetSubtype="0" fill="hold" nodeType="withEffect">
                                  <p:stCondLst>
                                    <p:cond delay="2000"/>
                                  </p:stCondLst>
                                  <p:childTnLst>
                                    <p:animScale>
                                      <p:cBhvr>
                                        <p:cTn id="458" dur="4000" fill="hold"/>
                                        <p:tgtEl>
                                          <p:spTgt spid="119"/>
                                        </p:tgtEl>
                                      </p:cBhvr>
                                      <p:by x="400000" y="400000"/>
                                    </p:animScale>
                                  </p:childTnLst>
                                </p:cTn>
                              </p:par>
                              <p:par>
                                <p:cTn id="459" presetID="6" presetClass="emph" presetSubtype="0" fill="hold" nodeType="withEffect">
                                  <p:stCondLst>
                                    <p:cond delay="2000"/>
                                  </p:stCondLst>
                                  <p:childTnLst>
                                    <p:animScale>
                                      <p:cBhvr>
                                        <p:cTn id="460" dur="4000" fill="hold"/>
                                        <p:tgtEl>
                                          <p:spTgt spid="122"/>
                                        </p:tgtEl>
                                      </p:cBhvr>
                                      <p:by x="400000" y="400000"/>
                                    </p:animScale>
                                  </p:childTnLst>
                                </p:cTn>
                              </p:par>
                              <p:par>
                                <p:cTn id="461" presetID="6" presetClass="emph" presetSubtype="0" fill="hold" nodeType="withEffect">
                                  <p:stCondLst>
                                    <p:cond delay="2000"/>
                                  </p:stCondLst>
                                  <p:childTnLst>
                                    <p:animScale>
                                      <p:cBhvr>
                                        <p:cTn id="462" dur="4000" fill="hold"/>
                                        <p:tgtEl>
                                          <p:spTgt spid="125"/>
                                        </p:tgtEl>
                                      </p:cBhvr>
                                      <p:by x="400000" y="400000"/>
                                    </p:animScale>
                                  </p:childTnLst>
                                </p:cTn>
                              </p:par>
                              <p:par>
                                <p:cTn id="463" presetID="6" presetClass="emph" presetSubtype="0" fill="hold" nodeType="withEffect">
                                  <p:stCondLst>
                                    <p:cond delay="2000"/>
                                  </p:stCondLst>
                                  <p:childTnLst>
                                    <p:animScale>
                                      <p:cBhvr>
                                        <p:cTn id="464" dur="4000" fill="hold"/>
                                        <p:tgtEl>
                                          <p:spTgt spid="128"/>
                                        </p:tgtEl>
                                      </p:cBhvr>
                                      <p:by x="400000" y="400000"/>
                                    </p:animScale>
                                  </p:childTnLst>
                                </p:cTn>
                              </p:par>
                              <p:par>
                                <p:cTn id="465" presetID="6" presetClass="emph" presetSubtype="0" fill="hold" nodeType="withEffect">
                                  <p:stCondLst>
                                    <p:cond delay="2000"/>
                                  </p:stCondLst>
                                  <p:childTnLst>
                                    <p:animScale>
                                      <p:cBhvr>
                                        <p:cTn id="466" dur="4000" fill="hold"/>
                                        <p:tgtEl>
                                          <p:spTgt spid="131"/>
                                        </p:tgtEl>
                                      </p:cBhvr>
                                      <p:by x="400000" y="400000"/>
                                    </p:animScale>
                                  </p:childTnLst>
                                </p:cTn>
                              </p:par>
                              <p:par>
                                <p:cTn id="467" presetID="6" presetClass="emph" presetSubtype="0" fill="hold" nodeType="withEffect">
                                  <p:stCondLst>
                                    <p:cond delay="2000"/>
                                  </p:stCondLst>
                                  <p:childTnLst>
                                    <p:animScale>
                                      <p:cBhvr>
                                        <p:cTn id="468" dur="4000" fill="hold"/>
                                        <p:tgtEl>
                                          <p:spTgt spid="101"/>
                                        </p:tgtEl>
                                      </p:cBhvr>
                                      <p:by x="400000" y="400000"/>
                                    </p:animScale>
                                  </p:childTnLst>
                                </p:cTn>
                              </p:par>
                              <p:par>
                                <p:cTn id="469" presetID="6" presetClass="emph" presetSubtype="0" fill="hold" nodeType="withEffect">
                                  <p:stCondLst>
                                    <p:cond delay="2000"/>
                                  </p:stCondLst>
                                  <p:childTnLst>
                                    <p:animScale>
                                      <p:cBhvr>
                                        <p:cTn id="470" dur="4000" fill="hold"/>
                                        <p:tgtEl>
                                          <p:spTgt spid="71"/>
                                        </p:tgtEl>
                                      </p:cBhvr>
                                      <p:by x="400000" y="400000"/>
                                    </p:animScale>
                                  </p:childTnLst>
                                </p:cTn>
                              </p:par>
                              <p:par>
                                <p:cTn id="471" presetID="6" presetClass="emph" presetSubtype="0" fill="hold" nodeType="withEffect">
                                  <p:stCondLst>
                                    <p:cond delay="2000"/>
                                  </p:stCondLst>
                                  <p:childTnLst>
                                    <p:animScale>
                                      <p:cBhvr>
                                        <p:cTn id="472" dur="4000" fill="hold"/>
                                        <p:tgtEl>
                                          <p:spTgt spid="74"/>
                                        </p:tgtEl>
                                      </p:cBhvr>
                                      <p:by x="400000" y="400000"/>
                                    </p:animScale>
                                  </p:childTnLst>
                                </p:cTn>
                              </p:par>
                              <p:par>
                                <p:cTn id="473" presetID="6" presetClass="emph" presetSubtype="0" fill="hold" nodeType="withEffect">
                                  <p:stCondLst>
                                    <p:cond delay="2000"/>
                                  </p:stCondLst>
                                  <p:childTnLst>
                                    <p:animScale>
                                      <p:cBhvr>
                                        <p:cTn id="474" dur="4000" fill="hold"/>
                                        <p:tgtEl>
                                          <p:spTgt spid="77"/>
                                        </p:tgtEl>
                                      </p:cBhvr>
                                      <p:by x="400000" y="400000"/>
                                    </p:animScale>
                                  </p:childTnLst>
                                </p:cTn>
                              </p:par>
                              <p:par>
                                <p:cTn id="475" presetID="6" presetClass="emph" presetSubtype="0" fill="hold" nodeType="withEffect">
                                  <p:stCondLst>
                                    <p:cond delay="2000"/>
                                  </p:stCondLst>
                                  <p:childTnLst>
                                    <p:animScale>
                                      <p:cBhvr>
                                        <p:cTn id="476" dur="4000" fill="hold"/>
                                        <p:tgtEl>
                                          <p:spTgt spid="80"/>
                                        </p:tgtEl>
                                      </p:cBhvr>
                                      <p:by x="400000" y="400000"/>
                                    </p:animScale>
                                  </p:childTnLst>
                                </p:cTn>
                              </p:par>
                              <p:par>
                                <p:cTn id="477" presetID="6" presetClass="emph" presetSubtype="0" fill="hold" nodeType="withEffect">
                                  <p:stCondLst>
                                    <p:cond delay="2000"/>
                                  </p:stCondLst>
                                  <p:childTnLst>
                                    <p:animScale>
                                      <p:cBhvr>
                                        <p:cTn id="478" dur="4000" fill="hold"/>
                                        <p:tgtEl>
                                          <p:spTgt spid="83"/>
                                        </p:tgtEl>
                                      </p:cBhvr>
                                      <p:by x="400000" y="400000"/>
                                    </p:animScale>
                                  </p:childTnLst>
                                </p:cTn>
                              </p:par>
                              <p:par>
                                <p:cTn id="479" presetID="6" presetClass="emph" presetSubtype="0" fill="hold" nodeType="withEffect">
                                  <p:stCondLst>
                                    <p:cond delay="2000"/>
                                  </p:stCondLst>
                                  <p:childTnLst>
                                    <p:animScale>
                                      <p:cBhvr>
                                        <p:cTn id="480" dur="4000" fill="hold"/>
                                        <p:tgtEl>
                                          <p:spTgt spid="86"/>
                                        </p:tgtEl>
                                      </p:cBhvr>
                                      <p:by x="400000" y="400000"/>
                                    </p:animScale>
                                  </p:childTnLst>
                                </p:cTn>
                              </p:par>
                              <p:par>
                                <p:cTn id="481" presetID="6" presetClass="emph" presetSubtype="0" fill="hold" nodeType="withEffect">
                                  <p:stCondLst>
                                    <p:cond delay="2000"/>
                                  </p:stCondLst>
                                  <p:childTnLst>
                                    <p:animScale>
                                      <p:cBhvr>
                                        <p:cTn id="482" dur="4000" fill="hold"/>
                                        <p:tgtEl>
                                          <p:spTgt spid="89"/>
                                        </p:tgtEl>
                                      </p:cBhvr>
                                      <p:by x="400000" y="400000"/>
                                    </p:animScale>
                                  </p:childTnLst>
                                </p:cTn>
                              </p:par>
                              <p:par>
                                <p:cTn id="483" presetID="6" presetClass="emph" presetSubtype="0" fill="hold" nodeType="withEffect">
                                  <p:stCondLst>
                                    <p:cond delay="2000"/>
                                  </p:stCondLst>
                                  <p:childTnLst>
                                    <p:animScale>
                                      <p:cBhvr>
                                        <p:cTn id="484" dur="4000" fill="hold"/>
                                        <p:tgtEl>
                                          <p:spTgt spid="92"/>
                                        </p:tgtEl>
                                      </p:cBhvr>
                                      <p:by x="400000" y="400000"/>
                                    </p:animScale>
                                  </p:childTnLst>
                                </p:cTn>
                              </p:par>
                              <p:par>
                                <p:cTn id="485" presetID="6" presetClass="emph" presetSubtype="0" fill="hold" nodeType="withEffect">
                                  <p:stCondLst>
                                    <p:cond delay="2000"/>
                                  </p:stCondLst>
                                  <p:childTnLst>
                                    <p:animScale>
                                      <p:cBhvr>
                                        <p:cTn id="486" dur="4000" fill="hold"/>
                                        <p:tgtEl>
                                          <p:spTgt spid="95"/>
                                        </p:tgtEl>
                                      </p:cBhvr>
                                      <p:by x="400000" y="400000"/>
                                    </p:animScale>
                                  </p:childTnLst>
                                </p:cTn>
                              </p:par>
                              <p:par>
                                <p:cTn id="487" presetID="6" presetClass="emph" presetSubtype="0" fill="hold" nodeType="withEffect">
                                  <p:stCondLst>
                                    <p:cond delay="2000"/>
                                  </p:stCondLst>
                                  <p:childTnLst>
                                    <p:animScale>
                                      <p:cBhvr>
                                        <p:cTn id="488" dur="4000" fill="hold"/>
                                        <p:tgtEl>
                                          <p:spTgt spid="98"/>
                                        </p:tgtEl>
                                      </p:cBhvr>
                                      <p:by x="400000" y="400000"/>
                                    </p:animScale>
                                  </p:childTnLst>
                                </p:cTn>
                              </p:par>
                              <p:par>
                                <p:cTn id="489" presetID="16" presetClass="entr" presetSubtype="42" fill="hold" nodeType="withEffect">
                                  <p:stCondLst>
                                    <p:cond delay="1000"/>
                                  </p:stCondLst>
                                  <p:childTnLst>
                                    <p:set>
                                      <p:cBhvr>
                                        <p:cTn id="490" dur="1" fill="hold">
                                          <p:stCondLst>
                                            <p:cond delay="0"/>
                                          </p:stCondLst>
                                        </p:cTn>
                                        <p:tgtEl>
                                          <p:spTgt spid="5"/>
                                        </p:tgtEl>
                                        <p:attrNameLst>
                                          <p:attrName>style.visibility</p:attrName>
                                        </p:attrNameLst>
                                      </p:cBhvr>
                                      <p:to>
                                        <p:strVal val="visible"/>
                                      </p:to>
                                    </p:set>
                                    <p:animEffect transition="in" filter="barn(outHorizontal)">
                                      <p:cBhvr>
                                        <p:cTn id="491" dur="3500"/>
                                        <p:tgtEl>
                                          <p:spTgt spid="5"/>
                                        </p:tgtEl>
                                      </p:cBhvr>
                                    </p:animEffect>
                                  </p:childTnLst>
                                </p:cTn>
                              </p:par>
                              <p:par>
                                <p:cTn id="492" presetID="23" presetClass="entr" presetSubtype="272" fill="hold" nodeType="withEffect">
                                  <p:stCondLst>
                                    <p:cond delay="1000"/>
                                  </p:stCondLst>
                                  <p:childTnLst>
                                    <p:set>
                                      <p:cBhvr>
                                        <p:cTn id="493" dur="1" fill="hold">
                                          <p:stCondLst>
                                            <p:cond delay="0"/>
                                          </p:stCondLst>
                                        </p:cTn>
                                        <p:tgtEl>
                                          <p:spTgt spid="5"/>
                                        </p:tgtEl>
                                        <p:attrNameLst>
                                          <p:attrName>style.visibility</p:attrName>
                                        </p:attrNameLst>
                                      </p:cBhvr>
                                      <p:to>
                                        <p:strVal val="visible"/>
                                      </p:to>
                                    </p:set>
                                    <p:anim calcmode="lin" valueType="num">
                                      <p:cBhvr>
                                        <p:cTn id="494" dur="3500" fill="hold"/>
                                        <p:tgtEl>
                                          <p:spTgt spid="5"/>
                                        </p:tgtEl>
                                        <p:attrNameLst>
                                          <p:attrName>ppt_w</p:attrName>
                                        </p:attrNameLst>
                                      </p:cBhvr>
                                      <p:tavLst>
                                        <p:tav tm="0">
                                          <p:val>
                                            <p:strVal val="2/3*#ppt_w"/>
                                          </p:val>
                                        </p:tav>
                                        <p:tav tm="100000">
                                          <p:val>
                                            <p:strVal val="#ppt_w"/>
                                          </p:val>
                                        </p:tav>
                                      </p:tavLst>
                                    </p:anim>
                                    <p:anim calcmode="lin" valueType="num">
                                      <p:cBhvr>
                                        <p:cTn id="495" dur="3500" fill="hold"/>
                                        <p:tgtEl>
                                          <p:spTgt spid="5"/>
                                        </p:tgtEl>
                                        <p:attrNameLst>
                                          <p:attrName>ppt_h</p:attrName>
                                        </p:attrNameLst>
                                      </p:cBhvr>
                                      <p:tavLst>
                                        <p:tav tm="0">
                                          <p:val>
                                            <p:strVal val="2/3*#ppt_h"/>
                                          </p:val>
                                        </p:tav>
                                        <p:tav tm="100000">
                                          <p:val>
                                            <p:strVal val="#ppt_h"/>
                                          </p:val>
                                        </p:tav>
                                      </p:tavLst>
                                    </p:anim>
                                  </p:childTnLst>
                                </p:cTn>
                              </p:par>
                              <p:par>
                                <p:cTn id="496" presetID="8" presetClass="emph" presetSubtype="0" repeatCount="indefinite" fill="hold" nodeType="withEffect">
                                  <p:stCondLst>
                                    <p:cond delay="0"/>
                                  </p:stCondLst>
                                  <p:childTnLst>
                                    <p:animRot by="21600000">
                                      <p:cBhvr>
                                        <p:cTn id="497" dur="4500" fill="hold"/>
                                        <p:tgtEl>
                                          <p:spTgt spid="140"/>
                                        </p:tgtEl>
                                        <p:attrNameLst>
                                          <p:attrName>r</p:attrName>
                                        </p:attrNameLst>
                                      </p:cBhvr>
                                    </p:animRot>
                                  </p:childTnLst>
                                </p:cTn>
                              </p:par>
                              <p:par>
                                <p:cTn id="498" presetID="2" presetClass="exit" presetSubtype="6" fill="hold" nodeType="withEffect">
                                  <p:stCondLst>
                                    <p:cond delay="0"/>
                                  </p:stCondLst>
                                  <p:childTnLst>
                                    <p:anim calcmode="lin" valueType="num">
                                      <p:cBhvr additive="base">
                                        <p:cTn id="499" dur="4500"/>
                                        <p:tgtEl>
                                          <p:spTgt spid="140"/>
                                        </p:tgtEl>
                                        <p:attrNameLst>
                                          <p:attrName>ppt_x</p:attrName>
                                        </p:attrNameLst>
                                      </p:cBhvr>
                                      <p:tavLst>
                                        <p:tav tm="0">
                                          <p:val>
                                            <p:strVal val="ppt_x"/>
                                          </p:val>
                                        </p:tav>
                                        <p:tav tm="100000">
                                          <p:val>
                                            <p:strVal val="1+ppt_w/2"/>
                                          </p:val>
                                        </p:tav>
                                      </p:tavLst>
                                    </p:anim>
                                    <p:anim calcmode="lin" valueType="num">
                                      <p:cBhvr additive="base">
                                        <p:cTn id="500" dur="4500"/>
                                        <p:tgtEl>
                                          <p:spTgt spid="140"/>
                                        </p:tgtEl>
                                        <p:attrNameLst>
                                          <p:attrName>ppt_y</p:attrName>
                                        </p:attrNameLst>
                                      </p:cBhvr>
                                      <p:tavLst>
                                        <p:tav tm="0">
                                          <p:val>
                                            <p:strVal val="ppt_y"/>
                                          </p:val>
                                        </p:tav>
                                        <p:tav tm="100000">
                                          <p:val>
                                            <p:strVal val="1+ppt_h/2"/>
                                          </p:val>
                                        </p:tav>
                                      </p:tavLst>
                                    </p:anim>
                                    <p:set>
                                      <p:cBhvr>
                                        <p:cTn id="501" dur="1" fill="hold">
                                          <p:stCondLst>
                                            <p:cond delay="4499"/>
                                          </p:stCondLst>
                                        </p:cTn>
                                        <p:tgtEl>
                                          <p:spTgt spid="140"/>
                                        </p:tgtEl>
                                        <p:attrNameLst>
                                          <p:attrName>style.visibility</p:attrName>
                                        </p:attrNameLst>
                                      </p:cBhvr>
                                      <p:to>
                                        <p:strVal val="hidden"/>
                                      </p:to>
                                    </p:set>
                                  </p:childTnLst>
                                </p:cTn>
                              </p:par>
                              <p:par>
                                <p:cTn id="502" presetID="8" presetClass="emph" presetSubtype="0" repeatCount="indefinite" fill="hold" nodeType="withEffect">
                                  <p:stCondLst>
                                    <p:cond delay="0"/>
                                  </p:stCondLst>
                                  <p:childTnLst>
                                    <p:animRot by="21600000">
                                      <p:cBhvr>
                                        <p:cTn id="503" dur="4500" fill="hold"/>
                                        <p:tgtEl>
                                          <p:spTgt spid="148"/>
                                        </p:tgtEl>
                                        <p:attrNameLst>
                                          <p:attrName>r</p:attrName>
                                        </p:attrNameLst>
                                      </p:cBhvr>
                                    </p:animRot>
                                  </p:childTnLst>
                                </p:cTn>
                              </p:par>
                              <p:par>
                                <p:cTn id="504" presetID="2" presetClass="exit" presetSubtype="6" fill="hold" nodeType="withEffect">
                                  <p:stCondLst>
                                    <p:cond delay="0"/>
                                  </p:stCondLst>
                                  <p:childTnLst>
                                    <p:anim calcmode="lin" valueType="num">
                                      <p:cBhvr additive="base">
                                        <p:cTn id="505" dur="4500"/>
                                        <p:tgtEl>
                                          <p:spTgt spid="148"/>
                                        </p:tgtEl>
                                        <p:attrNameLst>
                                          <p:attrName>ppt_x</p:attrName>
                                        </p:attrNameLst>
                                      </p:cBhvr>
                                      <p:tavLst>
                                        <p:tav tm="0">
                                          <p:val>
                                            <p:strVal val="ppt_x"/>
                                          </p:val>
                                        </p:tav>
                                        <p:tav tm="100000">
                                          <p:val>
                                            <p:strVal val="1+ppt_w/2"/>
                                          </p:val>
                                        </p:tav>
                                      </p:tavLst>
                                    </p:anim>
                                    <p:anim calcmode="lin" valueType="num">
                                      <p:cBhvr additive="base">
                                        <p:cTn id="506" dur="4500"/>
                                        <p:tgtEl>
                                          <p:spTgt spid="148"/>
                                        </p:tgtEl>
                                        <p:attrNameLst>
                                          <p:attrName>ppt_y</p:attrName>
                                        </p:attrNameLst>
                                      </p:cBhvr>
                                      <p:tavLst>
                                        <p:tav tm="0">
                                          <p:val>
                                            <p:strVal val="ppt_y"/>
                                          </p:val>
                                        </p:tav>
                                        <p:tav tm="100000">
                                          <p:val>
                                            <p:strVal val="1+ppt_h/2"/>
                                          </p:val>
                                        </p:tav>
                                      </p:tavLst>
                                    </p:anim>
                                    <p:set>
                                      <p:cBhvr>
                                        <p:cTn id="507" dur="1" fill="hold">
                                          <p:stCondLst>
                                            <p:cond delay="4499"/>
                                          </p:stCondLst>
                                        </p:cTn>
                                        <p:tgtEl>
                                          <p:spTgt spid="148"/>
                                        </p:tgtEl>
                                        <p:attrNameLst>
                                          <p:attrName>style.visibility</p:attrName>
                                        </p:attrNameLst>
                                      </p:cBhvr>
                                      <p:to>
                                        <p:strVal val="hidden"/>
                                      </p:to>
                                    </p:set>
                                  </p:childTnLst>
                                </p:cTn>
                              </p:par>
                              <p:par>
                                <p:cTn id="508" presetID="8" presetClass="emph" presetSubtype="0" repeatCount="indefinite" fill="hold" nodeType="withEffect">
                                  <p:stCondLst>
                                    <p:cond delay="0"/>
                                  </p:stCondLst>
                                  <p:childTnLst>
                                    <p:animRot by="21600000">
                                      <p:cBhvr>
                                        <p:cTn id="509" dur="4500" fill="hold"/>
                                        <p:tgtEl>
                                          <p:spTgt spid="151"/>
                                        </p:tgtEl>
                                        <p:attrNameLst>
                                          <p:attrName>r</p:attrName>
                                        </p:attrNameLst>
                                      </p:cBhvr>
                                    </p:animRot>
                                  </p:childTnLst>
                                </p:cTn>
                              </p:par>
                              <p:par>
                                <p:cTn id="510" presetID="2" presetClass="exit" presetSubtype="6" fill="hold" nodeType="withEffect">
                                  <p:stCondLst>
                                    <p:cond delay="0"/>
                                  </p:stCondLst>
                                  <p:childTnLst>
                                    <p:anim calcmode="lin" valueType="num">
                                      <p:cBhvr additive="base">
                                        <p:cTn id="511" dur="4500"/>
                                        <p:tgtEl>
                                          <p:spTgt spid="151"/>
                                        </p:tgtEl>
                                        <p:attrNameLst>
                                          <p:attrName>ppt_x</p:attrName>
                                        </p:attrNameLst>
                                      </p:cBhvr>
                                      <p:tavLst>
                                        <p:tav tm="0">
                                          <p:val>
                                            <p:strVal val="ppt_x"/>
                                          </p:val>
                                        </p:tav>
                                        <p:tav tm="100000">
                                          <p:val>
                                            <p:strVal val="1+ppt_w/2"/>
                                          </p:val>
                                        </p:tav>
                                      </p:tavLst>
                                    </p:anim>
                                    <p:anim calcmode="lin" valueType="num">
                                      <p:cBhvr additive="base">
                                        <p:cTn id="512" dur="4500"/>
                                        <p:tgtEl>
                                          <p:spTgt spid="151"/>
                                        </p:tgtEl>
                                        <p:attrNameLst>
                                          <p:attrName>ppt_y</p:attrName>
                                        </p:attrNameLst>
                                      </p:cBhvr>
                                      <p:tavLst>
                                        <p:tav tm="0">
                                          <p:val>
                                            <p:strVal val="ppt_y"/>
                                          </p:val>
                                        </p:tav>
                                        <p:tav tm="100000">
                                          <p:val>
                                            <p:strVal val="1+ppt_h/2"/>
                                          </p:val>
                                        </p:tav>
                                      </p:tavLst>
                                    </p:anim>
                                    <p:set>
                                      <p:cBhvr>
                                        <p:cTn id="513" dur="1" fill="hold">
                                          <p:stCondLst>
                                            <p:cond delay="4499"/>
                                          </p:stCondLst>
                                        </p:cTn>
                                        <p:tgtEl>
                                          <p:spTgt spid="151"/>
                                        </p:tgtEl>
                                        <p:attrNameLst>
                                          <p:attrName>style.visibility</p:attrName>
                                        </p:attrNameLst>
                                      </p:cBhvr>
                                      <p:to>
                                        <p:strVal val="hidden"/>
                                      </p:to>
                                    </p:set>
                                  </p:childTnLst>
                                </p:cTn>
                              </p:par>
                              <p:par>
                                <p:cTn id="514" presetID="8" presetClass="emph" presetSubtype="0" repeatCount="indefinite" fill="hold" nodeType="withEffect">
                                  <p:stCondLst>
                                    <p:cond delay="0"/>
                                  </p:stCondLst>
                                  <p:childTnLst>
                                    <p:animRot by="21600000">
                                      <p:cBhvr>
                                        <p:cTn id="515" dur="4500" fill="hold"/>
                                        <p:tgtEl>
                                          <p:spTgt spid="154"/>
                                        </p:tgtEl>
                                        <p:attrNameLst>
                                          <p:attrName>r</p:attrName>
                                        </p:attrNameLst>
                                      </p:cBhvr>
                                    </p:animRot>
                                  </p:childTnLst>
                                </p:cTn>
                              </p:par>
                              <p:par>
                                <p:cTn id="516" presetID="2" presetClass="exit" presetSubtype="6" fill="hold" nodeType="withEffect">
                                  <p:stCondLst>
                                    <p:cond delay="0"/>
                                  </p:stCondLst>
                                  <p:childTnLst>
                                    <p:anim calcmode="lin" valueType="num">
                                      <p:cBhvr additive="base">
                                        <p:cTn id="517" dur="4500"/>
                                        <p:tgtEl>
                                          <p:spTgt spid="154"/>
                                        </p:tgtEl>
                                        <p:attrNameLst>
                                          <p:attrName>ppt_x</p:attrName>
                                        </p:attrNameLst>
                                      </p:cBhvr>
                                      <p:tavLst>
                                        <p:tav tm="0">
                                          <p:val>
                                            <p:strVal val="ppt_x"/>
                                          </p:val>
                                        </p:tav>
                                        <p:tav tm="100000">
                                          <p:val>
                                            <p:strVal val="1+ppt_w/2"/>
                                          </p:val>
                                        </p:tav>
                                      </p:tavLst>
                                    </p:anim>
                                    <p:anim calcmode="lin" valueType="num">
                                      <p:cBhvr additive="base">
                                        <p:cTn id="518" dur="4500"/>
                                        <p:tgtEl>
                                          <p:spTgt spid="154"/>
                                        </p:tgtEl>
                                        <p:attrNameLst>
                                          <p:attrName>ppt_y</p:attrName>
                                        </p:attrNameLst>
                                      </p:cBhvr>
                                      <p:tavLst>
                                        <p:tav tm="0">
                                          <p:val>
                                            <p:strVal val="ppt_y"/>
                                          </p:val>
                                        </p:tav>
                                        <p:tav tm="100000">
                                          <p:val>
                                            <p:strVal val="1+ppt_h/2"/>
                                          </p:val>
                                        </p:tav>
                                      </p:tavLst>
                                    </p:anim>
                                    <p:set>
                                      <p:cBhvr>
                                        <p:cTn id="519" dur="1" fill="hold">
                                          <p:stCondLst>
                                            <p:cond delay="4499"/>
                                          </p:stCondLst>
                                        </p:cTn>
                                        <p:tgtEl>
                                          <p:spTgt spid="154"/>
                                        </p:tgtEl>
                                        <p:attrNameLst>
                                          <p:attrName>style.visibility</p:attrName>
                                        </p:attrNameLst>
                                      </p:cBhvr>
                                      <p:to>
                                        <p:strVal val="hidden"/>
                                      </p:to>
                                    </p:set>
                                  </p:childTnLst>
                                </p:cTn>
                              </p:par>
                              <p:par>
                                <p:cTn id="520" presetID="8" presetClass="emph" presetSubtype="0" repeatCount="indefinite" fill="hold" nodeType="withEffect">
                                  <p:stCondLst>
                                    <p:cond delay="0"/>
                                  </p:stCondLst>
                                  <p:childTnLst>
                                    <p:animRot by="21600000">
                                      <p:cBhvr>
                                        <p:cTn id="521" dur="4500" fill="hold"/>
                                        <p:tgtEl>
                                          <p:spTgt spid="157"/>
                                        </p:tgtEl>
                                        <p:attrNameLst>
                                          <p:attrName>r</p:attrName>
                                        </p:attrNameLst>
                                      </p:cBhvr>
                                    </p:animRot>
                                  </p:childTnLst>
                                </p:cTn>
                              </p:par>
                              <p:par>
                                <p:cTn id="522" presetID="2" presetClass="exit" presetSubtype="6" fill="hold" nodeType="withEffect">
                                  <p:stCondLst>
                                    <p:cond delay="0"/>
                                  </p:stCondLst>
                                  <p:childTnLst>
                                    <p:anim calcmode="lin" valueType="num">
                                      <p:cBhvr additive="base">
                                        <p:cTn id="523" dur="4500"/>
                                        <p:tgtEl>
                                          <p:spTgt spid="157"/>
                                        </p:tgtEl>
                                        <p:attrNameLst>
                                          <p:attrName>ppt_x</p:attrName>
                                        </p:attrNameLst>
                                      </p:cBhvr>
                                      <p:tavLst>
                                        <p:tav tm="0">
                                          <p:val>
                                            <p:strVal val="ppt_x"/>
                                          </p:val>
                                        </p:tav>
                                        <p:tav tm="100000">
                                          <p:val>
                                            <p:strVal val="1+ppt_w/2"/>
                                          </p:val>
                                        </p:tav>
                                      </p:tavLst>
                                    </p:anim>
                                    <p:anim calcmode="lin" valueType="num">
                                      <p:cBhvr additive="base">
                                        <p:cTn id="524" dur="4500"/>
                                        <p:tgtEl>
                                          <p:spTgt spid="157"/>
                                        </p:tgtEl>
                                        <p:attrNameLst>
                                          <p:attrName>ppt_y</p:attrName>
                                        </p:attrNameLst>
                                      </p:cBhvr>
                                      <p:tavLst>
                                        <p:tav tm="0">
                                          <p:val>
                                            <p:strVal val="ppt_y"/>
                                          </p:val>
                                        </p:tav>
                                        <p:tav tm="100000">
                                          <p:val>
                                            <p:strVal val="1+ppt_h/2"/>
                                          </p:val>
                                        </p:tav>
                                      </p:tavLst>
                                    </p:anim>
                                    <p:set>
                                      <p:cBhvr>
                                        <p:cTn id="525" dur="1" fill="hold">
                                          <p:stCondLst>
                                            <p:cond delay="4499"/>
                                          </p:stCondLst>
                                        </p:cTn>
                                        <p:tgtEl>
                                          <p:spTgt spid="157"/>
                                        </p:tgtEl>
                                        <p:attrNameLst>
                                          <p:attrName>style.visibility</p:attrName>
                                        </p:attrNameLst>
                                      </p:cBhvr>
                                      <p:to>
                                        <p:strVal val="hidden"/>
                                      </p:to>
                                    </p:set>
                                  </p:childTnLst>
                                </p:cTn>
                              </p:par>
                              <p:par>
                                <p:cTn id="526" presetID="8" presetClass="emph" presetSubtype="0" repeatCount="indefinite" fill="hold" nodeType="withEffect">
                                  <p:stCondLst>
                                    <p:cond delay="0"/>
                                  </p:stCondLst>
                                  <p:childTnLst>
                                    <p:animRot by="21600000">
                                      <p:cBhvr>
                                        <p:cTn id="527" dur="4500" fill="hold"/>
                                        <p:tgtEl>
                                          <p:spTgt spid="160"/>
                                        </p:tgtEl>
                                        <p:attrNameLst>
                                          <p:attrName>r</p:attrName>
                                        </p:attrNameLst>
                                      </p:cBhvr>
                                    </p:animRot>
                                  </p:childTnLst>
                                </p:cTn>
                              </p:par>
                              <p:par>
                                <p:cTn id="528" presetID="2" presetClass="exit" presetSubtype="6" fill="hold" nodeType="withEffect">
                                  <p:stCondLst>
                                    <p:cond delay="0"/>
                                  </p:stCondLst>
                                  <p:childTnLst>
                                    <p:anim calcmode="lin" valueType="num">
                                      <p:cBhvr additive="base">
                                        <p:cTn id="529" dur="4500"/>
                                        <p:tgtEl>
                                          <p:spTgt spid="160"/>
                                        </p:tgtEl>
                                        <p:attrNameLst>
                                          <p:attrName>ppt_x</p:attrName>
                                        </p:attrNameLst>
                                      </p:cBhvr>
                                      <p:tavLst>
                                        <p:tav tm="0">
                                          <p:val>
                                            <p:strVal val="ppt_x"/>
                                          </p:val>
                                        </p:tav>
                                        <p:tav tm="100000">
                                          <p:val>
                                            <p:strVal val="1+ppt_w/2"/>
                                          </p:val>
                                        </p:tav>
                                      </p:tavLst>
                                    </p:anim>
                                    <p:anim calcmode="lin" valueType="num">
                                      <p:cBhvr additive="base">
                                        <p:cTn id="530" dur="4500"/>
                                        <p:tgtEl>
                                          <p:spTgt spid="160"/>
                                        </p:tgtEl>
                                        <p:attrNameLst>
                                          <p:attrName>ppt_y</p:attrName>
                                        </p:attrNameLst>
                                      </p:cBhvr>
                                      <p:tavLst>
                                        <p:tav tm="0">
                                          <p:val>
                                            <p:strVal val="ppt_y"/>
                                          </p:val>
                                        </p:tav>
                                        <p:tav tm="100000">
                                          <p:val>
                                            <p:strVal val="1+ppt_h/2"/>
                                          </p:val>
                                        </p:tav>
                                      </p:tavLst>
                                    </p:anim>
                                    <p:set>
                                      <p:cBhvr>
                                        <p:cTn id="531" dur="1" fill="hold">
                                          <p:stCondLst>
                                            <p:cond delay="4499"/>
                                          </p:stCondLst>
                                        </p:cTn>
                                        <p:tgtEl>
                                          <p:spTgt spid="160"/>
                                        </p:tgtEl>
                                        <p:attrNameLst>
                                          <p:attrName>style.visibility</p:attrName>
                                        </p:attrNameLst>
                                      </p:cBhvr>
                                      <p:to>
                                        <p:strVal val="hidden"/>
                                      </p:to>
                                    </p:set>
                                  </p:childTnLst>
                                </p:cTn>
                              </p:par>
                              <p:par>
                                <p:cTn id="532" presetID="8" presetClass="emph" presetSubtype="0" repeatCount="indefinite" fill="hold" nodeType="withEffect">
                                  <p:stCondLst>
                                    <p:cond delay="0"/>
                                  </p:stCondLst>
                                  <p:childTnLst>
                                    <p:animRot by="21600000">
                                      <p:cBhvr>
                                        <p:cTn id="533" dur="4500" fill="hold"/>
                                        <p:tgtEl>
                                          <p:spTgt spid="163"/>
                                        </p:tgtEl>
                                        <p:attrNameLst>
                                          <p:attrName>r</p:attrName>
                                        </p:attrNameLst>
                                      </p:cBhvr>
                                    </p:animRot>
                                  </p:childTnLst>
                                </p:cTn>
                              </p:par>
                              <p:par>
                                <p:cTn id="534" presetID="2" presetClass="exit" presetSubtype="6" fill="hold" nodeType="withEffect">
                                  <p:stCondLst>
                                    <p:cond delay="0"/>
                                  </p:stCondLst>
                                  <p:childTnLst>
                                    <p:anim calcmode="lin" valueType="num">
                                      <p:cBhvr additive="base">
                                        <p:cTn id="535" dur="4500"/>
                                        <p:tgtEl>
                                          <p:spTgt spid="163"/>
                                        </p:tgtEl>
                                        <p:attrNameLst>
                                          <p:attrName>ppt_x</p:attrName>
                                        </p:attrNameLst>
                                      </p:cBhvr>
                                      <p:tavLst>
                                        <p:tav tm="0">
                                          <p:val>
                                            <p:strVal val="ppt_x"/>
                                          </p:val>
                                        </p:tav>
                                        <p:tav tm="100000">
                                          <p:val>
                                            <p:strVal val="1+ppt_w/2"/>
                                          </p:val>
                                        </p:tav>
                                      </p:tavLst>
                                    </p:anim>
                                    <p:anim calcmode="lin" valueType="num">
                                      <p:cBhvr additive="base">
                                        <p:cTn id="536" dur="4500"/>
                                        <p:tgtEl>
                                          <p:spTgt spid="163"/>
                                        </p:tgtEl>
                                        <p:attrNameLst>
                                          <p:attrName>ppt_y</p:attrName>
                                        </p:attrNameLst>
                                      </p:cBhvr>
                                      <p:tavLst>
                                        <p:tav tm="0">
                                          <p:val>
                                            <p:strVal val="ppt_y"/>
                                          </p:val>
                                        </p:tav>
                                        <p:tav tm="100000">
                                          <p:val>
                                            <p:strVal val="1+ppt_h/2"/>
                                          </p:val>
                                        </p:tav>
                                      </p:tavLst>
                                    </p:anim>
                                    <p:set>
                                      <p:cBhvr>
                                        <p:cTn id="537" dur="1" fill="hold">
                                          <p:stCondLst>
                                            <p:cond delay="4499"/>
                                          </p:stCondLst>
                                        </p:cTn>
                                        <p:tgtEl>
                                          <p:spTgt spid="163"/>
                                        </p:tgtEl>
                                        <p:attrNameLst>
                                          <p:attrName>style.visibility</p:attrName>
                                        </p:attrNameLst>
                                      </p:cBhvr>
                                      <p:to>
                                        <p:strVal val="hidden"/>
                                      </p:to>
                                    </p:set>
                                  </p:childTnLst>
                                </p:cTn>
                              </p:par>
                              <p:par>
                                <p:cTn id="538" presetID="8" presetClass="emph" presetSubtype="0" repeatCount="indefinite" fill="hold" nodeType="withEffect">
                                  <p:stCondLst>
                                    <p:cond delay="0"/>
                                  </p:stCondLst>
                                  <p:childTnLst>
                                    <p:animRot by="21600000">
                                      <p:cBhvr>
                                        <p:cTn id="539" dur="4500" fill="hold"/>
                                        <p:tgtEl>
                                          <p:spTgt spid="166"/>
                                        </p:tgtEl>
                                        <p:attrNameLst>
                                          <p:attrName>r</p:attrName>
                                        </p:attrNameLst>
                                      </p:cBhvr>
                                    </p:animRot>
                                  </p:childTnLst>
                                </p:cTn>
                              </p:par>
                              <p:par>
                                <p:cTn id="540" presetID="2" presetClass="exit" presetSubtype="6" fill="hold" nodeType="withEffect">
                                  <p:stCondLst>
                                    <p:cond delay="0"/>
                                  </p:stCondLst>
                                  <p:childTnLst>
                                    <p:anim calcmode="lin" valueType="num">
                                      <p:cBhvr additive="base">
                                        <p:cTn id="541" dur="4500"/>
                                        <p:tgtEl>
                                          <p:spTgt spid="166"/>
                                        </p:tgtEl>
                                        <p:attrNameLst>
                                          <p:attrName>ppt_x</p:attrName>
                                        </p:attrNameLst>
                                      </p:cBhvr>
                                      <p:tavLst>
                                        <p:tav tm="0">
                                          <p:val>
                                            <p:strVal val="ppt_x"/>
                                          </p:val>
                                        </p:tav>
                                        <p:tav tm="100000">
                                          <p:val>
                                            <p:strVal val="1+ppt_w/2"/>
                                          </p:val>
                                        </p:tav>
                                      </p:tavLst>
                                    </p:anim>
                                    <p:anim calcmode="lin" valueType="num">
                                      <p:cBhvr additive="base">
                                        <p:cTn id="542" dur="4500"/>
                                        <p:tgtEl>
                                          <p:spTgt spid="166"/>
                                        </p:tgtEl>
                                        <p:attrNameLst>
                                          <p:attrName>ppt_y</p:attrName>
                                        </p:attrNameLst>
                                      </p:cBhvr>
                                      <p:tavLst>
                                        <p:tav tm="0">
                                          <p:val>
                                            <p:strVal val="ppt_y"/>
                                          </p:val>
                                        </p:tav>
                                        <p:tav tm="100000">
                                          <p:val>
                                            <p:strVal val="1+ppt_h/2"/>
                                          </p:val>
                                        </p:tav>
                                      </p:tavLst>
                                    </p:anim>
                                    <p:set>
                                      <p:cBhvr>
                                        <p:cTn id="543" dur="1" fill="hold">
                                          <p:stCondLst>
                                            <p:cond delay="4499"/>
                                          </p:stCondLst>
                                        </p:cTn>
                                        <p:tgtEl>
                                          <p:spTgt spid="166"/>
                                        </p:tgtEl>
                                        <p:attrNameLst>
                                          <p:attrName>style.visibility</p:attrName>
                                        </p:attrNameLst>
                                      </p:cBhvr>
                                      <p:to>
                                        <p:strVal val="hidden"/>
                                      </p:to>
                                    </p:set>
                                  </p:childTnLst>
                                </p:cTn>
                              </p:par>
                              <p:par>
                                <p:cTn id="544" presetID="8" presetClass="emph" presetSubtype="0" repeatCount="indefinite" fill="hold" nodeType="withEffect">
                                  <p:stCondLst>
                                    <p:cond delay="0"/>
                                  </p:stCondLst>
                                  <p:childTnLst>
                                    <p:animRot by="21600000">
                                      <p:cBhvr>
                                        <p:cTn id="545" dur="4500" fill="hold"/>
                                        <p:tgtEl>
                                          <p:spTgt spid="169"/>
                                        </p:tgtEl>
                                        <p:attrNameLst>
                                          <p:attrName>r</p:attrName>
                                        </p:attrNameLst>
                                      </p:cBhvr>
                                    </p:animRot>
                                  </p:childTnLst>
                                </p:cTn>
                              </p:par>
                              <p:par>
                                <p:cTn id="546" presetID="2" presetClass="exit" presetSubtype="6" fill="hold" nodeType="withEffect">
                                  <p:stCondLst>
                                    <p:cond delay="0"/>
                                  </p:stCondLst>
                                  <p:childTnLst>
                                    <p:anim calcmode="lin" valueType="num">
                                      <p:cBhvr additive="base">
                                        <p:cTn id="547" dur="4500"/>
                                        <p:tgtEl>
                                          <p:spTgt spid="169"/>
                                        </p:tgtEl>
                                        <p:attrNameLst>
                                          <p:attrName>ppt_x</p:attrName>
                                        </p:attrNameLst>
                                      </p:cBhvr>
                                      <p:tavLst>
                                        <p:tav tm="0">
                                          <p:val>
                                            <p:strVal val="ppt_x"/>
                                          </p:val>
                                        </p:tav>
                                        <p:tav tm="100000">
                                          <p:val>
                                            <p:strVal val="1+ppt_w/2"/>
                                          </p:val>
                                        </p:tav>
                                      </p:tavLst>
                                    </p:anim>
                                    <p:anim calcmode="lin" valueType="num">
                                      <p:cBhvr additive="base">
                                        <p:cTn id="548" dur="4500"/>
                                        <p:tgtEl>
                                          <p:spTgt spid="169"/>
                                        </p:tgtEl>
                                        <p:attrNameLst>
                                          <p:attrName>ppt_y</p:attrName>
                                        </p:attrNameLst>
                                      </p:cBhvr>
                                      <p:tavLst>
                                        <p:tav tm="0">
                                          <p:val>
                                            <p:strVal val="ppt_y"/>
                                          </p:val>
                                        </p:tav>
                                        <p:tav tm="100000">
                                          <p:val>
                                            <p:strVal val="1+ppt_h/2"/>
                                          </p:val>
                                        </p:tav>
                                      </p:tavLst>
                                    </p:anim>
                                    <p:set>
                                      <p:cBhvr>
                                        <p:cTn id="549" dur="1" fill="hold">
                                          <p:stCondLst>
                                            <p:cond delay="4499"/>
                                          </p:stCondLst>
                                        </p:cTn>
                                        <p:tgtEl>
                                          <p:spTgt spid="169"/>
                                        </p:tgtEl>
                                        <p:attrNameLst>
                                          <p:attrName>style.visibility</p:attrName>
                                        </p:attrNameLst>
                                      </p:cBhvr>
                                      <p:to>
                                        <p:strVal val="hidden"/>
                                      </p:to>
                                    </p:set>
                                  </p:childTnLst>
                                </p:cTn>
                              </p:par>
                              <p:par>
                                <p:cTn id="550" presetID="8" presetClass="emph" presetSubtype="0" repeatCount="indefinite" fill="hold" nodeType="withEffect">
                                  <p:stCondLst>
                                    <p:cond delay="0"/>
                                  </p:stCondLst>
                                  <p:childTnLst>
                                    <p:animRot by="21600000">
                                      <p:cBhvr>
                                        <p:cTn id="551" dur="4500" fill="hold"/>
                                        <p:tgtEl>
                                          <p:spTgt spid="172"/>
                                        </p:tgtEl>
                                        <p:attrNameLst>
                                          <p:attrName>r</p:attrName>
                                        </p:attrNameLst>
                                      </p:cBhvr>
                                    </p:animRot>
                                  </p:childTnLst>
                                </p:cTn>
                              </p:par>
                              <p:par>
                                <p:cTn id="552" presetID="2" presetClass="exit" presetSubtype="6" fill="hold" nodeType="withEffect">
                                  <p:stCondLst>
                                    <p:cond delay="0"/>
                                  </p:stCondLst>
                                  <p:childTnLst>
                                    <p:anim calcmode="lin" valueType="num">
                                      <p:cBhvr additive="base">
                                        <p:cTn id="553" dur="4500"/>
                                        <p:tgtEl>
                                          <p:spTgt spid="172"/>
                                        </p:tgtEl>
                                        <p:attrNameLst>
                                          <p:attrName>ppt_x</p:attrName>
                                        </p:attrNameLst>
                                      </p:cBhvr>
                                      <p:tavLst>
                                        <p:tav tm="0">
                                          <p:val>
                                            <p:strVal val="ppt_x"/>
                                          </p:val>
                                        </p:tav>
                                        <p:tav tm="100000">
                                          <p:val>
                                            <p:strVal val="1+ppt_w/2"/>
                                          </p:val>
                                        </p:tav>
                                      </p:tavLst>
                                    </p:anim>
                                    <p:anim calcmode="lin" valueType="num">
                                      <p:cBhvr additive="base">
                                        <p:cTn id="554" dur="4500"/>
                                        <p:tgtEl>
                                          <p:spTgt spid="172"/>
                                        </p:tgtEl>
                                        <p:attrNameLst>
                                          <p:attrName>ppt_y</p:attrName>
                                        </p:attrNameLst>
                                      </p:cBhvr>
                                      <p:tavLst>
                                        <p:tav tm="0">
                                          <p:val>
                                            <p:strVal val="ppt_y"/>
                                          </p:val>
                                        </p:tav>
                                        <p:tav tm="100000">
                                          <p:val>
                                            <p:strVal val="1+ppt_h/2"/>
                                          </p:val>
                                        </p:tav>
                                      </p:tavLst>
                                    </p:anim>
                                    <p:set>
                                      <p:cBhvr>
                                        <p:cTn id="555" dur="1" fill="hold">
                                          <p:stCondLst>
                                            <p:cond delay="4499"/>
                                          </p:stCondLst>
                                        </p:cTn>
                                        <p:tgtEl>
                                          <p:spTgt spid="172"/>
                                        </p:tgtEl>
                                        <p:attrNameLst>
                                          <p:attrName>style.visibility</p:attrName>
                                        </p:attrNameLst>
                                      </p:cBhvr>
                                      <p:to>
                                        <p:strVal val="hidden"/>
                                      </p:to>
                                    </p:set>
                                  </p:childTnLst>
                                </p:cTn>
                              </p:par>
                              <p:par>
                                <p:cTn id="556" presetID="8" presetClass="emph" presetSubtype="0" repeatCount="indefinite" fill="hold" nodeType="withEffect">
                                  <p:stCondLst>
                                    <p:cond delay="0"/>
                                  </p:stCondLst>
                                  <p:childTnLst>
                                    <p:animRot by="21600000">
                                      <p:cBhvr>
                                        <p:cTn id="557" dur="4500" fill="hold"/>
                                        <p:tgtEl>
                                          <p:spTgt spid="175"/>
                                        </p:tgtEl>
                                        <p:attrNameLst>
                                          <p:attrName>r</p:attrName>
                                        </p:attrNameLst>
                                      </p:cBhvr>
                                    </p:animRot>
                                  </p:childTnLst>
                                </p:cTn>
                              </p:par>
                              <p:par>
                                <p:cTn id="558" presetID="2" presetClass="exit" presetSubtype="6" fill="hold" nodeType="withEffect">
                                  <p:stCondLst>
                                    <p:cond delay="0"/>
                                  </p:stCondLst>
                                  <p:childTnLst>
                                    <p:anim calcmode="lin" valueType="num">
                                      <p:cBhvr additive="base">
                                        <p:cTn id="559" dur="4500"/>
                                        <p:tgtEl>
                                          <p:spTgt spid="175"/>
                                        </p:tgtEl>
                                        <p:attrNameLst>
                                          <p:attrName>ppt_x</p:attrName>
                                        </p:attrNameLst>
                                      </p:cBhvr>
                                      <p:tavLst>
                                        <p:tav tm="0">
                                          <p:val>
                                            <p:strVal val="ppt_x"/>
                                          </p:val>
                                        </p:tav>
                                        <p:tav tm="100000">
                                          <p:val>
                                            <p:strVal val="1+ppt_w/2"/>
                                          </p:val>
                                        </p:tav>
                                      </p:tavLst>
                                    </p:anim>
                                    <p:anim calcmode="lin" valueType="num">
                                      <p:cBhvr additive="base">
                                        <p:cTn id="560" dur="4500"/>
                                        <p:tgtEl>
                                          <p:spTgt spid="175"/>
                                        </p:tgtEl>
                                        <p:attrNameLst>
                                          <p:attrName>ppt_y</p:attrName>
                                        </p:attrNameLst>
                                      </p:cBhvr>
                                      <p:tavLst>
                                        <p:tav tm="0">
                                          <p:val>
                                            <p:strVal val="ppt_y"/>
                                          </p:val>
                                        </p:tav>
                                        <p:tav tm="100000">
                                          <p:val>
                                            <p:strVal val="1+ppt_h/2"/>
                                          </p:val>
                                        </p:tav>
                                      </p:tavLst>
                                    </p:anim>
                                    <p:set>
                                      <p:cBhvr>
                                        <p:cTn id="561" dur="1" fill="hold">
                                          <p:stCondLst>
                                            <p:cond delay="4499"/>
                                          </p:stCondLst>
                                        </p:cTn>
                                        <p:tgtEl>
                                          <p:spTgt spid="175"/>
                                        </p:tgtEl>
                                        <p:attrNameLst>
                                          <p:attrName>style.visibility</p:attrName>
                                        </p:attrNameLst>
                                      </p:cBhvr>
                                      <p:to>
                                        <p:strVal val="hidden"/>
                                      </p:to>
                                    </p:set>
                                  </p:childTnLst>
                                </p:cTn>
                              </p:par>
                              <p:par>
                                <p:cTn id="562" presetID="8" presetClass="emph" presetSubtype="0" repeatCount="indefinite" fill="hold" nodeType="withEffect">
                                  <p:stCondLst>
                                    <p:cond delay="0"/>
                                  </p:stCondLst>
                                  <p:childTnLst>
                                    <p:animRot by="-21600000">
                                      <p:cBhvr>
                                        <p:cTn id="563" dur="4500" fill="hold"/>
                                        <p:tgtEl>
                                          <p:spTgt spid="208"/>
                                        </p:tgtEl>
                                        <p:attrNameLst>
                                          <p:attrName>r</p:attrName>
                                        </p:attrNameLst>
                                      </p:cBhvr>
                                    </p:animRot>
                                  </p:childTnLst>
                                </p:cTn>
                              </p:par>
                              <p:par>
                                <p:cTn id="564" presetID="2" presetClass="exit" presetSubtype="12" fill="hold" nodeType="withEffect">
                                  <p:stCondLst>
                                    <p:cond delay="0"/>
                                  </p:stCondLst>
                                  <p:childTnLst>
                                    <p:anim calcmode="lin" valueType="num">
                                      <p:cBhvr additive="base">
                                        <p:cTn id="565" dur="4500"/>
                                        <p:tgtEl>
                                          <p:spTgt spid="208"/>
                                        </p:tgtEl>
                                        <p:attrNameLst>
                                          <p:attrName>ppt_x</p:attrName>
                                        </p:attrNameLst>
                                      </p:cBhvr>
                                      <p:tavLst>
                                        <p:tav tm="0">
                                          <p:val>
                                            <p:strVal val="ppt_x"/>
                                          </p:val>
                                        </p:tav>
                                        <p:tav tm="100000">
                                          <p:val>
                                            <p:strVal val="0-ppt_w/2"/>
                                          </p:val>
                                        </p:tav>
                                      </p:tavLst>
                                    </p:anim>
                                    <p:anim calcmode="lin" valueType="num">
                                      <p:cBhvr additive="base">
                                        <p:cTn id="566" dur="4500"/>
                                        <p:tgtEl>
                                          <p:spTgt spid="208"/>
                                        </p:tgtEl>
                                        <p:attrNameLst>
                                          <p:attrName>ppt_y</p:attrName>
                                        </p:attrNameLst>
                                      </p:cBhvr>
                                      <p:tavLst>
                                        <p:tav tm="0">
                                          <p:val>
                                            <p:strVal val="ppt_y"/>
                                          </p:val>
                                        </p:tav>
                                        <p:tav tm="100000">
                                          <p:val>
                                            <p:strVal val="1+ppt_h/2"/>
                                          </p:val>
                                        </p:tav>
                                      </p:tavLst>
                                    </p:anim>
                                    <p:set>
                                      <p:cBhvr>
                                        <p:cTn id="567" dur="1" fill="hold">
                                          <p:stCondLst>
                                            <p:cond delay="4499"/>
                                          </p:stCondLst>
                                        </p:cTn>
                                        <p:tgtEl>
                                          <p:spTgt spid="208"/>
                                        </p:tgtEl>
                                        <p:attrNameLst>
                                          <p:attrName>style.visibility</p:attrName>
                                        </p:attrNameLst>
                                      </p:cBhvr>
                                      <p:to>
                                        <p:strVal val="hidden"/>
                                      </p:to>
                                    </p:set>
                                  </p:childTnLst>
                                </p:cTn>
                              </p:par>
                              <p:par>
                                <p:cTn id="568" presetID="8" presetClass="emph" presetSubtype="0" repeatCount="indefinite" fill="hold" nodeType="withEffect">
                                  <p:stCondLst>
                                    <p:cond delay="0"/>
                                  </p:stCondLst>
                                  <p:childTnLst>
                                    <p:animRot by="-21600000">
                                      <p:cBhvr>
                                        <p:cTn id="569" dur="4500" fill="hold"/>
                                        <p:tgtEl>
                                          <p:spTgt spid="205"/>
                                        </p:tgtEl>
                                        <p:attrNameLst>
                                          <p:attrName>r</p:attrName>
                                        </p:attrNameLst>
                                      </p:cBhvr>
                                    </p:animRot>
                                  </p:childTnLst>
                                </p:cTn>
                              </p:par>
                              <p:par>
                                <p:cTn id="570" presetID="2" presetClass="exit" presetSubtype="12" fill="hold" nodeType="withEffect">
                                  <p:stCondLst>
                                    <p:cond delay="0"/>
                                  </p:stCondLst>
                                  <p:childTnLst>
                                    <p:anim calcmode="lin" valueType="num">
                                      <p:cBhvr additive="base">
                                        <p:cTn id="571" dur="4500"/>
                                        <p:tgtEl>
                                          <p:spTgt spid="205"/>
                                        </p:tgtEl>
                                        <p:attrNameLst>
                                          <p:attrName>ppt_x</p:attrName>
                                        </p:attrNameLst>
                                      </p:cBhvr>
                                      <p:tavLst>
                                        <p:tav tm="0">
                                          <p:val>
                                            <p:strVal val="ppt_x"/>
                                          </p:val>
                                        </p:tav>
                                        <p:tav tm="100000">
                                          <p:val>
                                            <p:strVal val="0-ppt_w/2"/>
                                          </p:val>
                                        </p:tav>
                                      </p:tavLst>
                                    </p:anim>
                                    <p:anim calcmode="lin" valueType="num">
                                      <p:cBhvr additive="base">
                                        <p:cTn id="572" dur="4500"/>
                                        <p:tgtEl>
                                          <p:spTgt spid="205"/>
                                        </p:tgtEl>
                                        <p:attrNameLst>
                                          <p:attrName>ppt_y</p:attrName>
                                        </p:attrNameLst>
                                      </p:cBhvr>
                                      <p:tavLst>
                                        <p:tav tm="0">
                                          <p:val>
                                            <p:strVal val="ppt_y"/>
                                          </p:val>
                                        </p:tav>
                                        <p:tav tm="100000">
                                          <p:val>
                                            <p:strVal val="1+ppt_h/2"/>
                                          </p:val>
                                        </p:tav>
                                      </p:tavLst>
                                    </p:anim>
                                    <p:set>
                                      <p:cBhvr>
                                        <p:cTn id="573" dur="1" fill="hold">
                                          <p:stCondLst>
                                            <p:cond delay="4499"/>
                                          </p:stCondLst>
                                        </p:cTn>
                                        <p:tgtEl>
                                          <p:spTgt spid="205"/>
                                        </p:tgtEl>
                                        <p:attrNameLst>
                                          <p:attrName>style.visibility</p:attrName>
                                        </p:attrNameLst>
                                      </p:cBhvr>
                                      <p:to>
                                        <p:strVal val="hidden"/>
                                      </p:to>
                                    </p:set>
                                  </p:childTnLst>
                                </p:cTn>
                              </p:par>
                              <p:par>
                                <p:cTn id="574" presetID="8" presetClass="emph" presetSubtype="0" repeatCount="indefinite" fill="hold" nodeType="withEffect">
                                  <p:stCondLst>
                                    <p:cond delay="0"/>
                                  </p:stCondLst>
                                  <p:childTnLst>
                                    <p:animRot by="-21600000">
                                      <p:cBhvr>
                                        <p:cTn id="575" dur="4500" fill="hold"/>
                                        <p:tgtEl>
                                          <p:spTgt spid="202"/>
                                        </p:tgtEl>
                                        <p:attrNameLst>
                                          <p:attrName>r</p:attrName>
                                        </p:attrNameLst>
                                      </p:cBhvr>
                                    </p:animRot>
                                  </p:childTnLst>
                                </p:cTn>
                              </p:par>
                              <p:par>
                                <p:cTn id="576" presetID="2" presetClass="exit" presetSubtype="12" fill="hold" nodeType="withEffect">
                                  <p:stCondLst>
                                    <p:cond delay="0"/>
                                  </p:stCondLst>
                                  <p:childTnLst>
                                    <p:anim calcmode="lin" valueType="num">
                                      <p:cBhvr additive="base">
                                        <p:cTn id="577" dur="4500"/>
                                        <p:tgtEl>
                                          <p:spTgt spid="202"/>
                                        </p:tgtEl>
                                        <p:attrNameLst>
                                          <p:attrName>ppt_x</p:attrName>
                                        </p:attrNameLst>
                                      </p:cBhvr>
                                      <p:tavLst>
                                        <p:tav tm="0">
                                          <p:val>
                                            <p:strVal val="ppt_x"/>
                                          </p:val>
                                        </p:tav>
                                        <p:tav tm="100000">
                                          <p:val>
                                            <p:strVal val="0-ppt_w/2"/>
                                          </p:val>
                                        </p:tav>
                                      </p:tavLst>
                                    </p:anim>
                                    <p:anim calcmode="lin" valueType="num">
                                      <p:cBhvr additive="base">
                                        <p:cTn id="578" dur="4500"/>
                                        <p:tgtEl>
                                          <p:spTgt spid="202"/>
                                        </p:tgtEl>
                                        <p:attrNameLst>
                                          <p:attrName>ppt_y</p:attrName>
                                        </p:attrNameLst>
                                      </p:cBhvr>
                                      <p:tavLst>
                                        <p:tav tm="0">
                                          <p:val>
                                            <p:strVal val="ppt_y"/>
                                          </p:val>
                                        </p:tav>
                                        <p:tav tm="100000">
                                          <p:val>
                                            <p:strVal val="1+ppt_h/2"/>
                                          </p:val>
                                        </p:tav>
                                      </p:tavLst>
                                    </p:anim>
                                    <p:set>
                                      <p:cBhvr>
                                        <p:cTn id="579" dur="1" fill="hold">
                                          <p:stCondLst>
                                            <p:cond delay="4499"/>
                                          </p:stCondLst>
                                        </p:cTn>
                                        <p:tgtEl>
                                          <p:spTgt spid="202"/>
                                        </p:tgtEl>
                                        <p:attrNameLst>
                                          <p:attrName>style.visibility</p:attrName>
                                        </p:attrNameLst>
                                      </p:cBhvr>
                                      <p:to>
                                        <p:strVal val="hidden"/>
                                      </p:to>
                                    </p:set>
                                  </p:childTnLst>
                                </p:cTn>
                              </p:par>
                              <p:par>
                                <p:cTn id="580" presetID="8" presetClass="emph" presetSubtype="0" repeatCount="indefinite" fill="hold" nodeType="withEffect">
                                  <p:stCondLst>
                                    <p:cond delay="0"/>
                                  </p:stCondLst>
                                  <p:childTnLst>
                                    <p:animRot by="-21600000">
                                      <p:cBhvr>
                                        <p:cTn id="581" dur="4500" fill="hold"/>
                                        <p:tgtEl>
                                          <p:spTgt spid="199"/>
                                        </p:tgtEl>
                                        <p:attrNameLst>
                                          <p:attrName>r</p:attrName>
                                        </p:attrNameLst>
                                      </p:cBhvr>
                                    </p:animRot>
                                  </p:childTnLst>
                                </p:cTn>
                              </p:par>
                              <p:par>
                                <p:cTn id="582" presetID="2" presetClass="exit" presetSubtype="12" fill="hold" nodeType="withEffect">
                                  <p:stCondLst>
                                    <p:cond delay="0"/>
                                  </p:stCondLst>
                                  <p:childTnLst>
                                    <p:anim calcmode="lin" valueType="num">
                                      <p:cBhvr additive="base">
                                        <p:cTn id="583" dur="4500"/>
                                        <p:tgtEl>
                                          <p:spTgt spid="199"/>
                                        </p:tgtEl>
                                        <p:attrNameLst>
                                          <p:attrName>ppt_x</p:attrName>
                                        </p:attrNameLst>
                                      </p:cBhvr>
                                      <p:tavLst>
                                        <p:tav tm="0">
                                          <p:val>
                                            <p:strVal val="ppt_x"/>
                                          </p:val>
                                        </p:tav>
                                        <p:tav tm="100000">
                                          <p:val>
                                            <p:strVal val="0-ppt_w/2"/>
                                          </p:val>
                                        </p:tav>
                                      </p:tavLst>
                                    </p:anim>
                                    <p:anim calcmode="lin" valueType="num">
                                      <p:cBhvr additive="base">
                                        <p:cTn id="584" dur="4500"/>
                                        <p:tgtEl>
                                          <p:spTgt spid="199"/>
                                        </p:tgtEl>
                                        <p:attrNameLst>
                                          <p:attrName>ppt_y</p:attrName>
                                        </p:attrNameLst>
                                      </p:cBhvr>
                                      <p:tavLst>
                                        <p:tav tm="0">
                                          <p:val>
                                            <p:strVal val="ppt_y"/>
                                          </p:val>
                                        </p:tav>
                                        <p:tav tm="100000">
                                          <p:val>
                                            <p:strVal val="1+ppt_h/2"/>
                                          </p:val>
                                        </p:tav>
                                      </p:tavLst>
                                    </p:anim>
                                    <p:set>
                                      <p:cBhvr>
                                        <p:cTn id="585" dur="1" fill="hold">
                                          <p:stCondLst>
                                            <p:cond delay="4499"/>
                                          </p:stCondLst>
                                        </p:cTn>
                                        <p:tgtEl>
                                          <p:spTgt spid="199"/>
                                        </p:tgtEl>
                                        <p:attrNameLst>
                                          <p:attrName>style.visibility</p:attrName>
                                        </p:attrNameLst>
                                      </p:cBhvr>
                                      <p:to>
                                        <p:strVal val="hidden"/>
                                      </p:to>
                                    </p:set>
                                  </p:childTnLst>
                                </p:cTn>
                              </p:par>
                              <p:par>
                                <p:cTn id="586" presetID="8" presetClass="emph" presetSubtype="0" repeatCount="indefinite" fill="hold" nodeType="withEffect">
                                  <p:stCondLst>
                                    <p:cond delay="0"/>
                                  </p:stCondLst>
                                  <p:childTnLst>
                                    <p:animRot by="-21600000">
                                      <p:cBhvr>
                                        <p:cTn id="587" dur="4500" fill="hold"/>
                                        <p:tgtEl>
                                          <p:spTgt spid="196"/>
                                        </p:tgtEl>
                                        <p:attrNameLst>
                                          <p:attrName>r</p:attrName>
                                        </p:attrNameLst>
                                      </p:cBhvr>
                                    </p:animRot>
                                  </p:childTnLst>
                                </p:cTn>
                              </p:par>
                              <p:par>
                                <p:cTn id="588" presetID="2" presetClass="exit" presetSubtype="12" fill="hold" nodeType="withEffect">
                                  <p:stCondLst>
                                    <p:cond delay="0"/>
                                  </p:stCondLst>
                                  <p:childTnLst>
                                    <p:anim calcmode="lin" valueType="num">
                                      <p:cBhvr additive="base">
                                        <p:cTn id="589" dur="4500"/>
                                        <p:tgtEl>
                                          <p:spTgt spid="196"/>
                                        </p:tgtEl>
                                        <p:attrNameLst>
                                          <p:attrName>ppt_x</p:attrName>
                                        </p:attrNameLst>
                                      </p:cBhvr>
                                      <p:tavLst>
                                        <p:tav tm="0">
                                          <p:val>
                                            <p:strVal val="ppt_x"/>
                                          </p:val>
                                        </p:tav>
                                        <p:tav tm="100000">
                                          <p:val>
                                            <p:strVal val="0-ppt_w/2"/>
                                          </p:val>
                                        </p:tav>
                                      </p:tavLst>
                                    </p:anim>
                                    <p:anim calcmode="lin" valueType="num">
                                      <p:cBhvr additive="base">
                                        <p:cTn id="590" dur="4500"/>
                                        <p:tgtEl>
                                          <p:spTgt spid="196"/>
                                        </p:tgtEl>
                                        <p:attrNameLst>
                                          <p:attrName>ppt_y</p:attrName>
                                        </p:attrNameLst>
                                      </p:cBhvr>
                                      <p:tavLst>
                                        <p:tav tm="0">
                                          <p:val>
                                            <p:strVal val="ppt_y"/>
                                          </p:val>
                                        </p:tav>
                                        <p:tav tm="100000">
                                          <p:val>
                                            <p:strVal val="1+ppt_h/2"/>
                                          </p:val>
                                        </p:tav>
                                      </p:tavLst>
                                    </p:anim>
                                    <p:set>
                                      <p:cBhvr>
                                        <p:cTn id="591" dur="1" fill="hold">
                                          <p:stCondLst>
                                            <p:cond delay="4499"/>
                                          </p:stCondLst>
                                        </p:cTn>
                                        <p:tgtEl>
                                          <p:spTgt spid="196"/>
                                        </p:tgtEl>
                                        <p:attrNameLst>
                                          <p:attrName>style.visibility</p:attrName>
                                        </p:attrNameLst>
                                      </p:cBhvr>
                                      <p:to>
                                        <p:strVal val="hidden"/>
                                      </p:to>
                                    </p:set>
                                  </p:childTnLst>
                                </p:cTn>
                              </p:par>
                              <p:par>
                                <p:cTn id="592" presetID="8" presetClass="emph" presetSubtype="0" repeatCount="indefinite" fill="hold" nodeType="withEffect">
                                  <p:stCondLst>
                                    <p:cond delay="0"/>
                                  </p:stCondLst>
                                  <p:childTnLst>
                                    <p:animRot by="-21600000">
                                      <p:cBhvr>
                                        <p:cTn id="593" dur="4500" fill="hold"/>
                                        <p:tgtEl>
                                          <p:spTgt spid="193"/>
                                        </p:tgtEl>
                                        <p:attrNameLst>
                                          <p:attrName>r</p:attrName>
                                        </p:attrNameLst>
                                      </p:cBhvr>
                                    </p:animRot>
                                  </p:childTnLst>
                                </p:cTn>
                              </p:par>
                              <p:par>
                                <p:cTn id="594" presetID="2" presetClass="exit" presetSubtype="12" fill="hold" nodeType="withEffect">
                                  <p:stCondLst>
                                    <p:cond delay="0"/>
                                  </p:stCondLst>
                                  <p:childTnLst>
                                    <p:anim calcmode="lin" valueType="num">
                                      <p:cBhvr additive="base">
                                        <p:cTn id="595" dur="4500"/>
                                        <p:tgtEl>
                                          <p:spTgt spid="193"/>
                                        </p:tgtEl>
                                        <p:attrNameLst>
                                          <p:attrName>ppt_x</p:attrName>
                                        </p:attrNameLst>
                                      </p:cBhvr>
                                      <p:tavLst>
                                        <p:tav tm="0">
                                          <p:val>
                                            <p:strVal val="ppt_x"/>
                                          </p:val>
                                        </p:tav>
                                        <p:tav tm="100000">
                                          <p:val>
                                            <p:strVal val="0-ppt_w/2"/>
                                          </p:val>
                                        </p:tav>
                                      </p:tavLst>
                                    </p:anim>
                                    <p:anim calcmode="lin" valueType="num">
                                      <p:cBhvr additive="base">
                                        <p:cTn id="596" dur="4500"/>
                                        <p:tgtEl>
                                          <p:spTgt spid="193"/>
                                        </p:tgtEl>
                                        <p:attrNameLst>
                                          <p:attrName>ppt_y</p:attrName>
                                        </p:attrNameLst>
                                      </p:cBhvr>
                                      <p:tavLst>
                                        <p:tav tm="0">
                                          <p:val>
                                            <p:strVal val="ppt_y"/>
                                          </p:val>
                                        </p:tav>
                                        <p:tav tm="100000">
                                          <p:val>
                                            <p:strVal val="1+ppt_h/2"/>
                                          </p:val>
                                        </p:tav>
                                      </p:tavLst>
                                    </p:anim>
                                    <p:set>
                                      <p:cBhvr>
                                        <p:cTn id="597" dur="1" fill="hold">
                                          <p:stCondLst>
                                            <p:cond delay="4499"/>
                                          </p:stCondLst>
                                        </p:cTn>
                                        <p:tgtEl>
                                          <p:spTgt spid="193"/>
                                        </p:tgtEl>
                                        <p:attrNameLst>
                                          <p:attrName>style.visibility</p:attrName>
                                        </p:attrNameLst>
                                      </p:cBhvr>
                                      <p:to>
                                        <p:strVal val="hidden"/>
                                      </p:to>
                                    </p:set>
                                  </p:childTnLst>
                                </p:cTn>
                              </p:par>
                              <p:par>
                                <p:cTn id="598" presetID="8" presetClass="emph" presetSubtype="0" repeatCount="indefinite" fill="hold" nodeType="withEffect">
                                  <p:stCondLst>
                                    <p:cond delay="0"/>
                                  </p:stCondLst>
                                  <p:childTnLst>
                                    <p:animRot by="-21600000">
                                      <p:cBhvr>
                                        <p:cTn id="599" dur="4500" fill="hold"/>
                                        <p:tgtEl>
                                          <p:spTgt spid="190"/>
                                        </p:tgtEl>
                                        <p:attrNameLst>
                                          <p:attrName>r</p:attrName>
                                        </p:attrNameLst>
                                      </p:cBhvr>
                                    </p:animRot>
                                  </p:childTnLst>
                                </p:cTn>
                              </p:par>
                              <p:par>
                                <p:cTn id="600" presetID="2" presetClass="exit" presetSubtype="12" fill="hold" nodeType="withEffect">
                                  <p:stCondLst>
                                    <p:cond delay="0"/>
                                  </p:stCondLst>
                                  <p:childTnLst>
                                    <p:anim calcmode="lin" valueType="num">
                                      <p:cBhvr additive="base">
                                        <p:cTn id="601" dur="4500"/>
                                        <p:tgtEl>
                                          <p:spTgt spid="190"/>
                                        </p:tgtEl>
                                        <p:attrNameLst>
                                          <p:attrName>ppt_x</p:attrName>
                                        </p:attrNameLst>
                                      </p:cBhvr>
                                      <p:tavLst>
                                        <p:tav tm="0">
                                          <p:val>
                                            <p:strVal val="ppt_x"/>
                                          </p:val>
                                        </p:tav>
                                        <p:tav tm="100000">
                                          <p:val>
                                            <p:strVal val="0-ppt_w/2"/>
                                          </p:val>
                                        </p:tav>
                                      </p:tavLst>
                                    </p:anim>
                                    <p:anim calcmode="lin" valueType="num">
                                      <p:cBhvr additive="base">
                                        <p:cTn id="602" dur="4500"/>
                                        <p:tgtEl>
                                          <p:spTgt spid="190"/>
                                        </p:tgtEl>
                                        <p:attrNameLst>
                                          <p:attrName>ppt_y</p:attrName>
                                        </p:attrNameLst>
                                      </p:cBhvr>
                                      <p:tavLst>
                                        <p:tav tm="0">
                                          <p:val>
                                            <p:strVal val="ppt_y"/>
                                          </p:val>
                                        </p:tav>
                                        <p:tav tm="100000">
                                          <p:val>
                                            <p:strVal val="1+ppt_h/2"/>
                                          </p:val>
                                        </p:tav>
                                      </p:tavLst>
                                    </p:anim>
                                    <p:set>
                                      <p:cBhvr>
                                        <p:cTn id="603" dur="1" fill="hold">
                                          <p:stCondLst>
                                            <p:cond delay="4499"/>
                                          </p:stCondLst>
                                        </p:cTn>
                                        <p:tgtEl>
                                          <p:spTgt spid="190"/>
                                        </p:tgtEl>
                                        <p:attrNameLst>
                                          <p:attrName>style.visibility</p:attrName>
                                        </p:attrNameLst>
                                      </p:cBhvr>
                                      <p:to>
                                        <p:strVal val="hidden"/>
                                      </p:to>
                                    </p:set>
                                  </p:childTnLst>
                                </p:cTn>
                              </p:par>
                              <p:par>
                                <p:cTn id="604" presetID="8" presetClass="emph" presetSubtype="0" repeatCount="indefinite" fill="hold" nodeType="withEffect">
                                  <p:stCondLst>
                                    <p:cond delay="0"/>
                                  </p:stCondLst>
                                  <p:childTnLst>
                                    <p:animRot by="-21600000">
                                      <p:cBhvr>
                                        <p:cTn id="605" dur="4500" fill="hold"/>
                                        <p:tgtEl>
                                          <p:spTgt spid="187"/>
                                        </p:tgtEl>
                                        <p:attrNameLst>
                                          <p:attrName>r</p:attrName>
                                        </p:attrNameLst>
                                      </p:cBhvr>
                                    </p:animRot>
                                  </p:childTnLst>
                                </p:cTn>
                              </p:par>
                              <p:par>
                                <p:cTn id="606" presetID="2" presetClass="exit" presetSubtype="12" fill="hold" nodeType="withEffect">
                                  <p:stCondLst>
                                    <p:cond delay="0"/>
                                  </p:stCondLst>
                                  <p:childTnLst>
                                    <p:anim calcmode="lin" valueType="num">
                                      <p:cBhvr additive="base">
                                        <p:cTn id="607" dur="4500"/>
                                        <p:tgtEl>
                                          <p:spTgt spid="187"/>
                                        </p:tgtEl>
                                        <p:attrNameLst>
                                          <p:attrName>ppt_x</p:attrName>
                                        </p:attrNameLst>
                                      </p:cBhvr>
                                      <p:tavLst>
                                        <p:tav tm="0">
                                          <p:val>
                                            <p:strVal val="ppt_x"/>
                                          </p:val>
                                        </p:tav>
                                        <p:tav tm="100000">
                                          <p:val>
                                            <p:strVal val="0-ppt_w/2"/>
                                          </p:val>
                                        </p:tav>
                                      </p:tavLst>
                                    </p:anim>
                                    <p:anim calcmode="lin" valueType="num">
                                      <p:cBhvr additive="base">
                                        <p:cTn id="608" dur="4500"/>
                                        <p:tgtEl>
                                          <p:spTgt spid="187"/>
                                        </p:tgtEl>
                                        <p:attrNameLst>
                                          <p:attrName>ppt_y</p:attrName>
                                        </p:attrNameLst>
                                      </p:cBhvr>
                                      <p:tavLst>
                                        <p:tav tm="0">
                                          <p:val>
                                            <p:strVal val="ppt_y"/>
                                          </p:val>
                                        </p:tav>
                                        <p:tav tm="100000">
                                          <p:val>
                                            <p:strVal val="1+ppt_h/2"/>
                                          </p:val>
                                        </p:tav>
                                      </p:tavLst>
                                    </p:anim>
                                    <p:set>
                                      <p:cBhvr>
                                        <p:cTn id="609" dur="1" fill="hold">
                                          <p:stCondLst>
                                            <p:cond delay="4499"/>
                                          </p:stCondLst>
                                        </p:cTn>
                                        <p:tgtEl>
                                          <p:spTgt spid="187"/>
                                        </p:tgtEl>
                                        <p:attrNameLst>
                                          <p:attrName>style.visibility</p:attrName>
                                        </p:attrNameLst>
                                      </p:cBhvr>
                                      <p:to>
                                        <p:strVal val="hidden"/>
                                      </p:to>
                                    </p:set>
                                  </p:childTnLst>
                                </p:cTn>
                              </p:par>
                              <p:par>
                                <p:cTn id="610" presetID="8" presetClass="emph" presetSubtype="0" repeatCount="indefinite" fill="hold" nodeType="withEffect">
                                  <p:stCondLst>
                                    <p:cond delay="0"/>
                                  </p:stCondLst>
                                  <p:childTnLst>
                                    <p:animRot by="-21600000">
                                      <p:cBhvr>
                                        <p:cTn id="611" dur="4500" fill="hold"/>
                                        <p:tgtEl>
                                          <p:spTgt spid="184"/>
                                        </p:tgtEl>
                                        <p:attrNameLst>
                                          <p:attrName>r</p:attrName>
                                        </p:attrNameLst>
                                      </p:cBhvr>
                                    </p:animRot>
                                  </p:childTnLst>
                                </p:cTn>
                              </p:par>
                              <p:par>
                                <p:cTn id="612" presetID="2" presetClass="exit" presetSubtype="12" fill="hold" nodeType="withEffect">
                                  <p:stCondLst>
                                    <p:cond delay="0"/>
                                  </p:stCondLst>
                                  <p:childTnLst>
                                    <p:anim calcmode="lin" valueType="num">
                                      <p:cBhvr additive="base">
                                        <p:cTn id="613" dur="4500"/>
                                        <p:tgtEl>
                                          <p:spTgt spid="184"/>
                                        </p:tgtEl>
                                        <p:attrNameLst>
                                          <p:attrName>ppt_x</p:attrName>
                                        </p:attrNameLst>
                                      </p:cBhvr>
                                      <p:tavLst>
                                        <p:tav tm="0">
                                          <p:val>
                                            <p:strVal val="ppt_x"/>
                                          </p:val>
                                        </p:tav>
                                        <p:tav tm="100000">
                                          <p:val>
                                            <p:strVal val="0-ppt_w/2"/>
                                          </p:val>
                                        </p:tav>
                                      </p:tavLst>
                                    </p:anim>
                                    <p:anim calcmode="lin" valueType="num">
                                      <p:cBhvr additive="base">
                                        <p:cTn id="614" dur="4500"/>
                                        <p:tgtEl>
                                          <p:spTgt spid="184"/>
                                        </p:tgtEl>
                                        <p:attrNameLst>
                                          <p:attrName>ppt_y</p:attrName>
                                        </p:attrNameLst>
                                      </p:cBhvr>
                                      <p:tavLst>
                                        <p:tav tm="0">
                                          <p:val>
                                            <p:strVal val="ppt_y"/>
                                          </p:val>
                                        </p:tav>
                                        <p:tav tm="100000">
                                          <p:val>
                                            <p:strVal val="1+ppt_h/2"/>
                                          </p:val>
                                        </p:tav>
                                      </p:tavLst>
                                    </p:anim>
                                    <p:set>
                                      <p:cBhvr>
                                        <p:cTn id="615" dur="1" fill="hold">
                                          <p:stCondLst>
                                            <p:cond delay="4499"/>
                                          </p:stCondLst>
                                        </p:cTn>
                                        <p:tgtEl>
                                          <p:spTgt spid="184"/>
                                        </p:tgtEl>
                                        <p:attrNameLst>
                                          <p:attrName>style.visibility</p:attrName>
                                        </p:attrNameLst>
                                      </p:cBhvr>
                                      <p:to>
                                        <p:strVal val="hidden"/>
                                      </p:to>
                                    </p:set>
                                  </p:childTnLst>
                                </p:cTn>
                              </p:par>
                              <p:par>
                                <p:cTn id="616" presetID="8" presetClass="emph" presetSubtype="0" repeatCount="indefinite" fill="hold" nodeType="withEffect">
                                  <p:stCondLst>
                                    <p:cond delay="0"/>
                                  </p:stCondLst>
                                  <p:childTnLst>
                                    <p:animRot by="-21600000">
                                      <p:cBhvr>
                                        <p:cTn id="617" dur="4500" fill="hold"/>
                                        <p:tgtEl>
                                          <p:spTgt spid="181"/>
                                        </p:tgtEl>
                                        <p:attrNameLst>
                                          <p:attrName>r</p:attrName>
                                        </p:attrNameLst>
                                      </p:cBhvr>
                                    </p:animRot>
                                  </p:childTnLst>
                                </p:cTn>
                              </p:par>
                              <p:par>
                                <p:cTn id="618" presetID="2" presetClass="exit" presetSubtype="12" fill="hold" nodeType="withEffect">
                                  <p:stCondLst>
                                    <p:cond delay="0"/>
                                  </p:stCondLst>
                                  <p:childTnLst>
                                    <p:anim calcmode="lin" valueType="num">
                                      <p:cBhvr additive="base">
                                        <p:cTn id="619" dur="4500"/>
                                        <p:tgtEl>
                                          <p:spTgt spid="181"/>
                                        </p:tgtEl>
                                        <p:attrNameLst>
                                          <p:attrName>ppt_x</p:attrName>
                                        </p:attrNameLst>
                                      </p:cBhvr>
                                      <p:tavLst>
                                        <p:tav tm="0">
                                          <p:val>
                                            <p:strVal val="ppt_x"/>
                                          </p:val>
                                        </p:tav>
                                        <p:tav tm="100000">
                                          <p:val>
                                            <p:strVal val="0-ppt_w/2"/>
                                          </p:val>
                                        </p:tav>
                                      </p:tavLst>
                                    </p:anim>
                                    <p:anim calcmode="lin" valueType="num">
                                      <p:cBhvr additive="base">
                                        <p:cTn id="620" dur="4500"/>
                                        <p:tgtEl>
                                          <p:spTgt spid="181"/>
                                        </p:tgtEl>
                                        <p:attrNameLst>
                                          <p:attrName>ppt_y</p:attrName>
                                        </p:attrNameLst>
                                      </p:cBhvr>
                                      <p:tavLst>
                                        <p:tav tm="0">
                                          <p:val>
                                            <p:strVal val="ppt_y"/>
                                          </p:val>
                                        </p:tav>
                                        <p:tav tm="100000">
                                          <p:val>
                                            <p:strVal val="1+ppt_h/2"/>
                                          </p:val>
                                        </p:tav>
                                      </p:tavLst>
                                    </p:anim>
                                    <p:set>
                                      <p:cBhvr>
                                        <p:cTn id="621" dur="1" fill="hold">
                                          <p:stCondLst>
                                            <p:cond delay="4499"/>
                                          </p:stCondLst>
                                        </p:cTn>
                                        <p:tgtEl>
                                          <p:spTgt spid="181"/>
                                        </p:tgtEl>
                                        <p:attrNameLst>
                                          <p:attrName>style.visibility</p:attrName>
                                        </p:attrNameLst>
                                      </p:cBhvr>
                                      <p:to>
                                        <p:strVal val="hidden"/>
                                      </p:to>
                                    </p:set>
                                  </p:childTnLst>
                                </p:cTn>
                              </p:par>
                              <p:par>
                                <p:cTn id="622" presetID="8" presetClass="emph" presetSubtype="0" repeatCount="indefinite" fill="hold" nodeType="withEffect">
                                  <p:stCondLst>
                                    <p:cond delay="0"/>
                                  </p:stCondLst>
                                  <p:childTnLst>
                                    <p:animRot by="-21600000">
                                      <p:cBhvr>
                                        <p:cTn id="623" dur="4500" fill="hold"/>
                                        <p:tgtEl>
                                          <p:spTgt spid="178"/>
                                        </p:tgtEl>
                                        <p:attrNameLst>
                                          <p:attrName>r</p:attrName>
                                        </p:attrNameLst>
                                      </p:cBhvr>
                                    </p:animRot>
                                  </p:childTnLst>
                                </p:cTn>
                              </p:par>
                              <p:par>
                                <p:cTn id="624" presetID="2" presetClass="exit" presetSubtype="12" fill="hold" nodeType="withEffect">
                                  <p:stCondLst>
                                    <p:cond delay="0"/>
                                  </p:stCondLst>
                                  <p:childTnLst>
                                    <p:anim calcmode="lin" valueType="num">
                                      <p:cBhvr additive="base">
                                        <p:cTn id="625" dur="4500"/>
                                        <p:tgtEl>
                                          <p:spTgt spid="178"/>
                                        </p:tgtEl>
                                        <p:attrNameLst>
                                          <p:attrName>ppt_x</p:attrName>
                                        </p:attrNameLst>
                                      </p:cBhvr>
                                      <p:tavLst>
                                        <p:tav tm="0">
                                          <p:val>
                                            <p:strVal val="ppt_x"/>
                                          </p:val>
                                        </p:tav>
                                        <p:tav tm="100000">
                                          <p:val>
                                            <p:strVal val="0-ppt_w/2"/>
                                          </p:val>
                                        </p:tav>
                                      </p:tavLst>
                                    </p:anim>
                                    <p:anim calcmode="lin" valueType="num">
                                      <p:cBhvr additive="base">
                                        <p:cTn id="626" dur="4500"/>
                                        <p:tgtEl>
                                          <p:spTgt spid="178"/>
                                        </p:tgtEl>
                                        <p:attrNameLst>
                                          <p:attrName>ppt_y</p:attrName>
                                        </p:attrNameLst>
                                      </p:cBhvr>
                                      <p:tavLst>
                                        <p:tav tm="0">
                                          <p:val>
                                            <p:strVal val="ppt_y"/>
                                          </p:val>
                                        </p:tav>
                                        <p:tav tm="100000">
                                          <p:val>
                                            <p:strVal val="1+ppt_h/2"/>
                                          </p:val>
                                        </p:tav>
                                      </p:tavLst>
                                    </p:anim>
                                    <p:set>
                                      <p:cBhvr>
                                        <p:cTn id="627" dur="1" fill="hold">
                                          <p:stCondLst>
                                            <p:cond delay="4499"/>
                                          </p:stCondLst>
                                        </p:cTn>
                                        <p:tgtEl>
                                          <p:spTgt spid="178"/>
                                        </p:tgtEl>
                                        <p:attrNameLst>
                                          <p:attrName>style.visibility</p:attrName>
                                        </p:attrNameLst>
                                      </p:cBhvr>
                                      <p:to>
                                        <p:strVal val="hidden"/>
                                      </p:to>
                                    </p:set>
                                  </p:childTnLst>
                                </p:cTn>
                              </p:par>
                              <p:par>
                                <p:cTn id="628" presetID="8" presetClass="emph" presetSubtype="0" repeatCount="indefinite" fill="hold" nodeType="withEffect">
                                  <p:stCondLst>
                                    <p:cond delay="0"/>
                                  </p:stCondLst>
                                  <p:childTnLst>
                                    <p:animRot by="-21600000">
                                      <p:cBhvr>
                                        <p:cTn id="629" dur="4500" fill="hold"/>
                                        <p:tgtEl>
                                          <p:spTgt spid="274"/>
                                        </p:tgtEl>
                                        <p:attrNameLst>
                                          <p:attrName>r</p:attrName>
                                        </p:attrNameLst>
                                      </p:cBhvr>
                                    </p:animRot>
                                  </p:childTnLst>
                                </p:cTn>
                              </p:par>
                              <p:par>
                                <p:cTn id="630" presetID="2" presetClass="exit" presetSubtype="3" fill="hold" nodeType="withEffect">
                                  <p:stCondLst>
                                    <p:cond delay="0"/>
                                  </p:stCondLst>
                                  <p:childTnLst>
                                    <p:anim calcmode="lin" valueType="num">
                                      <p:cBhvr additive="base">
                                        <p:cTn id="631" dur="4500"/>
                                        <p:tgtEl>
                                          <p:spTgt spid="274"/>
                                        </p:tgtEl>
                                        <p:attrNameLst>
                                          <p:attrName>ppt_x</p:attrName>
                                        </p:attrNameLst>
                                      </p:cBhvr>
                                      <p:tavLst>
                                        <p:tav tm="0">
                                          <p:val>
                                            <p:strVal val="ppt_x"/>
                                          </p:val>
                                        </p:tav>
                                        <p:tav tm="100000">
                                          <p:val>
                                            <p:strVal val="1+ppt_w/2"/>
                                          </p:val>
                                        </p:tav>
                                      </p:tavLst>
                                    </p:anim>
                                    <p:anim calcmode="lin" valueType="num">
                                      <p:cBhvr additive="base">
                                        <p:cTn id="632" dur="4500"/>
                                        <p:tgtEl>
                                          <p:spTgt spid="274"/>
                                        </p:tgtEl>
                                        <p:attrNameLst>
                                          <p:attrName>ppt_y</p:attrName>
                                        </p:attrNameLst>
                                      </p:cBhvr>
                                      <p:tavLst>
                                        <p:tav tm="0">
                                          <p:val>
                                            <p:strVal val="ppt_y"/>
                                          </p:val>
                                        </p:tav>
                                        <p:tav tm="100000">
                                          <p:val>
                                            <p:strVal val="0-ppt_h/2"/>
                                          </p:val>
                                        </p:tav>
                                      </p:tavLst>
                                    </p:anim>
                                    <p:set>
                                      <p:cBhvr>
                                        <p:cTn id="633" dur="1" fill="hold">
                                          <p:stCondLst>
                                            <p:cond delay="4499"/>
                                          </p:stCondLst>
                                        </p:cTn>
                                        <p:tgtEl>
                                          <p:spTgt spid="274"/>
                                        </p:tgtEl>
                                        <p:attrNameLst>
                                          <p:attrName>style.visibility</p:attrName>
                                        </p:attrNameLst>
                                      </p:cBhvr>
                                      <p:to>
                                        <p:strVal val="hidden"/>
                                      </p:to>
                                    </p:set>
                                  </p:childTnLst>
                                </p:cTn>
                              </p:par>
                              <p:par>
                                <p:cTn id="634" presetID="8" presetClass="emph" presetSubtype="0" repeatCount="indefinite" fill="hold" nodeType="withEffect">
                                  <p:stCondLst>
                                    <p:cond delay="0"/>
                                  </p:stCondLst>
                                  <p:childTnLst>
                                    <p:animRot by="-21600000">
                                      <p:cBhvr>
                                        <p:cTn id="635" dur="4500" fill="hold"/>
                                        <p:tgtEl>
                                          <p:spTgt spid="244"/>
                                        </p:tgtEl>
                                        <p:attrNameLst>
                                          <p:attrName>r</p:attrName>
                                        </p:attrNameLst>
                                      </p:cBhvr>
                                    </p:animRot>
                                  </p:childTnLst>
                                </p:cTn>
                              </p:par>
                              <p:par>
                                <p:cTn id="636" presetID="2" presetClass="exit" presetSubtype="3" fill="hold" nodeType="withEffect">
                                  <p:stCondLst>
                                    <p:cond delay="0"/>
                                  </p:stCondLst>
                                  <p:childTnLst>
                                    <p:anim calcmode="lin" valueType="num">
                                      <p:cBhvr additive="base">
                                        <p:cTn id="637" dur="4500"/>
                                        <p:tgtEl>
                                          <p:spTgt spid="244"/>
                                        </p:tgtEl>
                                        <p:attrNameLst>
                                          <p:attrName>ppt_x</p:attrName>
                                        </p:attrNameLst>
                                      </p:cBhvr>
                                      <p:tavLst>
                                        <p:tav tm="0">
                                          <p:val>
                                            <p:strVal val="ppt_x"/>
                                          </p:val>
                                        </p:tav>
                                        <p:tav tm="100000">
                                          <p:val>
                                            <p:strVal val="1+ppt_w/2"/>
                                          </p:val>
                                        </p:tav>
                                      </p:tavLst>
                                    </p:anim>
                                    <p:anim calcmode="lin" valueType="num">
                                      <p:cBhvr additive="base">
                                        <p:cTn id="638" dur="4500"/>
                                        <p:tgtEl>
                                          <p:spTgt spid="244"/>
                                        </p:tgtEl>
                                        <p:attrNameLst>
                                          <p:attrName>ppt_y</p:attrName>
                                        </p:attrNameLst>
                                      </p:cBhvr>
                                      <p:tavLst>
                                        <p:tav tm="0">
                                          <p:val>
                                            <p:strVal val="ppt_y"/>
                                          </p:val>
                                        </p:tav>
                                        <p:tav tm="100000">
                                          <p:val>
                                            <p:strVal val="0-ppt_h/2"/>
                                          </p:val>
                                        </p:tav>
                                      </p:tavLst>
                                    </p:anim>
                                    <p:set>
                                      <p:cBhvr>
                                        <p:cTn id="639" dur="1" fill="hold">
                                          <p:stCondLst>
                                            <p:cond delay="4499"/>
                                          </p:stCondLst>
                                        </p:cTn>
                                        <p:tgtEl>
                                          <p:spTgt spid="244"/>
                                        </p:tgtEl>
                                        <p:attrNameLst>
                                          <p:attrName>style.visibility</p:attrName>
                                        </p:attrNameLst>
                                      </p:cBhvr>
                                      <p:to>
                                        <p:strVal val="hidden"/>
                                      </p:to>
                                    </p:set>
                                  </p:childTnLst>
                                </p:cTn>
                              </p:par>
                              <p:par>
                                <p:cTn id="640" presetID="8" presetClass="emph" presetSubtype="0" repeatCount="indefinite" fill="hold" nodeType="withEffect">
                                  <p:stCondLst>
                                    <p:cond delay="0"/>
                                  </p:stCondLst>
                                  <p:childTnLst>
                                    <p:animRot by="-21600000">
                                      <p:cBhvr>
                                        <p:cTn id="641" dur="4500" fill="hold"/>
                                        <p:tgtEl>
                                          <p:spTgt spid="247"/>
                                        </p:tgtEl>
                                        <p:attrNameLst>
                                          <p:attrName>r</p:attrName>
                                        </p:attrNameLst>
                                      </p:cBhvr>
                                    </p:animRot>
                                  </p:childTnLst>
                                </p:cTn>
                              </p:par>
                              <p:par>
                                <p:cTn id="642" presetID="2" presetClass="exit" presetSubtype="3" fill="hold" nodeType="withEffect">
                                  <p:stCondLst>
                                    <p:cond delay="0"/>
                                  </p:stCondLst>
                                  <p:childTnLst>
                                    <p:anim calcmode="lin" valueType="num">
                                      <p:cBhvr additive="base">
                                        <p:cTn id="643" dur="4500"/>
                                        <p:tgtEl>
                                          <p:spTgt spid="247"/>
                                        </p:tgtEl>
                                        <p:attrNameLst>
                                          <p:attrName>ppt_x</p:attrName>
                                        </p:attrNameLst>
                                      </p:cBhvr>
                                      <p:tavLst>
                                        <p:tav tm="0">
                                          <p:val>
                                            <p:strVal val="ppt_x"/>
                                          </p:val>
                                        </p:tav>
                                        <p:tav tm="100000">
                                          <p:val>
                                            <p:strVal val="1+ppt_w/2"/>
                                          </p:val>
                                        </p:tav>
                                      </p:tavLst>
                                    </p:anim>
                                    <p:anim calcmode="lin" valueType="num">
                                      <p:cBhvr additive="base">
                                        <p:cTn id="644" dur="4500"/>
                                        <p:tgtEl>
                                          <p:spTgt spid="247"/>
                                        </p:tgtEl>
                                        <p:attrNameLst>
                                          <p:attrName>ppt_y</p:attrName>
                                        </p:attrNameLst>
                                      </p:cBhvr>
                                      <p:tavLst>
                                        <p:tav tm="0">
                                          <p:val>
                                            <p:strVal val="ppt_y"/>
                                          </p:val>
                                        </p:tav>
                                        <p:tav tm="100000">
                                          <p:val>
                                            <p:strVal val="0-ppt_h/2"/>
                                          </p:val>
                                        </p:tav>
                                      </p:tavLst>
                                    </p:anim>
                                    <p:set>
                                      <p:cBhvr>
                                        <p:cTn id="645" dur="1" fill="hold">
                                          <p:stCondLst>
                                            <p:cond delay="4499"/>
                                          </p:stCondLst>
                                        </p:cTn>
                                        <p:tgtEl>
                                          <p:spTgt spid="247"/>
                                        </p:tgtEl>
                                        <p:attrNameLst>
                                          <p:attrName>style.visibility</p:attrName>
                                        </p:attrNameLst>
                                      </p:cBhvr>
                                      <p:to>
                                        <p:strVal val="hidden"/>
                                      </p:to>
                                    </p:set>
                                  </p:childTnLst>
                                </p:cTn>
                              </p:par>
                              <p:par>
                                <p:cTn id="646" presetID="8" presetClass="emph" presetSubtype="0" repeatCount="indefinite" fill="hold" nodeType="withEffect">
                                  <p:stCondLst>
                                    <p:cond delay="0"/>
                                  </p:stCondLst>
                                  <p:childTnLst>
                                    <p:animRot by="-21600000">
                                      <p:cBhvr>
                                        <p:cTn id="647" dur="4500" fill="hold"/>
                                        <p:tgtEl>
                                          <p:spTgt spid="250"/>
                                        </p:tgtEl>
                                        <p:attrNameLst>
                                          <p:attrName>r</p:attrName>
                                        </p:attrNameLst>
                                      </p:cBhvr>
                                    </p:animRot>
                                  </p:childTnLst>
                                </p:cTn>
                              </p:par>
                              <p:par>
                                <p:cTn id="648" presetID="2" presetClass="exit" presetSubtype="3" fill="hold" nodeType="withEffect">
                                  <p:stCondLst>
                                    <p:cond delay="0"/>
                                  </p:stCondLst>
                                  <p:childTnLst>
                                    <p:anim calcmode="lin" valueType="num">
                                      <p:cBhvr additive="base">
                                        <p:cTn id="649" dur="4500"/>
                                        <p:tgtEl>
                                          <p:spTgt spid="250"/>
                                        </p:tgtEl>
                                        <p:attrNameLst>
                                          <p:attrName>ppt_x</p:attrName>
                                        </p:attrNameLst>
                                      </p:cBhvr>
                                      <p:tavLst>
                                        <p:tav tm="0">
                                          <p:val>
                                            <p:strVal val="ppt_x"/>
                                          </p:val>
                                        </p:tav>
                                        <p:tav tm="100000">
                                          <p:val>
                                            <p:strVal val="1+ppt_w/2"/>
                                          </p:val>
                                        </p:tav>
                                      </p:tavLst>
                                    </p:anim>
                                    <p:anim calcmode="lin" valueType="num">
                                      <p:cBhvr additive="base">
                                        <p:cTn id="650" dur="4500"/>
                                        <p:tgtEl>
                                          <p:spTgt spid="250"/>
                                        </p:tgtEl>
                                        <p:attrNameLst>
                                          <p:attrName>ppt_y</p:attrName>
                                        </p:attrNameLst>
                                      </p:cBhvr>
                                      <p:tavLst>
                                        <p:tav tm="0">
                                          <p:val>
                                            <p:strVal val="ppt_y"/>
                                          </p:val>
                                        </p:tav>
                                        <p:tav tm="100000">
                                          <p:val>
                                            <p:strVal val="0-ppt_h/2"/>
                                          </p:val>
                                        </p:tav>
                                      </p:tavLst>
                                    </p:anim>
                                    <p:set>
                                      <p:cBhvr>
                                        <p:cTn id="651" dur="1" fill="hold">
                                          <p:stCondLst>
                                            <p:cond delay="4499"/>
                                          </p:stCondLst>
                                        </p:cTn>
                                        <p:tgtEl>
                                          <p:spTgt spid="250"/>
                                        </p:tgtEl>
                                        <p:attrNameLst>
                                          <p:attrName>style.visibility</p:attrName>
                                        </p:attrNameLst>
                                      </p:cBhvr>
                                      <p:to>
                                        <p:strVal val="hidden"/>
                                      </p:to>
                                    </p:set>
                                  </p:childTnLst>
                                </p:cTn>
                              </p:par>
                              <p:par>
                                <p:cTn id="652" presetID="8" presetClass="emph" presetSubtype="0" repeatCount="indefinite" fill="hold" nodeType="withEffect">
                                  <p:stCondLst>
                                    <p:cond delay="0"/>
                                  </p:stCondLst>
                                  <p:childTnLst>
                                    <p:animRot by="-21600000">
                                      <p:cBhvr>
                                        <p:cTn id="653" dur="4500" fill="hold"/>
                                        <p:tgtEl>
                                          <p:spTgt spid="253"/>
                                        </p:tgtEl>
                                        <p:attrNameLst>
                                          <p:attrName>r</p:attrName>
                                        </p:attrNameLst>
                                      </p:cBhvr>
                                    </p:animRot>
                                  </p:childTnLst>
                                </p:cTn>
                              </p:par>
                              <p:par>
                                <p:cTn id="654" presetID="2" presetClass="exit" presetSubtype="3" fill="hold" nodeType="withEffect">
                                  <p:stCondLst>
                                    <p:cond delay="0"/>
                                  </p:stCondLst>
                                  <p:childTnLst>
                                    <p:anim calcmode="lin" valueType="num">
                                      <p:cBhvr additive="base">
                                        <p:cTn id="655" dur="4500"/>
                                        <p:tgtEl>
                                          <p:spTgt spid="253"/>
                                        </p:tgtEl>
                                        <p:attrNameLst>
                                          <p:attrName>ppt_x</p:attrName>
                                        </p:attrNameLst>
                                      </p:cBhvr>
                                      <p:tavLst>
                                        <p:tav tm="0">
                                          <p:val>
                                            <p:strVal val="ppt_x"/>
                                          </p:val>
                                        </p:tav>
                                        <p:tav tm="100000">
                                          <p:val>
                                            <p:strVal val="1+ppt_w/2"/>
                                          </p:val>
                                        </p:tav>
                                      </p:tavLst>
                                    </p:anim>
                                    <p:anim calcmode="lin" valueType="num">
                                      <p:cBhvr additive="base">
                                        <p:cTn id="656" dur="4500"/>
                                        <p:tgtEl>
                                          <p:spTgt spid="253"/>
                                        </p:tgtEl>
                                        <p:attrNameLst>
                                          <p:attrName>ppt_y</p:attrName>
                                        </p:attrNameLst>
                                      </p:cBhvr>
                                      <p:tavLst>
                                        <p:tav tm="0">
                                          <p:val>
                                            <p:strVal val="ppt_y"/>
                                          </p:val>
                                        </p:tav>
                                        <p:tav tm="100000">
                                          <p:val>
                                            <p:strVal val="0-ppt_h/2"/>
                                          </p:val>
                                        </p:tav>
                                      </p:tavLst>
                                    </p:anim>
                                    <p:set>
                                      <p:cBhvr>
                                        <p:cTn id="657" dur="1" fill="hold">
                                          <p:stCondLst>
                                            <p:cond delay="4499"/>
                                          </p:stCondLst>
                                        </p:cTn>
                                        <p:tgtEl>
                                          <p:spTgt spid="253"/>
                                        </p:tgtEl>
                                        <p:attrNameLst>
                                          <p:attrName>style.visibility</p:attrName>
                                        </p:attrNameLst>
                                      </p:cBhvr>
                                      <p:to>
                                        <p:strVal val="hidden"/>
                                      </p:to>
                                    </p:set>
                                  </p:childTnLst>
                                </p:cTn>
                              </p:par>
                              <p:par>
                                <p:cTn id="658" presetID="8" presetClass="emph" presetSubtype="0" repeatCount="indefinite" fill="hold" nodeType="withEffect">
                                  <p:stCondLst>
                                    <p:cond delay="0"/>
                                  </p:stCondLst>
                                  <p:childTnLst>
                                    <p:animRot by="-21600000">
                                      <p:cBhvr>
                                        <p:cTn id="659" dur="4500" fill="hold"/>
                                        <p:tgtEl>
                                          <p:spTgt spid="256"/>
                                        </p:tgtEl>
                                        <p:attrNameLst>
                                          <p:attrName>r</p:attrName>
                                        </p:attrNameLst>
                                      </p:cBhvr>
                                    </p:animRot>
                                  </p:childTnLst>
                                </p:cTn>
                              </p:par>
                              <p:par>
                                <p:cTn id="660" presetID="2" presetClass="exit" presetSubtype="3" fill="hold" nodeType="withEffect">
                                  <p:stCondLst>
                                    <p:cond delay="0"/>
                                  </p:stCondLst>
                                  <p:childTnLst>
                                    <p:anim calcmode="lin" valueType="num">
                                      <p:cBhvr additive="base">
                                        <p:cTn id="661" dur="4500"/>
                                        <p:tgtEl>
                                          <p:spTgt spid="256"/>
                                        </p:tgtEl>
                                        <p:attrNameLst>
                                          <p:attrName>ppt_x</p:attrName>
                                        </p:attrNameLst>
                                      </p:cBhvr>
                                      <p:tavLst>
                                        <p:tav tm="0">
                                          <p:val>
                                            <p:strVal val="ppt_x"/>
                                          </p:val>
                                        </p:tav>
                                        <p:tav tm="100000">
                                          <p:val>
                                            <p:strVal val="1+ppt_w/2"/>
                                          </p:val>
                                        </p:tav>
                                      </p:tavLst>
                                    </p:anim>
                                    <p:anim calcmode="lin" valueType="num">
                                      <p:cBhvr additive="base">
                                        <p:cTn id="662" dur="4500"/>
                                        <p:tgtEl>
                                          <p:spTgt spid="256"/>
                                        </p:tgtEl>
                                        <p:attrNameLst>
                                          <p:attrName>ppt_y</p:attrName>
                                        </p:attrNameLst>
                                      </p:cBhvr>
                                      <p:tavLst>
                                        <p:tav tm="0">
                                          <p:val>
                                            <p:strVal val="ppt_y"/>
                                          </p:val>
                                        </p:tav>
                                        <p:tav tm="100000">
                                          <p:val>
                                            <p:strVal val="0-ppt_h/2"/>
                                          </p:val>
                                        </p:tav>
                                      </p:tavLst>
                                    </p:anim>
                                    <p:set>
                                      <p:cBhvr>
                                        <p:cTn id="663" dur="1" fill="hold">
                                          <p:stCondLst>
                                            <p:cond delay="4499"/>
                                          </p:stCondLst>
                                        </p:cTn>
                                        <p:tgtEl>
                                          <p:spTgt spid="256"/>
                                        </p:tgtEl>
                                        <p:attrNameLst>
                                          <p:attrName>style.visibility</p:attrName>
                                        </p:attrNameLst>
                                      </p:cBhvr>
                                      <p:to>
                                        <p:strVal val="hidden"/>
                                      </p:to>
                                    </p:set>
                                  </p:childTnLst>
                                </p:cTn>
                              </p:par>
                              <p:par>
                                <p:cTn id="664" presetID="8" presetClass="emph" presetSubtype="0" repeatCount="indefinite" fill="hold" nodeType="withEffect">
                                  <p:stCondLst>
                                    <p:cond delay="0"/>
                                  </p:stCondLst>
                                  <p:childTnLst>
                                    <p:animRot by="-21600000">
                                      <p:cBhvr>
                                        <p:cTn id="665" dur="4500" fill="hold"/>
                                        <p:tgtEl>
                                          <p:spTgt spid="259"/>
                                        </p:tgtEl>
                                        <p:attrNameLst>
                                          <p:attrName>r</p:attrName>
                                        </p:attrNameLst>
                                      </p:cBhvr>
                                    </p:animRot>
                                  </p:childTnLst>
                                </p:cTn>
                              </p:par>
                              <p:par>
                                <p:cTn id="666" presetID="2" presetClass="exit" presetSubtype="3" fill="hold" nodeType="withEffect">
                                  <p:stCondLst>
                                    <p:cond delay="0"/>
                                  </p:stCondLst>
                                  <p:childTnLst>
                                    <p:anim calcmode="lin" valueType="num">
                                      <p:cBhvr additive="base">
                                        <p:cTn id="667" dur="4500"/>
                                        <p:tgtEl>
                                          <p:spTgt spid="259"/>
                                        </p:tgtEl>
                                        <p:attrNameLst>
                                          <p:attrName>ppt_x</p:attrName>
                                        </p:attrNameLst>
                                      </p:cBhvr>
                                      <p:tavLst>
                                        <p:tav tm="0">
                                          <p:val>
                                            <p:strVal val="ppt_x"/>
                                          </p:val>
                                        </p:tav>
                                        <p:tav tm="100000">
                                          <p:val>
                                            <p:strVal val="1+ppt_w/2"/>
                                          </p:val>
                                        </p:tav>
                                      </p:tavLst>
                                    </p:anim>
                                    <p:anim calcmode="lin" valueType="num">
                                      <p:cBhvr additive="base">
                                        <p:cTn id="668" dur="4500"/>
                                        <p:tgtEl>
                                          <p:spTgt spid="259"/>
                                        </p:tgtEl>
                                        <p:attrNameLst>
                                          <p:attrName>ppt_y</p:attrName>
                                        </p:attrNameLst>
                                      </p:cBhvr>
                                      <p:tavLst>
                                        <p:tav tm="0">
                                          <p:val>
                                            <p:strVal val="ppt_y"/>
                                          </p:val>
                                        </p:tav>
                                        <p:tav tm="100000">
                                          <p:val>
                                            <p:strVal val="0-ppt_h/2"/>
                                          </p:val>
                                        </p:tav>
                                      </p:tavLst>
                                    </p:anim>
                                    <p:set>
                                      <p:cBhvr>
                                        <p:cTn id="669" dur="1" fill="hold">
                                          <p:stCondLst>
                                            <p:cond delay="4499"/>
                                          </p:stCondLst>
                                        </p:cTn>
                                        <p:tgtEl>
                                          <p:spTgt spid="259"/>
                                        </p:tgtEl>
                                        <p:attrNameLst>
                                          <p:attrName>style.visibility</p:attrName>
                                        </p:attrNameLst>
                                      </p:cBhvr>
                                      <p:to>
                                        <p:strVal val="hidden"/>
                                      </p:to>
                                    </p:set>
                                  </p:childTnLst>
                                </p:cTn>
                              </p:par>
                              <p:par>
                                <p:cTn id="670" presetID="8" presetClass="emph" presetSubtype="0" repeatCount="indefinite" fill="hold" nodeType="withEffect">
                                  <p:stCondLst>
                                    <p:cond delay="0"/>
                                  </p:stCondLst>
                                  <p:childTnLst>
                                    <p:animRot by="-21600000">
                                      <p:cBhvr>
                                        <p:cTn id="671" dur="4500" fill="hold"/>
                                        <p:tgtEl>
                                          <p:spTgt spid="262"/>
                                        </p:tgtEl>
                                        <p:attrNameLst>
                                          <p:attrName>r</p:attrName>
                                        </p:attrNameLst>
                                      </p:cBhvr>
                                    </p:animRot>
                                  </p:childTnLst>
                                </p:cTn>
                              </p:par>
                              <p:par>
                                <p:cTn id="672" presetID="2" presetClass="exit" presetSubtype="3" fill="hold" nodeType="withEffect">
                                  <p:stCondLst>
                                    <p:cond delay="0"/>
                                  </p:stCondLst>
                                  <p:childTnLst>
                                    <p:anim calcmode="lin" valueType="num">
                                      <p:cBhvr additive="base">
                                        <p:cTn id="673" dur="4500"/>
                                        <p:tgtEl>
                                          <p:spTgt spid="262"/>
                                        </p:tgtEl>
                                        <p:attrNameLst>
                                          <p:attrName>ppt_x</p:attrName>
                                        </p:attrNameLst>
                                      </p:cBhvr>
                                      <p:tavLst>
                                        <p:tav tm="0">
                                          <p:val>
                                            <p:strVal val="ppt_x"/>
                                          </p:val>
                                        </p:tav>
                                        <p:tav tm="100000">
                                          <p:val>
                                            <p:strVal val="1+ppt_w/2"/>
                                          </p:val>
                                        </p:tav>
                                      </p:tavLst>
                                    </p:anim>
                                    <p:anim calcmode="lin" valueType="num">
                                      <p:cBhvr additive="base">
                                        <p:cTn id="674" dur="4500"/>
                                        <p:tgtEl>
                                          <p:spTgt spid="262"/>
                                        </p:tgtEl>
                                        <p:attrNameLst>
                                          <p:attrName>ppt_y</p:attrName>
                                        </p:attrNameLst>
                                      </p:cBhvr>
                                      <p:tavLst>
                                        <p:tav tm="0">
                                          <p:val>
                                            <p:strVal val="ppt_y"/>
                                          </p:val>
                                        </p:tav>
                                        <p:tav tm="100000">
                                          <p:val>
                                            <p:strVal val="0-ppt_h/2"/>
                                          </p:val>
                                        </p:tav>
                                      </p:tavLst>
                                    </p:anim>
                                    <p:set>
                                      <p:cBhvr>
                                        <p:cTn id="675" dur="1" fill="hold">
                                          <p:stCondLst>
                                            <p:cond delay="4499"/>
                                          </p:stCondLst>
                                        </p:cTn>
                                        <p:tgtEl>
                                          <p:spTgt spid="262"/>
                                        </p:tgtEl>
                                        <p:attrNameLst>
                                          <p:attrName>style.visibility</p:attrName>
                                        </p:attrNameLst>
                                      </p:cBhvr>
                                      <p:to>
                                        <p:strVal val="hidden"/>
                                      </p:to>
                                    </p:set>
                                  </p:childTnLst>
                                </p:cTn>
                              </p:par>
                              <p:par>
                                <p:cTn id="676" presetID="8" presetClass="emph" presetSubtype="0" repeatCount="indefinite" fill="hold" nodeType="withEffect">
                                  <p:stCondLst>
                                    <p:cond delay="0"/>
                                  </p:stCondLst>
                                  <p:childTnLst>
                                    <p:animRot by="-21600000">
                                      <p:cBhvr>
                                        <p:cTn id="677" dur="4500" fill="hold"/>
                                        <p:tgtEl>
                                          <p:spTgt spid="265"/>
                                        </p:tgtEl>
                                        <p:attrNameLst>
                                          <p:attrName>r</p:attrName>
                                        </p:attrNameLst>
                                      </p:cBhvr>
                                    </p:animRot>
                                  </p:childTnLst>
                                </p:cTn>
                              </p:par>
                              <p:par>
                                <p:cTn id="678" presetID="2" presetClass="exit" presetSubtype="3" fill="hold" nodeType="withEffect">
                                  <p:stCondLst>
                                    <p:cond delay="0"/>
                                  </p:stCondLst>
                                  <p:childTnLst>
                                    <p:anim calcmode="lin" valueType="num">
                                      <p:cBhvr additive="base">
                                        <p:cTn id="679" dur="4500"/>
                                        <p:tgtEl>
                                          <p:spTgt spid="265"/>
                                        </p:tgtEl>
                                        <p:attrNameLst>
                                          <p:attrName>ppt_x</p:attrName>
                                        </p:attrNameLst>
                                      </p:cBhvr>
                                      <p:tavLst>
                                        <p:tav tm="0">
                                          <p:val>
                                            <p:strVal val="ppt_x"/>
                                          </p:val>
                                        </p:tav>
                                        <p:tav tm="100000">
                                          <p:val>
                                            <p:strVal val="1+ppt_w/2"/>
                                          </p:val>
                                        </p:tav>
                                      </p:tavLst>
                                    </p:anim>
                                    <p:anim calcmode="lin" valueType="num">
                                      <p:cBhvr additive="base">
                                        <p:cTn id="680" dur="4500"/>
                                        <p:tgtEl>
                                          <p:spTgt spid="265"/>
                                        </p:tgtEl>
                                        <p:attrNameLst>
                                          <p:attrName>ppt_y</p:attrName>
                                        </p:attrNameLst>
                                      </p:cBhvr>
                                      <p:tavLst>
                                        <p:tav tm="0">
                                          <p:val>
                                            <p:strVal val="ppt_y"/>
                                          </p:val>
                                        </p:tav>
                                        <p:tav tm="100000">
                                          <p:val>
                                            <p:strVal val="0-ppt_h/2"/>
                                          </p:val>
                                        </p:tav>
                                      </p:tavLst>
                                    </p:anim>
                                    <p:set>
                                      <p:cBhvr>
                                        <p:cTn id="681" dur="1" fill="hold">
                                          <p:stCondLst>
                                            <p:cond delay="4499"/>
                                          </p:stCondLst>
                                        </p:cTn>
                                        <p:tgtEl>
                                          <p:spTgt spid="265"/>
                                        </p:tgtEl>
                                        <p:attrNameLst>
                                          <p:attrName>style.visibility</p:attrName>
                                        </p:attrNameLst>
                                      </p:cBhvr>
                                      <p:to>
                                        <p:strVal val="hidden"/>
                                      </p:to>
                                    </p:set>
                                  </p:childTnLst>
                                </p:cTn>
                              </p:par>
                              <p:par>
                                <p:cTn id="682" presetID="8" presetClass="emph" presetSubtype="0" repeatCount="indefinite" fill="hold" nodeType="withEffect">
                                  <p:stCondLst>
                                    <p:cond delay="0"/>
                                  </p:stCondLst>
                                  <p:childTnLst>
                                    <p:animRot by="-21600000">
                                      <p:cBhvr>
                                        <p:cTn id="683" dur="4500" fill="hold"/>
                                        <p:tgtEl>
                                          <p:spTgt spid="268"/>
                                        </p:tgtEl>
                                        <p:attrNameLst>
                                          <p:attrName>r</p:attrName>
                                        </p:attrNameLst>
                                      </p:cBhvr>
                                    </p:animRot>
                                  </p:childTnLst>
                                </p:cTn>
                              </p:par>
                              <p:par>
                                <p:cTn id="684" presetID="2" presetClass="exit" presetSubtype="3" fill="hold" nodeType="withEffect">
                                  <p:stCondLst>
                                    <p:cond delay="0"/>
                                  </p:stCondLst>
                                  <p:childTnLst>
                                    <p:anim calcmode="lin" valueType="num">
                                      <p:cBhvr additive="base">
                                        <p:cTn id="685" dur="4500"/>
                                        <p:tgtEl>
                                          <p:spTgt spid="268"/>
                                        </p:tgtEl>
                                        <p:attrNameLst>
                                          <p:attrName>ppt_x</p:attrName>
                                        </p:attrNameLst>
                                      </p:cBhvr>
                                      <p:tavLst>
                                        <p:tav tm="0">
                                          <p:val>
                                            <p:strVal val="ppt_x"/>
                                          </p:val>
                                        </p:tav>
                                        <p:tav tm="100000">
                                          <p:val>
                                            <p:strVal val="1+ppt_w/2"/>
                                          </p:val>
                                        </p:tav>
                                      </p:tavLst>
                                    </p:anim>
                                    <p:anim calcmode="lin" valueType="num">
                                      <p:cBhvr additive="base">
                                        <p:cTn id="686" dur="4500"/>
                                        <p:tgtEl>
                                          <p:spTgt spid="268"/>
                                        </p:tgtEl>
                                        <p:attrNameLst>
                                          <p:attrName>ppt_y</p:attrName>
                                        </p:attrNameLst>
                                      </p:cBhvr>
                                      <p:tavLst>
                                        <p:tav tm="0">
                                          <p:val>
                                            <p:strVal val="ppt_y"/>
                                          </p:val>
                                        </p:tav>
                                        <p:tav tm="100000">
                                          <p:val>
                                            <p:strVal val="0-ppt_h/2"/>
                                          </p:val>
                                        </p:tav>
                                      </p:tavLst>
                                    </p:anim>
                                    <p:set>
                                      <p:cBhvr>
                                        <p:cTn id="687" dur="1" fill="hold">
                                          <p:stCondLst>
                                            <p:cond delay="4499"/>
                                          </p:stCondLst>
                                        </p:cTn>
                                        <p:tgtEl>
                                          <p:spTgt spid="268"/>
                                        </p:tgtEl>
                                        <p:attrNameLst>
                                          <p:attrName>style.visibility</p:attrName>
                                        </p:attrNameLst>
                                      </p:cBhvr>
                                      <p:to>
                                        <p:strVal val="hidden"/>
                                      </p:to>
                                    </p:set>
                                  </p:childTnLst>
                                </p:cTn>
                              </p:par>
                              <p:par>
                                <p:cTn id="688" presetID="8" presetClass="emph" presetSubtype="0" repeatCount="indefinite" fill="hold" nodeType="withEffect">
                                  <p:stCondLst>
                                    <p:cond delay="0"/>
                                  </p:stCondLst>
                                  <p:childTnLst>
                                    <p:animRot by="-21600000">
                                      <p:cBhvr>
                                        <p:cTn id="689" dur="4500" fill="hold"/>
                                        <p:tgtEl>
                                          <p:spTgt spid="271"/>
                                        </p:tgtEl>
                                        <p:attrNameLst>
                                          <p:attrName>r</p:attrName>
                                        </p:attrNameLst>
                                      </p:cBhvr>
                                    </p:animRot>
                                  </p:childTnLst>
                                </p:cTn>
                              </p:par>
                              <p:par>
                                <p:cTn id="690" presetID="2" presetClass="exit" presetSubtype="3" fill="hold" nodeType="withEffect">
                                  <p:stCondLst>
                                    <p:cond delay="0"/>
                                  </p:stCondLst>
                                  <p:childTnLst>
                                    <p:anim calcmode="lin" valueType="num">
                                      <p:cBhvr additive="base">
                                        <p:cTn id="691" dur="4500"/>
                                        <p:tgtEl>
                                          <p:spTgt spid="271"/>
                                        </p:tgtEl>
                                        <p:attrNameLst>
                                          <p:attrName>ppt_x</p:attrName>
                                        </p:attrNameLst>
                                      </p:cBhvr>
                                      <p:tavLst>
                                        <p:tav tm="0">
                                          <p:val>
                                            <p:strVal val="ppt_x"/>
                                          </p:val>
                                        </p:tav>
                                        <p:tav tm="100000">
                                          <p:val>
                                            <p:strVal val="1+ppt_w/2"/>
                                          </p:val>
                                        </p:tav>
                                      </p:tavLst>
                                    </p:anim>
                                    <p:anim calcmode="lin" valueType="num">
                                      <p:cBhvr additive="base">
                                        <p:cTn id="692" dur="4500"/>
                                        <p:tgtEl>
                                          <p:spTgt spid="271"/>
                                        </p:tgtEl>
                                        <p:attrNameLst>
                                          <p:attrName>ppt_y</p:attrName>
                                        </p:attrNameLst>
                                      </p:cBhvr>
                                      <p:tavLst>
                                        <p:tav tm="0">
                                          <p:val>
                                            <p:strVal val="ppt_y"/>
                                          </p:val>
                                        </p:tav>
                                        <p:tav tm="100000">
                                          <p:val>
                                            <p:strVal val="0-ppt_h/2"/>
                                          </p:val>
                                        </p:tav>
                                      </p:tavLst>
                                    </p:anim>
                                    <p:set>
                                      <p:cBhvr>
                                        <p:cTn id="693" dur="1" fill="hold">
                                          <p:stCondLst>
                                            <p:cond delay="4499"/>
                                          </p:stCondLst>
                                        </p:cTn>
                                        <p:tgtEl>
                                          <p:spTgt spid="271"/>
                                        </p:tgtEl>
                                        <p:attrNameLst>
                                          <p:attrName>style.visibility</p:attrName>
                                        </p:attrNameLst>
                                      </p:cBhvr>
                                      <p:to>
                                        <p:strVal val="hidden"/>
                                      </p:to>
                                    </p:set>
                                  </p:childTnLst>
                                </p:cTn>
                              </p:par>
                              <p:par>
                                <p:cTn id="694" presetID="8" presetClass="emph" presetSubtype="0" repeatCount="indefinite" fill="hold" nodeType="withEffect">
                                  <p:stCondLst>
                                    <p:cond delay="0"/>
                                  </p:stCondLst>
                                  <p:childTnLst>
                                    <p:animRot by="21600000">
                                      <p:cBhvr>
                                        <p:cTn id="695" dur="4500" fill="hold"/>
                                        <p:tgtEl>
                                          <p:spTgt spid="241"/>
                                        </p:tgtEl>
                                        <p:attrNameLst>
                                          <p:attrName>r</p:attrName>
                                        </p:attrNameLst>
                                      </p:cBhvr>
                                    </p:animRot>
                                  </p:childTnLst>
                                </p:cTn>
                              </p:par>
                              <p:par>
                                <p:cTn id="696" presetID="2" presetClass="exit" presetSubtype="9" fill="hold" nodeType="withEffect">
                                  <p:stCondLst>
                                    <p:cond delay="0"/>
                                  </p:stCondLst>
                                  <p:childTnLst>
                                    <p:anim calcmode="lin" valueType="num">
                                      <p:cBhvr additive="base">
                                        <p:cTn id="697" dur="4500"/>
                                        <p:tgtEl>
                                          <p:spTgt spid="241"/>
                                        </p:tgtEl>
                                        <p:attrNameLst>
                                          <p:attrName>ppt_x</p:attrName>
                                        </p:attrNameLst>
                                      </p:cBhvr>
                                      <p:tavLst>
                                        <p:tav tm="0">
                                          <p:val>
                                            <p:strVal val="ppt_x"/>
                                          </p:val>
                                        </p:tav>
                                        <p:tav tm="100000">
                                          <p:val>
                                            <p:strVal val="0-ppt_w/2"/>
                                          </p:val>
                                        </p:tav>
                                      </p:tavLst>
                                    </p:anim>
                                    <p:anim calcmode="lin" valueType="num">
                                      <p:cBhvr additive="base">
                                        <p:cTn id="698" dur="4500"/>
                                        <p:tgtEl>
                                          <p:spTgt spid="241"/>
                                        </p:tgtEl>
                                        <p:attrNameLst>
                                          <p:attrName>ppt_y</p:attrName>
                                        </p:attrNameLst>
                                      </p:cBhvr>
                                      <p:tavLst>
                                        <p:tav tm="0">
                                          <p:val>
                                            <p:strVal val="ppt_y"/>
                                          </p:val>
                                        </p:tav>
                                        <p:tav tm="100000">
                                          <p:val>
                                            <p:strVal val="0-ppt_h/2"/>
                                          </p:val>
                                        </p:tav>
                                      </p:tavLst>
                                    </p:anim>
                                    <p:set>
                                      <p:cBhvr>
                                        <p:cTn id="699" dur="1" fill="hold">
                                          <p:stCondLst>
                                            <p:cond delay="4499"/>
                                          </p:stCondLst>
                                        </p:cTn>
                                        <p:tgtEl>
                                          <p:spTgt spid="241"/>
                                        </p:tgtEl>
                                        <p:attrNameLst>
                                          <p:attrName>style.visibility</p:attrName>
                                        </p:attrNameLst>
                                      </p:cBhvr>
                                      <p:to>
                                        <p:strVal val="hidden"/>
                                      </p:to>
                                    </p:set>
                                  </p:childTnLst>
                                </p:cTn>
                              </p:par>
                              <p:par>
                                <p:cTn id="700" presetID="8" presetClass="emph" presetSubtype="0" repeatCount="indefinite" fill="hold" nodeType="withEffect">
                                  <p:stCondLst>
                                    <p:cond delay="0"/>
                                  </p:stCondLst>
                                  <p:childTnLst>
                                    <p:animRot by="21600000">
                                      <p:cBhvr>
                                        <p:cTn id="701" dur="4500" fill="hold"/>
                                        <p:tgtEl>
                                          <p:spTgt spid="211"/>
                                        </p:tgtEl>
                                        <p:attrNameLst>
                                          <p:attrName>r</p:attrName>
                                        </p:attrNameLst>
                                      </p:cBhvr>
                                    </p:animRot>
                                  </p:childTnLst>
                                </p:cTn>
                              </p:par>
                              <p:par>
                                <p:cTn id="702" presetID="2" presetClass="exit" presetSubtype="9" fill="hold" nodeType="withEffect">
                                  <p:stCondLst>
                                    <p:cond delay="0"/>
                                  </p:stCondLst>
                                  <p:childTnLst>
                                    <p:anim calcmode="lin" valueType="num">
                                      <p:cBhvr additive="base">
                                        <p:cTn id="703" dur="4500"/>
                                        <p:tgtEl>
                                          <p:spTgt spid="211"/>
                                        </p:tgtEl>
                                        <p:attrNameLst>
                                          <p:attrName>ppt_x</p:attrName>
                                        </p:attrNameLst>
                                      </p:cBhvr>
                                      <p:tavLst>
                                        <p:tav tm="0">
                                          <p:val>
                                            <p:strVal val="ppt_x"/>
                                          </p:val>
                                        </p:tav>
                                        <p:tav tm="100000">
                                          <p:val>
                                            <p:strVal val="0-ppt_w/2"/>
                                          </p:val>
                                        </p:tav>
                                      </p:tavLst>
                                    </p:anim>
                                    <p:anim calcmode="lin" valueType="num">
                                      <p:cBhvr additive="base">
                                        <p:cTn id="704" dur="4500"/>
                                        <p:tgtEl>
                                          <p:spTgt spid="211"/>
                                        </p:tgtEl>
                                        <p:attrNameLst>
                                          <p:attrName>ppt_y</p:attrName>
                                        </p:attrNameLst>
                                      </p:cBhvr>
                                      <p:tavLst>
                                        <p:tav tm="0">
                                          <p:val>
                                            <p:strVal val="ppt_y"/>
                                          </p:val>
                                        </p:tav>
                                        <p:tav tm="100000">
                                          <p:val>
                                            <p:strVal val="0-ppt_h/2"/>
                                          </p:val>
                                        </p:tav>
                                      </p:tavLst>
                                    </p:anim>
                                    <p:set>
                                      <p:cBhvr>
                                        <p:cTn id="705" dur="1" fill="hold">
                                          <p:stCondLst>
                                            <p:cond delay="4499"/>
                                          </p:stCondLst>
                                        </p:cTn>
                                        <p:tgtEl>
                                          <p:spTgt spid="211"/>
                                        </p:tgtEl>
                                        <p:attrNameLst>
                                          <p:attrName>style.visibility</p:attrName>
                                        </p:attrNameLst>
                                      </p:cBhvr>
                                      <p:to>
                                        <p:strVal val="hidden"/>
                                      </p:to>
                                    </p:set>
                                  </p:childTnLst>
                                </p:cTn>
                              </p:par>
                              <p:par>
                                <p:cTn id="706" presetID="8" presetClass="emph" presetSubtype="0" repeatCount="indefinite" fill="hold" nodeType="withEffect">
                                  <p:stCondLst>
                                    <p:cond delay="0"/>
                                  </p:stCondLst>
                                  <p:childTnLst>
                                    <p:animRot by="21600000">
                                      <p:cBhvr>
                                        <p:cTn id="707" dur="4500" fill="hold"/>
                                        <p:tgtEl>
                                          <p:spTgt spid="214"/>
                                        </p:tgtEl>
                                        <p:attrNameLst>
                                          <p:attrName>r</p:attrName>
                                        </p:attrNameLst>
                                      </p:cBhvr>
                                    </p:animRot>
                                  </p:childTnLst>
                                </p:cTn>
                              </p:par>
                              <p:par>
                                <p:cTn id="708" presetID="2" presetClass="exit" presetSubtype="9" fill="hold" nodeType="withEffect">
                                  <p:stCondLst>
                                    <p:cond delay="0"/>
                                  </p:stCondLst>
                                  <p:childTnLst>
                                    <p:anim calcmode="lin" valueType="num">
                                      <p:cBhvr additive="base">
                                        <p:cTn id="709" dur="4500"/>
                                        <p:tgtEl>
                                          <p:spTgt spid="214"/>
                                        </p:tgtEl>
                                        <p:attrNameLst>
                                          <p:attrName>ppt_x</p:attrName>
                                        </p:attrNameLst>
                                      </p:cBhvr>
                                      <p:tavLst>
                                        <p:tav tm="0">
                                          <p:val>
                                            <p:strVal val="ppt_x"/>
                                          </p:val>
                                        </p:tav>
                                        <p:tav tm="100000">
                                          <p:val>
                                            <p:strVal val="0-ppt_w/2"/>
                                          </p:val>
                                        </p:tav>
                                      </p:tavLst>
                                    </p:anim>
                                    <p:anim calcmode="lin" valueType="num">
                                      <p:cBhvr additive="base">
                                        <p:cTn id="710" dur="4500"/>
                                        <p:tgtEl>
                                          <p:spTgt spid="214"/>
                                        </p:tgtEl>
                                        <p:attrNameLst>
                                          <p:attrName>ppt_y</p:attrName>
                                        </p:attrNameLst>
                                      </p:cBhvr>
                                      <p:tavLst>
                                        <p:tav tm="0">
                                          <p:val>
                                            <p:strVal val="ppt_y"/>
                                          </p:val>
                                        </p:tav>
                                        <p:tav tm="100000">
                                          <p:val>
                                            <p:strVal val="0-ppt_h/2"/>
                                          </p:val>
                                        </p:tav>
                                      </p:tavLst>
                                    </p:anim>
                                    <p:set>
                                      <p:cBhvr>
                                        <p:cTn id="711" dur="1" fill="hold">
                                          <p:stCondLst>
                                            <p:cond delay="4499"/>
                                          </p:stCondLst>
                                        </p:cTn>
                                        <p:tgtEl>
                                          <p:spTgt spid="214"/>
                                        </p:tgtEl>
                                        <p:attrNameLst>
                                          <p:attrName>style.visibility</p:attrName>
                                        </p:attrNameLst>
                                      </p:cBhvr>
                                      <p:to>
                                        <p:strVal val="hidden"/>
                                      </p:to>
                                    </p:set>
                                  </p:childTnLst>
                                </p:cTn>
                              </p:par>
                              <p:par>
                                <p:cTn id="712" presetID="8" presetClass="emph" presetSubtype="0" repeatCount="indefinite" fill="hold" nodeType="withEffect">
                                  <p:stCondLst>
                                    <p:cond delay="0"/>
                                  </p:stCondLst>
                                  <p:childTnLst>
                                    <p:animRot by="21600000">
                                      <p:cBhvr>
                                        <p:cTn id="713" dur="4500" fill="hold"/>
                                        <p:tgtEl>
                                          <p:spTgt spid="217"/>
                                        </p:tgtEl>
                                        <p:attrNameLst>
                                          <p:attrName>r</p:attrName>
                                        </p:attrNameLst>
                                      </p:cBhvr>
                                    </p:animRot>
                                  </p:childTnLst>
                                </p:cTn>
                              </p:par>
                              <p:par>
                                <p:cTn id="714" presetID="2" presetClass="exit" presetSubtype="9" fill="hold" nodeType="withEffect">
                                  <p:stCondLst>
                                    <p:cond delay="0"/>
                                  </p:stCondLst>
                                  <p:childTnLst>
                                    <p:anim calcmode="lin" valueType="num">
                                      <p:cBhvr additive="base">
                                        <p:cTn id="715" dur="4500"/>
                                        <p:tgtEl>
                                          <p:spTgt spid="217"/>
                                        </p:tgtEl>
                                        <p:attrNameLst>
                                          <p:attrName>ppt_x</p:attrName>
                                        </p:attrNameLst>
                                      </p:cBhvr>
                                      <p:tavLst>
                                        <p:tav tm="0">
                                          <p:val>
                                            <p:strVal val="ppt_x"/>
                                          </p:val>
                                        </p:tav>
                                        <p:tav tm="100000">
                                          <p:val>
                                            <p:strVal val="0-ppt_w/2"/>
                                          </p:val>
                                        </p:tav>
                                      </p:tavLst>
                                    </p:anim>
                                    <p:anim calcmode="lin" valueType="num">
                                      <p:cBhvr additive="base">
                                        <p:cTn id="716" dur="4500"/>
                                        <p:tgtEl>
                                          <p:spTgt spid="217"/>
                                        </p:tgtEl>
                                        <p:attrNameLst>
                                          <p:attrName>ppt_y</p:attrName>
                                        </p:attrNameLst>
                                      </p:cBhvr>
                                      <p:tavLst>
                                        <p:tav tm="0">
                                          <p:val>
                                            <p:strVal val="ppt_y"/>
                                          </p:val>
                                        </p:tav>
                                        <p:tav tm="100000">
                                          <p:val>
                                            <p:strVal val="0-ppt_h/2"/>
                                          </p:val>
                                        </p:tav>
                                      </p:tavLst>
                                    </p:anim>
                                    <p:set>
                                      <p:cBhvr>
                                        <p:cTn id="717" dur="1" fill="hold">
                                          <p:stCondLst>
                                            <p:cond delay="4499"/>
                                          </p:stCondLst>
                                        </p:cTn>
                                        <p:tgtEl>
                                          <p:spTgt spid="217"/>
                                        </p:tgtEl>
                                        <p:attrNameLst>
                                          <p:attrName>style.visibility</p:attrName>
                                        </p:attrNameLst>
                                      </p:cBhvr>
                                      <p:to>
                                        <p:strVal val="hidden"/>
                                      </p:to>
                                    </p:set>
                                  </p:childTnLst>
                                </p:cTn>
                              </p:par>
                              <p:par>
                                <p:cTn id="718" presetID="8" presetClass="emph" presetSubtype="0" repeatCount="indefinite" fill="hold" nodeType="withEffect">
                                  <p:stCondLst>
                                    <p:cond delay="0"/>
                                  </p:stCondLst>
                                  <p:childTnLst>
                                    <p:animRot by="21600000">
                                      <p:cBhvr>
                                        <p:cTn id="719" dur="4500" fill="hold"/>
                                        <p:tgtEl>
                                          <p:spTgt spid="220"/>
                                        </p:tgtEl>
                                        <p:attrNameLst>
                                          <p:attrName>r</p:attrName>
                                        </p:attrNameLst>
                                      </p:cBhvr>
                                    </p:animRot>
                                  </p:childTnLst>
                                </p:cTn>
                              </p:par>
                              <p:par>
                                <p:cTn id="720" presetID="2" presetClass="exit" presetSubtype="9" fill="hold" nodeType="withEffect">
                                  <p:stCondLst>
                                    <p:cond delay="0"/>
                                  </p:stCondLst>
                                  <p:childTnLst>
                                    <p:anim calcmode="lin" valueType="num">
                                      <p:cBhvr additive="base">
                                        <p:cTn id="721" dur="4500"/>
                                        <p:tgtEl>
                                          <p:spTgt spid="220"/>
                                        </p:tgtEl>
                                        <p:attrNameLst>
                                          <p:attrName>ppt_x</p:attrName>
                                        </p:attrNameLst>
                                      </p:cBhvr>
                                      <p:tavLst>
                                        <p:tav tm="0">
                                          <p:val>
                                            <p:strVal val="ppt_x"/>
                                          </p:val>
                                        </p:tav>
                                        <p:tav tm="100000">
                                          <p:val>
                                            <p:strVal val="0-ppt_w/2"/>
                                          </p:val>
                                        </p:tav>
                                      </p:tavLst>
                                    </p:anim>
                                    <p:anim calcmode="lin" valueType="num">
                                      <p:cBhvr additive="base">
                                        <p:cTn id="722" dur="4500"/>
                                        <p:tgtEl>
                                          <p:spTgt spid="220"/>
                                        </p:tgtEl>
                                        <p:attrNameLst>
                                          <p:attrName>ppt_y</p:attrName>
                                        </p:attrNameLst>
                                      </p:cBhvr>
                                      <p:tavLst>
                                        <p:tav tm="0">
                                          <p:val>
                                            <p:strVal val="ppt_y"/>
                                          </p:val>
                                        </p:tav>
                                        <p:tav tm="100000">
                                          <p:val>
                                            <p:strVal val="0-ppt_h/2"/>
                                          </p:val>
                                        </p:tav>
                                      </p:tavLst>
                                    </p:anim>
                                    <p:set>
                                      <p:cBhvr>
                                        <p:cTn id="723" dur="1" fill="hold">
                                          <p:stCondLst>
                                            <p:cond delay="4499"/>
                                          </p:stCondLst>
                                        </p:cTn>
                                        <p:tgtEl>
                                          <p:spTgt spid="220"/>
                                        </p:tgtEl>
                                        <p:attrNameLst>
                                          <p:attrName>style.visibility</p:attrName>
                                        </p:attrNameLst>
                                      </p:cBhvr>
                                      <p:to>
                                        <p:strVal val="hidden"/>
                                      </p:to>
                                    </p:set>
                                  </p:childTnLst>
                                </p:cTn>
                              </p:par>
                              <p:par>
                                <p:cTn id="724" presetID="8" presetClass="emph" presetSubtype="0" repeatCount="indefinite" fill="hold" nodeType="withEffect">
                                  <p:stCondLst>
                                    <p:cond delay="0"/>
                                  </p:stCondLst>
                                  <p:childTnLst>
                                    <p:animRot by="21600000">
                                      <p:cBhvr>
                                        <p:cTn id="725" dur="4500" fill="hold"/>
                                        <p:tgtEl>
                                          <p:spTgt spid="223"/>
                                        </p:tgtEl>
                                        <p:attrNameLst>
                                          <p:attrName>r</p:attrName>
                                        </p:attrNameLst>
                                      </p:cBhvr>
                                    </p:animRot>
                                  </p:childTnLst>
                                </p:cTn>
                              </p:par>
                              <p:par>
                                <p:cTn id="726" presetID="2" presetClass="exit" presetSubtype="9" fill="hold" nodeType="withEffect">
                                  <p:stCondLst>
                                    <p:cond delay="0"/>
                                  </p:stCondLst>
                                  <p:childTnLst>
                                    <p:anim calcmode="lin" valueType="num">
                                      <p:cBhvr additive="base">
                                        <p:cTn id="727" dur="4500"/>
                                        <p:tgtEl>
                                          <p:spTgt spid="223"/>
                                        </p:tgtEl>
                                        <p:attrNameLst>
                                          <p:attrName>ppt_x</p:attrName>
                                        </p:attrNameLst>
                                      </p:cBhvr>
                                      <p:tavLst>
                                        <p:tav tm="0">
                                          <p:val>
                                            <p:strVal val="ppt_x"/>
                                          </p:val>
                                        </p:tav>
                                        <p:tav tm="100000">
                                          <p:val>
                                            <p:strVal val="0-ppt_w/2"/>
                                          </p:val>
                                        </p:tav>
                                      </p:tavLst>
                                    </p:anim>
                                    <p:anim calcmode="lin" valueType="num">
                                      <p:cBhvr additive="base">
                                        <p:cTn id="728" dur="4500"/>
                                        <p:tgtEl>
                                          <p:spTgt spid="223"/>
                                        </p:tgtEl>
                                        <p:attrNameLst>
                                          <p:attrName>ppt_y</p:attrName>
                                        </p:attrNameLst>
                                      </p:cBhvr>
                                      <p:tavLst>
                                        <p:tav tm="0">
                                          <p:val>
                                            <p:strVal val="ppt_y"/>
                                          </p:val>
                                        </p:tav>
                                        <p:tav tm="100000">
                                          <p:val>
                                            <p:strVal val="0-ppt_h/2"/>
                                          </p:val>
                                        </p:tav>
                                      </p:tavLst>
                                    </p:anim>
                                    <p:set>
                                      <p:cBhvr>
                                        <p:cTn id="729" dur="1" fill="hold">
                                          <p:stCondLst>
                                            <p:cond delay="4499"/>
                                          </p:stCondLst>
                                        </p:cTn>
                                        <p:tgtEl>
                                          <p:spTgt spid="223"/>
                                        </p:tgtEl>
                                        <p:attrNameLst>
                                          <p:attrName>style.visibility</p:attrName>
                                        </p:attrNameLst>
                                      </p:cBhvr>
                                      <p:to>
                                        <p:strVal val="hidden"/>
                                      </p:to>
                                    </p:set>
                                  </p:childTnLst>
                                </p:cTn>
                              </p:par>
                              <p:par>
                                <p:cTn id="730" presetID="8" presetClass="emph" presetSubtype="0" repeatCount="indefinite" fill="hold" nodeType="withEffect">
                                  <p:stCondLst>
                                    <p:cond delay="0"/>
                                  </p:stCondLst>
                                  <p:childTnLst>
                                    <p:animRot by="21600000">
                                      <p:cBhvr>
                                        <p:cTn id="731" dur="4500" fill="hold"/>
                                        <p:tgtEl>
                                          <p:spTgt spid="226"/>
                                        </p:tgtEl>
                                        <p:attrNameLst>
                                          <p:attrName>r</p:attrName>
                                        </p:attrNameLst>
                                      </p:cBhvr>
                                    </p:animRot>
                                  </p:childTnLst>
                                </p:cTn>
                              </p:par>
                              <p:par>
                                <p:cTn id="732" presetID="2" presetClass="exit" presetSubtype="9" fill="hold" nodeType="withEffect">
                                  <p:stCondLst>
                                    <p:cond delay="0"/>
                                  </p:stCondLst>
                                  <p:childTnLst>
                                    <p:anim calcmode="lin" valueType="num">
                                      <p:cBhvr additive="base">
                                        <p:cTn id="733" dur="4500"/>
                                        <p:tgtEl>
                                          <p:spTgt spid="226"/>
                                        </p:tgtEl>
                                        <p:attrNameLst>
                                          <p:attrName>ppt_x</p:attrName>
                                        </p:attrNameLst>
                                      </p:cBhvr>
                                      <p:tavLst>
                                        <p:tav tm="0">
                                          <p:val>
                                            <p:strVal val="ppt_x"/>
                                          </p:val>
                                        </p:tav>
                                        <p:tav tm="100000">
                                          <p:val>
                                            <p:strVal val="0-ppt_w/2"/>
                                          </p:val>
                                        </p:tav>
                                      </p:tavLst>
                                    </p:anim>
                                    <p:anim calcmode="lin" valueType="num">
                                      <p:cBhvr additive="base">
                                        <p:cTn id="734" dur="4500"/>
                                        <p:tgtEl>
                                          <p:spTgt spid="226"/>
                                        </p:tgtEl>
                                        <p:attrNameLst>
                                          <p:attrName>ppt_y</p:attrName>
                                        </p:attrNameLst>
                                      </p:cBhvr>
                                      <p:tavLst>
                                        <p:tav tm="0">
                                          <p:val>
                                            <p:strVal val="ppt_y"/>
                                          </p:val>
                                        </p:tav>
                                        <p:tav tm="100000">
                                          <p:val>
                                            <p:strVal val="0-ppt_h/2"/>
                                          </p:val>
                                        </p:tav>
                                      </p:tavLst>
                                    </p:anim>
                                    <p:set>
                                      <p:cBhvr>
                                        <p:cTn id="735" dur="1" fill="hold">
                                          <p:stCondLst>
                                            <p:cond delay="4499"/>
                                          </p:stCondLst>
                                        </p:cTn>
                                        <p:tgtEl>
                                          <p:spTgt spid="226"/>
                                        </p:tgtEl>
                                        <p:attrNameLst>
                                          <p:attrName>style.visibility</p:attrName>
                                        </p:attrNameLst>
                                      </p:cBhvr>
                                      <p:to>
                                        <p:strVal val="hidden"/>
                                      </p:to>
                                    </p:set>
                                  </p:childTnLst>
                                </p:cTn>
                              </p:par>
                              <p:par>
                                <p:cTn id="736" presetID="8" presetClass="emph" presetSubtype="0" repeatCount="indefinite" fill="hold" nodeType="withEffect">
                                  <p:stCondLst>
                                    <p:cond delay="0"/>
                                  </p:stCondLst>
                                  <p:childTnLst>
                                    <p:animRot by="21600000">
                                      <p:cBhvr>
                                        <p:cTn id="737" dur="4500" fill="hold"/>
                                        <p:tgtEl>
                                          <p:spTgt spid="229"/>
                                        </p:tgtEl>
                                        <p:attrNameLst>
                                          <p:attrName>r</p:attrName>
                                        </p:attrNameLst>
                                      </p:cBhvr>
                                    </p:animRot>
                                  </p:childTnLst>
                                </p:cTn>
                              </p:par>
                              <p:par>
                                <p:cTn id="738" presetID="2" presetClass="exit" presetSubtype="9" fill="hold" nodeType="withEffect">
                                  <p:stCondLst>
                                    <p:cond delay="0"/>
                                  </p:stCondLst>
                                  <p:childTnLst>
                                    <p:anim calcmode="lin" valueType="num">
                                      <p:cBhvr additive="base">
                                        <p:cTn id="739" dur="4500"/>
                                        <p:tgtEl>
                                          <p:spTgt spid="229"/>
                                        </p:tgtEl>
                                        <p:attrNameLst>
                                          <p:attrName>ppt_x</p:attrName>
                                        </p:attrNameLst>
                                      </p:cBhvr>
                                      <p:tavLst>
                                        <p:tav tm="0">
                                          <p:val>
                                            <p:strVal val="ppt_x"/>
                                          </p:val>
                                        </p:tav>
                                        <p:tav tm="100000">
                                          <p:val>
                                            <p:strVal val="0-ppt_w/2"/>
                                          </p:val>
                                        </p:tav>
                                      </p:tavLst>
                                    </p:anim>
                                    <p:anim calcmode="lin" valueType="num">
                                      <p:cBhvr additive="base">
                                        <p:cTn id="740" dur="4500"/>
                                        <p:tgtEl>
                                          <p:spTgt spid="229"/>
                                        </p:tgtEl>
                                        <p:attrNameLst>
                                          <p:attrName>ppt_y</p:attrName>
                                        </p:attrNameLst>
                                      </p:cBhvr>
                                      <p:tavLst>
                                        <p:tav tm="0">
                                          <p:val>
                                            <p:strVal val="ppt_y"/>
                                          </p:val>
                                        </p:tav>
                                        <p:tav tm="100000">
                                          <p:val>
                                            <p:strVal val="0-ppt_h/2"/>
                                          </p:val>
                                        </p:tav>
                                      </p:tavLst>
                                    </p:anim>
                                    <p:set>
                                      <p:cBhvr>
                                        <p:cTn id="741" dur="1" fill="hold">
                                          <p:stCondLst>
                                            <p:cond delay="4499"/>
                                          </p:stCondLst>
                                        </p:cTn>
                                        <p:tgtEl>
                                          <p:spTgt spid="229"/>
                                        </p:tgtEl>
                                        <p:attrNameLst>
                                          <p:attrName>style.visibility</p:attrName>
                                        </p:attrNameLst>
                                      </p:cBhvr>
                                      <p:to>
                                        <p:strVal val="hidden"/>
                                      </p:to>
                                    </p:set>
                                  </p:childTnLst>
                                </p:cTn>
                              </p:par>
                              <p:par>
                                <p:cTn id="742" presetID="8" presetClass="emph" presetSubtype="0" repeatCount="indefinite" fill="hold" nodeType="withEffect">
                                  <p:stCondLst>
                                    <p:cond delay="0"/>
                                  </p:stCondLst>
                                  <p:childTnLst>
                                    <p:animRot by="21600000">
                                      <p:cBhvr>
                                        <p:cTn id="743" dur="4500" fill="hold"/>
                                        <p:tgtEl>
                                          <p:spTgt spid="232"/>
                                        </p:tgtEl>
                                        <p:attrNameLst>
                                          <p:attrName>r</p:attrName>
                                        </p:attrNameLst>
                                      </p:cBhvr>
                                    </p:animRot>
                                  </p:childTnLst>
                                </p:cTn>
                              </p:par>
                              <p:par>
                                <p:cTn id="744" presetID="2" presetClass="exit" presetSubtype="9" fill="hold" nodeType="withEffect">
                                  <p:stCondLst>
                                    <p:cond delay="0"/>
                                  </p:stCondLst>
                                  <p:childTnLst>
                                    <p:anim calcmode="lin" valueType="num">
                                      <p:cBhvr additive="base">
                                        <p:cTn id="745" dur="4500"/>
                                        <p:tgtEl>
                                          <p:spTgt spid="232"/>
                                        </p:tgtEl>
                                        <p:attrNameLst>
                                          <p:attrName>ppt_x</p:attrName>
                                        </p:attrNameLst>
                                      </p:cBhvr>
                                      <p:tavLst>
                                        <p:tav tm="0">
                                          <p:val>
                                            <p:strVal val="ppt_x"/>
                                          </p:val>
                                        </p:tav>
                                        <p:tav tm="100000">
                                          <p:val>
                                            <p:strVal val="0-ppt_w/2"/>
                                          </p:val>
                                        </p:tav>
                                      </p:tavLst>
                                    </p:anim>
                                    <p:anim calcmode="lin" valueType="num">
                                      <p:cBhvr additive="base">
                                        <p:cTn id="746" dur="4500"/>
                                        <p:tgtEl>
                                          <p:spTgt spid="232"/>
                                        </p:tgtEl>
                                        <p:attrNameLst>
                                          <p:attrName>ppt_y</p:attrName>
                                        </p:attrNameLst>
                                      </p:cBhvr>
                                      <p:tavLst>
                                        <p:tav tm="0">
                                          <p:val>
                                            <p:strVal val="ppt_y"/>
                                          </p:val>
                                        </p:tav>
                                        <p:tav tm="100000">
                                          <p:val>
                                            <p:strVal val="0-ppt_h/2"/>
                                          </p:val>
                                        </p:tav>
                                      </p:tavLst>
                                    </p:anim>
                                    <p:set>
                                      <p:cBhvr>
                                        <p:cTn id="747" dur="1" fill="hold">
                                          <p:stCondLst>
                                            <p:cond delay="4499"/>
                                          </p:stCondLst>
                                        </p:cTn>
                                        <p:tgtEl>
                                          <p:spTgt spid="232"/>
                                        </p:tgtEl>
                                        <p:attrNameLst>
                                          <p:attrName>style.visibility</p:attrName>
                                        </p:attrNameLst>
                                      </p:cBhvr>
                                      <p:to>
                                        <p:strVal val="hidden"/>
                                      </p:to>
                                    </p:set>
                                  </p:childTnLst>
                                </p:cTn>
                              </p:par>
                              <p:par>
                                <p:cTn id="748" presetID="8" presetClass="emph" presetSubtype="0" repeatCount="indefinite" fill="hold" nodeType="withEffect">
                                  <p:stCondLst>
                                    <p:cond delay="0"/>
                                  </p:stCondLst>
                                  <p:childTnLst>
                                    <p:animRot by="21600000">
                                      <p:cBhvr>
                                        <p:cTn id="749" dur="4500" fill="hold"/>
                                        <p:tgtEl>
                                          <p:spTgt spid="235"/>
                                        </p:tgtEl>
                                        <p:attrNameLst>
                                          <p:attrName>r</p:attrName>
                                        </p:attrNameLst>
                                      </p:cBhvr>
                                    </p:animRot>
                                  </p:childTnLst>
                                </p:cTn>
                              </p:par>
                              <p:par>
                                <p:cTn id="750" presetID="2" presetClass="exit" presetSubtype="9" fill="hold" nodeType="withEffect">
                                  <p:stCondLst>
                                    <p:cond delay="0"/>
                                  </p:stCondLst>
                                  <p:childTnLst>
                                    <p:anim calcmode="lin" valueType="num">
                                      <p:cBhvr additive="base">
                                        <p:cTn id="751" dur="4500"/>
                                        <p:tgtEl>
                                          <p:spTgt spid="235"/>
                                        </p:tgtEl>
                                        <p:attrNameLst>
                                          <p:attrName>ppt_x</p:attrName>
                                        </p:attrNameLst>
                                      </p:cBhvr>
                                      <p:tavLst>
                                        <p:tav tm="0">
                                          <p:val>
                                            <p:strVal val="ppt_x"/>
                                          </p:val>
                                        </p:tav>
                                        <p:tav tm="100000">
                                          <p:val>
                                            <p:strVal val="0-ppt_w/2"/>
                                          </p:val>
                                        </p:tav>
                                      </p:tavLst>
                                    </p:anim>
                                    <p:anim calcmode="lin" valueType="num">
                                      <p:cBhvr additive="base">
                                        <p:cTn id="752" dur="4500"/>
                                        <p:tgtEl>
                                          <p:spTgt spid="235"/>
                                        </p:tgtEl>
                                        <p:attrNameLst>
                                          <p:attrName>ppt_y</p:attrName>
                                        </p:attrNameLst>
                                      </p:cBhvr>
                                      <p:tavLst>
                                        <p:tav tm="0">
                                          <p:val>
                                            <p:strVal val="ppt_y"/>
                                          </p:val>
                                        </p:tav>
                                        <p:tav tm="100000">
                                          <p:val>
                                            <p:strVal val="0-ppt_h/2"/>
                                          </p:val>
                                        </p:tav>
                                      </p:tavLst>
                                    </p:anim>
                                    <p:set>
                                      <p:cBhvr>
                                        <p:cTn id="753" dur="1" fill="hold">
                                          <p:stCondLst>
                                            <p:cond delay="4499"/>
                                          </p:stCondLst>
                                        </p:cTn>
                                        <p:tgtEl>
                                          <p:spTgt spid="235"/>
                                        </p:tgtEl>
                                        <p:attrNameLst>
                                          <p:attrName>style.visibility</p:attrName>
                                        </p:attrNameLst>
                                      </p:cBhvr>
                                      <p:to>
                                        <p:strVal val="hidden"/>
                                      </p:to>
                                    </p:set>
                                  </p:childTnLst>
                                </p:cTn>
                              </p:par>
                              <p:par>
                                <p:cTn id="754" presetID="8" presetClass="emph" presetSubtype="0" repeatCount="indefinite" fill="hold" nodeType="withEffect">
                                  <p:stCondLst>
                                    <p:cond delay="0"/>
                                  </p:stCondLst>
                                  <p:childTnLst>
                                    <p:animRot by="21600000">
                                      <p:cBhvr>
                                        <p:cTn id="755" dur="4500" fill="hold"/>
                                        <p:tgtEl>
                                          <p:spTgt spid="238"/>
                                        </p:tgtEl>
                                        <p:attrNameLst>
                                          <p:attrName>r</p:attrName>
                                        </p:attrNameLst>
                                      </p:cBhvr>
                                    </p:animRot>
                                  </p:childTnLst>
                                </p:cTn>
                              </p:par>
                              <p:par>
                                <p:cTn id="756" presetID="2" presetClass="exit" presetSubtype="9" fill="hold" nodeType="withEffect">
                                  <p:stCondLst>
                                    <p:cond delay="0"/>
                                  </p:stCondLst>
                                  <p:childTnLst>
                                    <p:anim calcmode="lin" valueType="num">
                                      <p:cBhvr additive="base">
                                        <p:cTn id="757" dur="4500"/>
                                        <p:tgtEl>
                                          <p:spTgt spid="238"/>
                                        </p:tgtEl>
                                        <p:attrNameLst>
                                          <p:attrName>ppt_x</p:attrName>
                                        </p:attrNameLst>
                                      </p:cBhvr>
                                      <p:tavLst>
                                        <p:tav tm="0">
                                          <p:val>
                                            <p:strVal val="ppt_x"/>
                                          </p:val>
                                        </p:tav>
                                        <p:tav tm="100000">
                                          <p:val>
                                            <p:strVal val="0-ppt_w/2"/>
                                          </p:val>
                                        </p:tav>
                                      </p:tavLst>
                                    </p:anim>
                                    <p:anim calcmode="lin" valueType="num">
                                      <p:cBhvr additive="base">
                                        <p:cTn id="758" dur="4500"/>
                                        <p:tgtEl>
                                          <p:spTgt spid="238"/>
                                        </p:tgtEl>
                                        <p:attrNameLst>
                                          <p:attrName>ppt_y</p:attrName>
                                        </p:attrNameLst>
                                      </p:cBhvr>
                                      <p:tavLst>
                                        <p:tav tm="0">
                                          <p:val>
                                            <p:strVal val="ppt_y"/>
                                          </p:val>
                                        </p:tav>
                                        <p:tav tm="100000">
                                          <p:val>
                                            <p:strVal val="0-ppt_h/2"/>
                                          </p:val>
                                        </p:tav>
                                      </p:tavLst>
                                    </p:anim>
                                    <p:set>
                                      <p:cBhvr>
                                        <p:cTn id="759" dur="1" fill="hold">
                                          <p:stCondLst>
                                            <p:cond delay="4499"/>
                                          </p:stCondLst>
                                        </p:cTn>
                                        <p:tgtEl>
                                          <p:spTgt spid="238"/>
                                        </p:tgtEl>
                                        <p:attrNameLst>
                                          <p:attrName>style.visibility</p:attrName>
                                        </p:attrNameLst>
                                      </p:cBhvr>
                                      <p:to>
                                        <p:strVal val="hidden"/>
                                      </p:to>
                                    </p:set>
                                  </p:childTnLst>
                                </p:cTn>
                              </p:par>
                              <p:par>
                                <p:cTn id="760" presetID="13" presetClass="exit" presetSubtype="32" fill="hold" nodeType="withEffect">
                                  <p:stCondLst>
                                    <p:cond delay="0"/>
                                  </p:stCondLst>
                                  <p:childTnLst>
                                    <p:animEffect transition="out" filter="plus(out)">
                                      <p:cBhvr>
                                        <p:cTn id="761" dur="6000"/>
                                        <p:tgtEl>
                                          <p:spTgt spid="140"/>
                                        </p:tgtEl>
                                      </p:cBhvr>
                                    </p:animEffect>
                                    <p:set>
                                      <p:cBhvr>
                                        <p:cTn id="762" dur="1" fill="hold">
                                          <p:stCondLst>
                                            <p:cond delay="5999"/>
                                          </p:stCondLst>
                                        </p:cTn>
                                        <p:tgtEl>
                                          <p:spTgt spid="140"/>
                                        </p:tgtEl>
                                        <p:attrNameLst>
                                          <p:attrName>style.visibility</p:attrName>
                                        </p:attrNameLst>
                                      </p:cBhvr>
                                      <p:to>
                                        <p:strVal val="hidden"/>
                                      </p:to>
                                    </p:set>
                                  </p:childTnLst>
                                </p:cTn>
                              </p:par>
                              <p:par>
                                <p:cTn id="763" presetID="13" presetClass="exit" presetSubtype="32" fill="hold" nodeType="withEffect">
                                  <p:stCondLst>
                                    <p:cond delay="0"/>
                                  </p:stCondLst>
                                  <p:childTnLst>
                                    <p:animEffect transition="out" filter="plus(out)">
                                      <p:cBhvr>
                                        <p:cTn id="764" dur="6000"/>
                                        <p:tgtEl>
                                          <p:spTgt spid="148"/>
                                        </p:tgtEl>
                                      </p:cBhvr>
                                    </p:animEffect>
                                    <p:set>
                                      <p:cBhvr>
                                        <p:cTn id="765" dur="1" fill="hold">
                                          <p:stCondLst>
                                            <p:cond delay="5999"/>
                                          </p:stCondLst>
                                        </p:cTn>
                                        <p:tgtEl>
                                          <p:spTgt spid="148"/>
                                        </p:tgtEl>
                                        <p:attrNameLst>
                                          <p:attrName>style.visibility</p:attrName>
                                        </p:attrNameLst>
                                      </p:cBhvr>
                                      <p:to>
                                        <p:strVal val="hidden"/>
                                      </p:to>
                                    </p:set>
                                  </p:childTnLst>
                                </p:cTn>
                              </p:par>
                              <p:par>
                                <p:cTn id="766" presetID="13" presetClass="exit" presetSubtype="32" fill="hold" nodeType="withEffect">
                                  <p:stCondLst>
                                    <p:cond delay="0"/>
                                  </p:stCondLst>
                                  <p:childTnLst>
                                    <p:animEffect transition="out" filter="plus(out)">
                                      <p:cBhvr>
                                        <p:cTn id="767" dur="6000"/>
                                        <p:tgtEl>
                                          <p:spTgt spid="151"/>
                                        </p:tgtEl>
                                      </p:cBhvr>
                                    </p:animEffect>
                                    <p:set>
                                      <p:cBhvr>
                                        <p:cTn id="768" dur="1" fill="hold">
                                          <p:stCondLst>
                                            <p:cond delay="5999"/>
                                          </p:stCondLst>
                                        </p:cTn>
                                        <p:tgtEl>
                                          <p:spTgt spid="151"/>
                                        </p:tgtEl>
                                        <p:attrNameLst>
                                          <p:attrName>style.visibility</p:attrName>
                                        </p:attrNameLst>
                                      </p:cBhvr>
                                      <p:to>
                                        <p:strVal val="hidden"/>
                                      </p:to>
                                    </p:set>
                                  </p:childTnLst>
                                </p:cTn>
                              </p:par>
                              <p:par>
                                <p:cTn id="769" presetID="13" presetClass="exit" presetSubtype="32" fill="hold" nodeType="withEffect">
                                  <p:stCondLst>
                                    <p:cond delay="0"/>
                                  </p:stCondLst>
                                  <p:childTnLst>
                                    <p:animEffect transition="out" filter="plus(out)">
                                      <p:cBhvr>
                                        <p:cTn id="770" dur="6000"/>
                                        <p:tgtEl>
                                          <p:spTgt spid="154"/>
                                        </p:tgtEl>
                                      </p:cBhvr>
                                    </p:animEffect>
                                    <p:set>
                                      <p:cBhvr>
                                        <p:cTn id="771" dur="1" fill="hold">
                                          <p:stCondLst>
                                            <p:cond delay="5999"/>
                                          </p:stCondLst>
                                        </p:cTn>
                                        <p:tgtEl>
                                          <p:spTgt spid="154"/>
                                        </p:tgtEl>
                                        <p:attrNameLst>
                                          <p:attrName>style.visibility</p:attrName>
                                        </p:attrNameLst>
                                      </p:cBhvr>
                                      <p:to>
                                        <p:strVal val="hidden"/>
                                      </p:to>
                                    </p:set>
                                  </p:childTnLst>
                                </p:cTn>
                              </p:par>
                              <p:par>
                                <p:cTn id="772" presetID="13" presetClass="exit" presetSubtype="32" fill="hold" nodeType="withEffect">
                                  <p:stCondLst>
                                    <p:cond delay="0"/>
                                  </p:stCondLst>
                                  <p:childTnLst>
                                    <p:animEffect transition="out" filter="plus(out)">
                                      <p:cBhvr>
                                        <p:cTn id="773" dur="6000"/>
                                        <p:tgtEl>
                                          <p:spTgt spid="157"/>
                                        </p:tgtEl>
                                      </p:cBhvr>
                                    </p:animEffect>
                                    <p:set>
                                      <p:cBhvr>
                                        <p:cTn id="774" dur="1" fill="hold">
                                          <p:stCondLst>
                                            <p:cond delay="5999"/>
                                          </p:stCondLst>
                                        </p:cTn>
                                        <p:tgtEl>
                                          <p:spTgt spid="157"/>
                                        </p:tgtEl>
                                        <p:attrNameLst>
                                          <p:attrName>style.visibility</p:attrName>
                                        </p:attrNameLst>
                                      </p:cBhvr>
                                      <p:to>
                                        <p:strVal val="hidden"/>
                                      </p:to>
                                    </p:set>
                                  </p:childTnLst>
                                </p:cTn>
                              </p:par>
                              <p:par>
                                <p:cTn id="775" presetID="13" presetClass="exit" presetSubtype="32" fill="hold" nodeType="withEffect">
                                  <p:stCondLst>
                                    <p:cond delay="0"/>
                                  </p:stCondLst>
                                  <p:childTnLst>
                                    <p:animEffect transition="out" filter="plus(out)">
                                      <p:cBhvr>
                                        <p:cTn id="776" dur="6000"/>
                                        <p:tgtEl>
                                          <p:spTgt spid="160"/>
                                        </p:tgtEl>
                                      </p:cBhvr>
                                    </p:animEffect>
                                    <p:set>
                                      <p:cBhvr>
                                        <p:cTn id="777" dur="1" fill="hold">
                                          <p:stCondLst>
                                            <p:cond delay="5999"/>
                                          </p:stCondLst>
                                        </p:cTn>
                                        <p:tgtEl>
                                          <p:spTgt spid="160"/>
                                        </p:tgtEl>
                                        <p:attrNameLst>
                                          <p:attrName>style.visibility</p:attrName>
                                        </p:attrNameLst>
                                      </p:cBhvr>
                                      <p:to>
                                        <p:strVal val="hidden"/>
                                      </p:to>
                                    </p:set>
                                  </p:childTnLst>
                                </p:cTn>
                              </p:par>
                              <p:par>
                                <p:cTn id="778" presetID="13" presetClass="exit" presetSubtype="32" fill="hold" nodeType="withEffect">
                                  <p:stCondLst>
                                    <p:cond delay="0"/>
                                  </p:stCondLst>
                                  <p:childTnLst>
                                    <p:animEffect transition="out" filter="plus(out)">
                                      <p:cBhvr>
                                        <p:cTn id="779" dur="6000"/>
                                        <p:tgtEl>
                                          <p:spTgt spid="163"/>
                                        </p:tgtEl>
                                      </p:cBhvr>
                                    </p:animEffect>
                                    <p:set>
                                      <p:cBhvr>
                                        <p:cTn id="780" dur="1" fill="hold">
                                          <p:stCondLst>
                                            <p:cond delay="5999"/>
                                          </p:stCondLst>
                                        </p:cTn>
                                        <p:tgtEl>
                                          <p:spTgt spid="163"/>
                                        </p:tgtEl>
                                        <p:attrNameLst>
                                          <p:attrName>style.visibility</p:attrName>
                                        </p:attrNameLst>
                                      </p:cBhvr>
                                      <p:to>
                                        <p:strVal val="hidden"/>
                                      </p:to>
                                    </p:set>
                                  </p:childTnLst>
                                </p:cTn>
                              </p:par>
                              <p:par>
                                <p:cTn id="781" presetID="13" presetClass="exit" presetSubtype="32" fill="hold" nodeType="withEffect">
                                  <p:stCondLst>
                                    <p:cond delay="0"/>
                                  </p:stCondLst>
                                  <p:childTnLst>
                                    <p:animEffect transition="out" filter="plus(out)">
                                      <p:cBhvr>
                                        <p:cTn id="782" dur="6000"/>
                                        <p:tgtEl>
                                          <p:spTgt spid="166"/>
                                        </p:tgtEl>
                                      </p:cBhvr>
                                    </p:animEffect>
                                    <p:set>
                                      <p:cBhvr>
                                        <p:cTn id="783" dur="1" fill="hold">
                                          <p:stCondLst>
                                            <p:cond delay="5999"/>
                                          </p:stCondLst>
                                        </p:cTn>
                                        <p:tgtEl>
                                          <p:spTgt spid="166"/>
                                        </p:tgtEl>
                                        <p:attrNameLst>
                                          <p:attrName>style.visibility</p:attrName>
                                        </p:attrNameLst>
                                      </p:cBhvr>
                                      <p:to>
                                        <p:strVal val="hidden"/>
                                      </p:to>
                                    </p:set>
                                  </p:childTnLst>
                                </p:cTn>
                              </p:par>
                              <p:par>
                                <p:cTn id="784" presetID="13" presetClass="exit" presetSubtype="32" fill="hold" nodeType="withEffect">
                                  <p:stCondLst>
                                    <p:cond delay="0"/>
                                  </p:stCondLst>
                                  <p:childTnLst>
                                    <p:animEffect transition="out" filter="plus(out)">
                                      <p:cBhvr>
                                        <p:cTn id="785" dur="6000"/>
                                        <p:tgtEl>
                                          <p:spTgt spid="169"/>
                                        </p:tgtEl>
                                      </p:cBhvr>
                                    </p:animEffect>
                                    <p:set>
                                      <p:cBhvr>
                                        <p:cTn id="786" dur="1" fill="hold">
                                          <p:stCondLst>
                                            <p:cond delay="5999"/>
                                          </p:stCondLst>
                                        </p:cTn>
                                        <p:tgtEl>
                                          <p:spTgt spid="169"/>
                                        </p:tgtEl>
                                        <p:attrNameLst>
                                          <p:attrName>style.visibility</p:attrName>
                                        </p:attrNameLst>
                                      </p:cBhvr>
                                      <p:to>
                                        <p:strVal val="hidden"/>
                                      </p:to>
                                    </p:set>
                                  </p:childTnLst>
                                </p:cTn>
                              </p:par>
                              <p:par>
                                <p:cTn id="787" presetID="13" presetClass="exit" presetSubtype="32" fill="hold" nodeType="withEffect">
                                  <p:stCondLst>
                                    <p:cond delay="0"/>
                                  </p:stCondLst>
                                  <p:childTnLst>
                                    <p:animEffect transition="out" filter="plus(out)">
                                      <p:cBhvr>
                                        <p:cTn id="788" dur="6000"/>
                                        <p:tgtEl>
                                          <p:spTgt spid="172"/>
                                        </p:tgtEl>
                                      </p:cBhvr>
                                    </p:animEffect>
                                    <p:set>
                                      <p:cBhvr>
                                        <p:cTn id="789" dur="1" fill="hold">
                                          <p:stCondLst>
                                            <p:cond delay="5999"/>
                                          </p:stCondLst>
                                        </p:cTn>
                                        <p:tgtEl>
                                          <p:spTgt spid="172"/>
                                        </p:tgtEl>
                                        <p:attrNameLst>
                                          <p:attrName>style.visibility</p:attrName>
                                        </p:attrNameLst>
                                      </p:cBhvr>
                                      <p:to>
                                        <p:strVal val="hidden"/>
                                      </p:to>
                                    </p:set>
                                  </p:childTnLst>
                                </p:cTn>
                              </p:par>
                              <p:par>
                                <p:cTn id="790" presetID="13" presetClass="exit" presetSubtype="32" fill="hold" nodeType="withEffect">
                                  <p:stCondLst>
                                    <p:cond delay="0"/>
                                  </p:stCondLst>
                                  <p:childTnLst>
                                    <p:animEffect transition="out" filter="plus(out)">
                                      <p:cBhvr>
                                        <p:cTn id="791" dur="6000"/>
                                        <p:tgtEl>
                                          <p:spTgt spid="175"/>
                                        </p:tgtEl>
                                      </p:cBhvr>
                                    </p:animEffect>
                                    <p:set>
                                      <p:cBhvr>
                                        <p:cTn id="792" dur="1" fill="hold">
                                          <p:stCondLst>
                                            <p:cond delay="5999"/>
                                          </p:stCondLst>
                                        </p:cTn>
                                        <p:tgtEl>
                                          <p:spTgt spid="175"/>
                                        </p:tgtEl>
                                        <p:attrNameLst>
                                          <p:attrName>style.visibility</p:attrName>
                                        </p:attrNameLst>
                                      </p:cBhvr>
                                      <p:to>
                                        <p:strVal val="hidden"/>
                                      </p:to>
                                    </p:set>
                                  </p:childTnLst>
                                </p:cTn>
                              </p:par>
                              <p:par>
                                <p:cTn id="793" presetID="13" presetClass="exit" presetSubtype="32" fill="hold" nodeType="withEffect">
                                  <p:stCondLst>
                                    <p:cond delay="0"/>
                                  </p:stCondLst>
                                  <p:childTnLst>
                                    <p:animEffect transition="out" filter="plus(out)">
                                      <p:cBhvr>
                                        <p:cTn id="794" dur="6000"/>
                                        <p:tgtEl>
                                          <p:spTgt spid="208"/>
                                        </p:tgtEl>
                                      </p:cBhvr>
                                    </p:animEffect>
                                    <p:set>
                                      <p:cBhvr>
                                        <p:cTn id="795" dur="1" fill="hold">
                                          <p:stCondLst>
                                            <p:cond delay="5999"/>
                                          </p:stCondLst>
                                        </p:cTn>
                                        <p:tgtEl>
                                          <p:spTgt spid="208"/>
                                        </p:tgtEl>
                                        <p:attrNameLst>
                                          <p:attrName>style.visibility</p:attrName>
                                        </p:attrNameLst>
                                      </p:cBhvr>
                                      <p:to>
                                        <p:strVal val="hidden"/>
                                      </p:to>
                                    </p:set>
                                  </p:childTnLst>
                                </p:cTn>
                              </p:par>
                              <p:par>
                                <p:cTn id="796" presetID="13" presetClass="exit" presetSubtype="32" fill="hold" nodeType="withEffect">
                                  <p:stCondLst>
                                    <p:cond delay="0"/>
                                  </p:stCondLst>
                                  <p:childTnLst>
                                    <p:animEffect transition="out" filter="plus(out)">
                                      <p:cBhvr>
                                        <p:cTn id="797" dur="6000"/>
                                        <p:tgtEl>
                                          <p:spTgt spid="205"/>
                                        </p:tgtEl>
                                      </p:cBhvr>
                                    </p:animEffect>
                                    <p:set>
                                      <p:cBhvr>
                                        <p:cTn id="798" dur="1" fill="hold">
                                          <p:stCondLst>
                                            <p:cond delay="5999"/>
                                          </p:stCondLst>
                                        </p:cTn>
                                        <p:tgtEl>
                                          <p:spTgt spid="205"/>
                                        </p:tgtEl>
                                        <p:attrNameLst>
                                          <p:attrName>style.visibility</p:attrName>
                                        </p:attrNameLst>
                                      </p:cBhvr>
                                      <p:to>
                                        <p:strVal val="hidden"/>
                                      </p:to>
                                    </p:set>
                                  </p:childTnLst>
                                </p:cTn>
                              </p:par>
                              <p:par>
                                <p:cTn id="799" presetID="13" presetClass="exit" presetSubtype="32" fill="hold" nodeType="withEffect">
                                  <p:stCondLst>
                                    <p:cond delay="0"/>
                                  </p:stCondLst>
                                  <p:childTnLst>
                                    <p:animEffect transition="out" filter="plus(out)">
                                      <p:cBhvr>
                                        <p:cTn id="800" dur="6000"/>
                                        <p:tgtEl>
                                          <p:spTgt spid="202"/>
                                        </p:tgtEl>
                                      </p:cBhvr>
                                    </p:animEffect>
                                    <p:set>
                                      <p:cBhvr>
                                        <p:cTn id="801" dur="1" fill="hold">
                                          <p:stCondLst>
                                            <p:cond delay="5999"/>
                                          </p:stCondLst>
                                        </p:cTn>
                                        <p:tgtEl>
                                          <p:spTgt spid="202"/>
                                        </p:tgtEl>
                                        <p:attrNameLst>
                                          <p:attrName>style.visibility</p:attrName>
                                        </p:attrNameLst>
                                      </p:cBhvr>
                                      <p:to>
                                        <p:strVal val="hidden"/>
                                      </p:to>
                                    </p:set>
                                  </p:childTnLst>
                                </p:cTn>
                              </p:par>
                              <p:par>
                                <p:cTn id="802" presetID="13" presetClass="exit" presetSubtype="32" fill="hold" nodeType="withEffect">
                                  <p:stCondLst>
                                    <p:cond delay="0"/>
                                  </p:stCondLst>
                                  <p:childTnLst>
                                    <p:animEffect transition="out" filter="plus(out)">
                                      <p:cBhvr>
                                        <p:cTn id="803" dur="6000"/>
                                        <p:tgtEl>
                                          <p:spTgt spid="199"/>
                                        </p:tgtEl>
                                      </p:cBhvr>
                                    </p:animEffect>
                                    <p:set>
                                      <p:cBhvr>
                                        <p:cTn id="804" dur="1" fill="hold">
                                          <p:stCondLst>
                                            <p:cond delay="5999"/>
                                          </p:stCondLst>
                                        </p:cTn>
                                        <p:tgtEl>
                                          <p:spTgt spid="199"/>
                                        </p:tgtEl>
                                        <p:attrNameLst>
                                          <p:attrName>style.visibility</p:attrName>
                                        </p:attrNameLst>
                                      </p:cBhvr>
                                      <p:to>
                                        <p:strVal val="hidden"/>
                                      </p:to>
                                    </p:set>
                                  </p:childTnLst>
                                </p:cTn>
                              </p:par>
                              <p:par>
                                <p:cTn id="805" presetID="13" presetClass="exit" presetSubtype="32" fill="hold" nodeType="withEffect">
                                  <p:stCondLst>
                                    <p:cond delay="0"/>
                                  </p:stCondLst>
                                  <p:childTnLst>
                                    <p:animEffect transition="out" filter="plus(out)">
                                      <p:cBhvr>
                                        <p:cTn id="806" dur="6000"/>
                                        <p:tgtEl>
                                          <p:spTgt spid="196"/>
                                        </p:tgtEl>
                                      </p:cBhvr>
                                    </p:animEffect>
                                    <p:set>
                                      <p:cBhvr>
                                        <p:cTn id="807" dur="1" fill="hold">
                                          <p:stCondLst>
                                            <p:cond delay="5999"/>
                                          </p:stCondLst>
                                        </p:cTn>
                                        <p:tgtEl>
                                          <p:spTgt spid="196"/>
                                        </p:tgtEl>
                                        <p:attrNameLst>
                                          <p:attrName>style.visibility</p:attrName>
                                        </p:attrNameLst>
                                      </p:cBhvr>
                                      <p:to>
                                        <p:strVal val="hidden"/>
                                      </p:to>
                                    </p:set>
                                  </p:childTnLst>
                                </p:cTn>
                              </p:par>
                              <p:par>
                                <p:cTn id="808" presetID="13" presetClass="exit" presetSubtype="32" fill="hold" nodeType="withEffect">
                                  <p:stCondLst>
                                    <p:cond delay="0"/>
                                  </p:stCondLst>
                                  <p:childTnLst>
                                    <p:animEffect transition="out" filter="plus(out)">
                                      <p:cBhvr>
                                        <p:cTn id="809" dur="6000"/>
                                        <p:tgtEl>
                                          <p:spTgt spid="193"/>
                                        </p:tgtEl>
                                      </p:cBhvr>
                                    </p:animEffect>
                                    <p:set>
                                      <p:cBhvr>
                                        <p:cTn id="810" dur="1" fill="hold">
                                          <p:stCondLst>
                                            <p:cond delay="5999"/>
                                          </p:stCondLst>
                                        </p:cTn>
                                        <p:tgtEl>
                                          <p:spTgt spid="193"/>
                                        </p:tgtEl>
                                        <p:attrNameLst>
                                          <p:attrName>style.visibility</p:attrName>
                                        </p:attrNameLst>
                                      </p:cBhvr>
                                      <p:to>
                                        <p:strVal val="hidden"/>
                                      </p:to>
                                    </p:set>
                                  </p:childTnLst>
                                </p:cTn>
                              </p:par>
                              <p:par>
                                <p:cTn id="811" presetID="13" presetClass="exit" presetSubtype="32" fill="hold" nodeType="withEffect">
                                  <p:stCondLst>
                                    <p:cond delay="0"/>
                                  </p:stCondLst>
                                  <p:childTnLst>
                                    <p:animEffect transition="out" filter="plus(out)">
                                      <p:cBhvr>
                                        <p:cTn id="812" dur="6000"/>
                                        <p:tgtEl>
                                          <p:spTgt spid="190"/>
                                        </p:tgtEl>
                                      </p:cBhvr>
                                    </p:animEffect>
                                    <p:set>
                                      <p:cBhvr>
                                        <p:cTn id="813" dur="1" fill="hold">
                                          <p:stCondLst>
                                            <p:cond delay="5999"/>
                                          </p:stCondLst>
                                        </p:cTn>
                                        <p:tgtEl>
                                          <p:spTgt spid="190"/>
                                        </p:tgtEl>
                                        <p:attrNameLst>
                                          <p:attrName>style.visibility</p:attrName>
                                        </p:attrNameLst>
                                      </p:cBhvr>
                                      <p:to>
                                        <p:strVal val="hidden"/>
                                      </p:to>
                                    </p:set>
                                  </p:childTnLst>
                                </p:cTn>
                              </p:par>
                              <p:par>
                                <p:cTn id="814" presetID="13" presetClass="exit" presetSubtype="32" fill="hold" nodeType="withEffect">
                                  <p:stCondLst>
                                    <p:cond delay="0"/>
                                  </p:stCondLst>
                                  <p:childTnLst>
                                    <p:animEffect transition="out" filter="plus(out)">
                                      <p:cBhvr>
                                        <p:cTn id="815" dur="6000"/>
                                        <p:tgtEl>
                                          <p:spTgt spid="187"/>
                                        </p:tgtEl>
                                      </p:cBhvr>
                                    </p:animEffect>
                                    <p:set>
                                      <p:cBhvr>
                                        <p:cTn id="816" dur="1" fill="hold">
                                          <p:stCondLst>
                                            <p:cond delay="5999"/>
                                          </p:stCondLst>
                                        </p:cTn>
                                        <p:tgtEl>
                                          <p:spTgt spid="187"/>
                                        </p:tgtEl>
                                        <p:attrNameLst>
                                          <p:attrName>style.visibility</p:attrName>
                                        </p:attrNameLst>
                                      </p:cBhvr>
                                      <p:to>
                                        <p:strVal val="hidden"/>
                                      </p:to>
                                    </p:set>
                                  </p:childTnLst>
                                </p:cTn>
                              </p:par>
                              <p:par>
                                <p:cTn id="817" presetID="13" presetClass="exit" presetSubtype="32" fill="hold" nodeType="withEffect">
                                  <p:stCondLst>
                                    <p:cond delay="0"/>
                                  </p:stCondLst>
                                  <p:childTnLst>
                                    <p:animEffect transition="out" filter="plus(out)">
                                      <p:cBhvr>
                                        <p:cTn id="818" dur="6000"/>
                                        <p:tgtEl>
                                          <p:spTgt spid="184"/>
                                        </p:tgtEl>
                                      </p:cBhvr>
                                    </p:animEffect>
                                    <p:set>
                                      <p:cBhvr>
                                        <p:cTn id="819" dur="1" fill="hold">
                                          <p:stCondLst>
                                            <p:cond delay="5999"/>
                                          </p:stCondLst>
                                        </p:cTn>
                                        <p:tgtEl>
                                          <p:spTgt spid="184"/>
                                        </p:tgtEl>
                                        <p:attrNameLst>
                                          <p:attrName>style.visibility</p:attrName>
                                        </p:attrNameLst>
                                      </p:cBhvr>
                                      <p:to>
                                        <p:strVal val="hidden"/>
                                      </p:to>
                                    </p:set>
                                  </p:childTnLst>
                                </p:cTn>
                              </p:par>
                              <p:par>
                                <p:cTn id="820" presetID="13" presetClass="exit" presetSubtype="32" fill="hold" nodeType="withEffect">
                                  <p:stCondLst>
                                    <p:cond delay="0"/>
                                  </p:stCondLst>
                                  <p:childTnLst>
                                    <p:animEffect transition="out" filter="plus(out)">
                                      <p:cBhvr>
                                        <p:cTn id="821" dur="6000"/>
                                        <p:tgtEl>
                                          <p:spTgt spid="181"/>
                                        </p:tgtEl>
                                      </p:cBhvr>
                                    </p:animEffect>
                                    <p:set>
                                      <p:cBhvr>
                                        <p:cTn id="822" dur="1" fill="hold">
                                          <p:stCondLst>
                                            <p:cond delay="5999"/>
                                          </p:stCondLst>
                                        </p:cTn>
                                        <p:tgtEl>
                                          <p:spTgt spid="181"/>
                                        </p:tgtEl>
                                        <p:attrNameLst>
                                          <p:attrName>style.visibility</p:attrName>
                                        </p:attrNameLst>
                                      </p:cBhvr>
                                      <p:to>
                                        <p:strVal val="hidden"/>
                                      </p:to>
                                    </p:set>
                                  </p:childTnLst>
                                </p:cTn>
                              </p:par>
                              <p:par>
                                <p:cTn id="823" presetID="13" presetClass="exit" presetSubtype="32" fill="hold" nodeType="withEffect">
                                  <p:stCondLst>
                                    <p:cond delay="0"/>
                                  </p:stCondLst>
                                  <p:childTnLst>
                                    <p:animEffect transition="out" filter="plus(out)">
                                      <p:cBhvr>
                                        <p:cTn id="824" dur="6000"/>
                                        <p:tgtEl>
                                          <p:spTgt spid="178"/>
                                        </p:tgtEl>
                                      </p:cBhvr>
                                    </p:animEffect>
                                    <p:set>
                                      <p:cBhvr>
                                        <p:cTn id="825" dur="1" fill="hold">
                                          <p:stCondLst>
                                            <p:cond delay="5999"/>
                                          </p:stCondLst>
                                        </p:cTn>
                                        <p:tgtEl>
                                          <p:spTgt spid="178"/>
                                        </p:tgtEl>
                                        <p:attrNameLst>
                                          <p:attrName>style.visibility</p:attrName>
                                        </p:attrNameLst>
                                      </p:cBhvr>
                                      <p:to>
                                        <p:strVal val="hidden"/>
                                      </p:to>
                                    </p:set>
                                  </p:childTnLst>
                                </p:cTn>
                              </p:par>
                              <p:par>
                                <p:cTn id="826" presetID="13" presetClass="exit" presetSubtype="32" fill="hold" nodeType="withEffect">
                                  <p:stCondLst>
                                    <p:cond delay="0"/>
                                  </p:stCondLst>
                                  <p:childTnLst>
                                    <p:animEffect transition="out" filter="plus(out)">
                                      <p:cBhvr>
                                        <p:cTn id="827" dur="6000"/>
                                        <p:tgtEl>
                                          <p:spTgt spid="274"/>
                                        </p:tgtEl>
                                      </p:cBhvr>
                                    </p:animEffect>
                                    <p:set>
                                      <p:cBhvr>
                                        <p:cTn id="828" dur="1" fill="hold">
                                          <p:stCondLst>
                                            <p:cond delay="5999"/>
                                          </p:stCondLst>
                                        </p:cTn>
                                        <p:tgtEl>
                                          <p:spTgt spid="274"/>
                                        </p:tgtEl>
                                        <p:attrNameLst>
                                          <p:attrName>style.visibility</p:attrName>
                                        </p:attrNameLst>
                                      </p:cBhvr>
                                      <p:to>
                                        <p:strVal val="hidden"/>
                                      </p:to>
                                    </p:set>
                                  </p:childTnLst>
                                </p:cTn>
                              </p:par>
                              <p:par>
                                <p:cTn id="829" presetID="13" presetClass="exit" presetSubtype="32" fill="hold" nodeType="withEffect">
                                  <p:stCondLst>
                                    <p:cond delay="0"/>
                                  </p:stCondLst>
                                  <p:childTnLst>
                                    <p:animEffect transition="out" filter="plus(out)">
                                      <p:cBhvr>
                                        <p:cTn id="830" dur="6000"/>
                                        <p:tgtEl>
                                          <p:spTgt spid="244"/>
                                        </p:tgtEl>
                                      </p:cBhvr>
                                    </p:animEffect>
                                    <p:set>
                                      <p:cBhvr>
                                        <p:cTn id="831" dur="1" fill="hold">
                                          <p:stCondLst>
                                            <p:cond delay="5999"/>
                                          </p:stCondLst>
                                        </p:cTn>
                                        <p:tgtEl>
                                          <p:spTgt spid="244"/>
                                        </p:tgtEl>
                                        <p:attrNameLst>
                                          <p:attrName>style.visibility</p:attrName>
                                        </p:attrNameLst>
                                      </p:cBhvr>
                                      <p:to>
                                        <p:strVal val="hidden"/>
                                      </p:to>
                                    </p:set>
                                  </p:childTnLst>
                                </p:cTn>
                              </p:par>
                              <p:par>
                                <p:cTn id="832" presetID="13" presetClass="exit" presetSubtype="32" fill="hold" nodeType="withEffect">
                                  <p:stCondLst>
                                    <p:cond delay="0"/>
                                  </p:stCondLst>
                                  <p:childTnLst>
                                    <p:animEffect transition="out" filter="plus(out)">
                                      <p:cBhvr>
                                        <p:cTn id="833" dur="6000"/>
                                        <p:tgtEl>
                                          <p:spTgt spid="247"/>
                                        </p:tgtEl>
                                      </p:cBhvr>
                                    </p:animEffect>
                                    <p:set>
                                      <p:cBhvr>
                                        <p:cTn id="834" dur="1" fill="hold">
                                          <p:stCondLst>
                                            <p:cond delay="5999"/>
                                          </p:stCondLst>
                                        </p:cTn>
                                        <p:tgtEl>
                                          <p:spTgt spid="247"/>
                                        </p:tgtEl>
                                        <p:attrNameLst>
                                          <p:attrName>style.visibility</p:attrName>
                                        </p:attrNameLst>
                                      </p:cBhvr>
                                      <p:to>
                                        <p:strVal val="hidden"/>
                                      </p:to>
                                    </p:set>
                                  </p:childTnLst>
                                </p:cTn>
                              </p:par>
                              <p:par>
                                <p:cTn id="835" presetID="13" presetClass="exit" presetSubtype="32" fill="hold" nodeType="withEffect">
                                  <p:stCondLst>
                                    <p:cond delay="0"/>
                                  </p:stCondLst>
                                  <p:childTnLst>
                                    <p:animEffect transition="out" filter="plus(out)">
                                      <p:cBhvr>
                                        <p:cTn id="836" dur="6000"/>
                                        <p:tgtEl>
                                          <p:spTgt spid="250"/>
                                        </p:tgtEl>
                                      </p:cBhvr>
                                    </p:animEffect>
                                    <p:set>
                                      <p:cBhvr>
                                        <p:cTn id="837" dur="1" fill="hold">
                                          <p:stCondLst>
                                            <p:cond delay="5999"/>
                                          </p:stCondLst>
                                        </p:cTn>
                                        <p:tgtEl>
                                          <p:spTgt spid="250"/>
                                        </p:tgtEl>
                                        <p:attrNameLst>
                                          <p:attrName>style.visibility</p:attrName>
                                        </p:attrNameLst>
                                      </p:cBhvr>
                                      <p:to>
                                        <p:strVal val="hidden"/>
                                      </p:to>
                                    </p:set>
                                  </p:childTnLst>
                                </p:cTn>
                              </p:par>
                              <p:par>
                                <p:cTn id="838" presetID="13" presetClass="exit" presetSubtype="32" fill="hold" nodeType="withEffect">
                                  <p:stCondLst>
                                    <p:cond delay="0"/>
                                  </p:stCondLst>
                                  <p:childTnLst>
                                    <p:animEffect transition="out" filter="plus(out)">
                                      <p:cBhvr>
                                        <p:cTn id="839" dur="6000"/>
                                        <p:tgtEl>
                                          <p:spTgt spid="253"/>
                                        </p:tgtEl>
                                      </p:cBhvr>
                                    </p:animEffect>
                                    <p:set>
                                      <p:cBhvr>
                                        <p:cTn id="840" dur="1" fill="hold">
                                          <p:stCondLst>
                                            <p:cond delay="5999"/>
                                          </p:stCondLst>
                                        </p:cTn>
                                        <p:tgtEl>
                                          <p:spTgt spid="253"/>
                                        </p:tgtEl>
                                        <p:attrNameLst>
                                          <p:attrName>style.visibility</p:attrName>
                                        </p:attrNameLst>
                                      </p:cBhvr>
                                      <p:to>
                                        <p:strVal val="hidden"/>
                                      </p:to>
                                    </p:set>
                                  </p:childTnLst>
                                </p:cTn>
                              </p:par>
                              <p:par>
                                <p:cTn id="841" presetID="13" presetClass="exit" presetSubtype="32" fill="hold" nodeType="withEffect">
                                  <p:stCondLst>
                                    <p:cond delay="0"/>
                                  </p:stCondLst>
                                  <p:childTnLst>
                                    <p:animEffect transition="out" filter="plus(out)">
                                      <p:cBhvr>
                                        <p:cTn id="842" dur="6000"/>
                                        <p:tgtEl>
                                          <p:spTgt spid="256"/>
                                        </p:tgtEl>
                                      </p:cBhvr>
                                    </p:animEffect>
                                    <p:set>
                                      <p:cBhvr>
                                        <p:cTn id="843" dur="1" fill="hold">
                                          <p:stCondLst>
                                            <p:cond delay="5999"/>
                                          </p:stCondLst>
                                        </p:cTn>
                                        <p:tgtEl>
                                          <p:spTgt spid="256"/>
                                        </p:tgtEl>
                                        <p:attrNameLst>
                                          <p:attrName>style.visibility</p:attrName>
                                        </p:attrNameLst>
                                      </p:cBhvr>
                                      <p:to>
                                        <p:strVal val="hidden"/>
                                      </p:to>
                                    </p:set>
                                  </p:childTnLst>
                                </p:cTn>
                              </p:par>
                              <p:par>
                                <p:cTn id="844" presetID="13" presetClass="exit" presetSubtype="32" fill="hold" nodeType="withEffect">
                                  <p:stCondLst>
                                    <p:cond delay="0"/>
                                  </p:stCondLst>
                                  <p:childTnLst>
                                    <p:animEffect transition="out" filter="plus(out)">
                                      <p:cBhvr>
                                        <p:cTn id="845" dur="6000"/>
                                        <p:tgtEl>
                                          <p:spTgt spid="259"/>
                                        </p:tgtEl>
                                      </p:cBhvr>
                                    </p:animEffect>
                                    <p:set>
                                      <p:cBhvr>
                                        <p:cTn id="846" dur="1" fill="hold">
                                          <p:stCondLst>
                                            <p:cond delay="5999"/>
                                          </p:stCondLst>
                                        </p:cTn>
                                        <p:tgtEl>
                                          <p:spTgt spid="259"/>
                                        </p:tgtEl>
                                        <p:attrNameLst>
                                          <p:attrName>style.visibility</p:attrName>
                                        </p:attrNameLst>
                                      </p:cBhvr>
                                      <p:to>
                                        <p:strVal val="hidden"/>
                                      </p:to>
                                    </p:set>
                                  </p:childTnLst>
                                </p:cTn>
                              </p:par>
                              <p:par>
                                <p:cTn id="847" presetID="13" presetClass="exit" presetSubtype="32" fill="hold" nodeType="withEffect">
                                  <p:stCondLst>
                                    <p:cond delay="0"/>
                                  </p:stCondLst>
                                  <p:childTnLst>
                                    <p:animEffect transition="out" filter="plus(out)">
                                      <p:cBhvr>
                                        <p:cTn id="848" dur="6000"/>
                                        <p:tgtEl>
                                          <p:spTgt spid="262"/>
                                        </p:tgtEl>
                                      </p:cBhvr>
                                    </p:animEffect>
                                    <p:set>
                                      <p:cBhvr>
                                        <p:cTn id="849" dur="1" fill="hold">
                                          <p:stCondLst>
                                            <p:cond delay="5999"/>
                                          </p:stCondLst>
                                        </p:cTn>
                                        <p:tgtEl>
                                          <p:spTgt spid="262"/>
                                        </p:tgtEl>
                                        <p:attrNameLst>
                                          <p:attrName>style.visibility</p:attrName>
                                        </p:attrNameLst>
                                      </p:cBhvr>
                                      <p:to>
                                        <p:strVal val="hidden"/>
                                      </p:to>
                                    </p:set>
                                  </p:childTnLst>
                                </p:cTn>
                              </p:par>
                              <p:par>
                                <p:cTn id="850" presetID="13" presetClass="exit" presetSubtype="32" fill="hold" nodeType="withEffect">
                                  <p:stCondLst>
                                    <p:cond delay="0"/>
                                  </p:stCondLst>
                                  <p:childTnLst>
                                    <p:animEffect transition="out" filter="plus(out)">
                                      <p:cBhvr>
                                        <p:cTn id="851" dur="6000"/>
                                        <p:tgtEl>
                                          <p:spTgt spid="265"/>
                                        </p:tgtEl>
                                      </p:cBhvr>
                                    </p:animEffect>
                                    <p:set>
                                      <p:cBhvr>
                                        <p:cTn id="852" dur="1" fill="hold">
                                          <p:stCondLst>
                                            <p:cond delay="5999"/>
                                          </p:stCondLst>
                                        </p:cTn>
                                        <p:tgtEl>
                                          <p:spTgt spid="265"/>
                                        </p:tgtEl>
                                        <p:attrNameLst>
                                          <p:attrName>style.visibility</p:attrName>
                                        </p:attrNameLst>
                                      </p:cBhvr>
                                      <p:to>
                                        <p:strVal val="hidden"/>
                                      </p:to>
                                    </p:set>
                                  </p:childTnLst>
                                </p:cTn>
                              </p:par>
                              <p:par>
                                <p:cTn id="853" presetID="13" presetClass="exit" presetSubtype="32" fill="hold" nodeType="withEffect">
                                  <p:stCondLst>
                                    <p:cond delay="0"/>
                                  </p:stCondLst>
                                  <p:childTnLst>
                                    <p:animEffect transition="out" filter="plus(out)">
                                      <p:cBhvr>
                                        <p:cTn id="854" dur="6000"/>
                                        <p:tgtEl>
                                          <p:spTgt spid="268"/>
                                        </p:tgtEl>
                                      </p:cBhvr>
                                    </p:animEffect>
                                    <p:set>
                                      <p:cBhvr>
                                        <p:cTn id="855" dur="1" fill="hold">
                                          <p:stCondLst>
                                            <p:cond delay="5999"/>
                                          </p:stCondLst>
                                        </p:cTn>
                                        <p:tgtEl>
                                          <p:spTgt spid="268"/>
                                        </p:tgtEl>
                                        <p:attrNameLst>
                                          <p:attrName>style.visibility</p:attrName>
                                        </p:attrNameLst>
                                      </p:cBhvr>
                                      <p:to>
                                        <p:strVal val="hidden"/>
                                      </p:to>
                                    </p:set>
                                  </p:childTnLst>
                                </p:cTn>
                              </p:par>
                              <p:par>
                                <p:cTn id="856" presetID="13" presetClass="exit" presetSubtype="32" fill="hold" nodeType="withEffect">
                                  <p:stCondLst>
                                    <p:cond delay="0"/>
                                  </p:stCondLst>
                                  <p:childTnLst>
                                    <p:animEffect transition="out" filter="plus(out)">
                                      <p:cBhvr>
                                        <p:cTn id="857" dur="6000"/>
                                        <p:tgtEl>
                                          <p:spTgt spid="271"/>
                                        </p:tgtEl>
                                      </p:cBhvr>
                                    </p:animEffect>
                                    <p:set>
                                      <p:cBhvr>
                                        <p:cTn id="858" dur="1" fill="hold">
                                          <p:stCondLst>
                                            <p:cond delay="5999"/>
                                          </p:stCondLst>
                                        </p:cTn>
                                        <p:tgtEl>
                                          <p:spTgt spid="271"/>
                                        </p:tgtEl>
                                        <p:attrNameLst>
                                          <p:attrName>style.visibility</p:attrName>
                                        </p:attrNameLst>
                                      </p:cBhvr>
                                      <p:to>
                                        <p:strVal val="hidden"/>
                                      </p:to>
                                    </p:set>
                                  </p:childTnLst>
                                </p:cTn>
                              </p:par>
                              <p:par>
                                <p:cTn id="859" presetID="13" presetClass="exit" presetSubtype="32" fill="hold" nodeType="withEffect">
                                  <p:stCondLst>
                                    <p:cond delay="0"/>
                                  </p:stCondLst>
                                  <p:childTnLst>
                                    <p:animEffect transition="out" filter="plus(out)">
                                      <p:cBhvr>
                                        <p:cTn id="860" dur="6000"/>
                                        <p:tgtEl>
                                          <p:spTgt spid="241"/>
                                        </p:tgtEl>
                                      </p:cBhvr>
                                    </p:animEffect>
                                    <p:set>
                                      <p:cBhvr>
                                        <p:cTn id="861" dur="1" fill="hold">
                                          <p:stCondLst>
                                            <p:cond delay="5999"/>
                                          </p:stCondLst>
                                        </p:cTn>
                                        <p:tgtEl>
                                          <p:spTgt spid="241"/>
                                        </p:tgtEl>
                                        <p:attrNameLst>
                                          <p:attrName>style.visibility</p:attrName>
                                        </p:attrNameLst>
                                      </p:cBhvr>
                                      <p:to>
                                        <p:strVal val="hidden"/>
                                      </p:to>
                                    </p:set>
                                  </p:childTnLst>
                                </p:cTn>
                              </p:par>
                              <p:par>
                                <p:cTn id="862" presetID="13" presetClass="exit" presetSubtype="32" fill="hold" nodeType="withEffect">
                                  <p:stCondLst>
                                    <p:cond delay="0"/>
                                  </p:stCondLst>
                                  <p:childTnLst>
                                    <p:animEffect transition="out" filter="plus(out)">
                                      <p:cBhvr>
                                        <p:cTn id="863" dur="6000"/>
                                        <p:tgtEl>
                                          <p:spTgt spid="211"/>
                                        </p:tgtEl>
                                      </p:cBhvr>
                                    </p:animEffect>
                                    <p:set>
                                      <p:cBhvr>
                                        <p:cTn id="864" dur="1" fill="hold">
                                          <p:stCondLst>
                                            <p:cond delay="5999"/>
                                          </p:stCondLst>
                                        </p:cTn>
                                        <p:tgtEl>
                                          <p:spTgt spid="211"/>
                                        </p:tgtEl>
                                        <p:attrNameLst>
                                          <p:attrName>style.visibility</p:attrName>
                                        </p:attrNameLst>
                                      </p:cBhvr>
                                      <p:to>
                                        <p:strVal val="hidden"/>
                                      </p:to>
                                    </p:set>
                                  </p:childTnLst>
                                </p:cTn>
                              </p:par>
                              <p:par>
                                <p:cTn id="865" presetID="13" presetClass="exit" presetSubtype="32" fill="hold" nodeType="withEffect">
                                  <p:stCondLst>
                                    <p:cond delay="0"/>
                                  </p:stCondLst>
                                  <p:childTnLst>
                                    <p:animEffect transition="out" filter="plus(out)">
                                      <p:cBhvr>
                                        <p:cTn id="866" dur="6000"/>
                                        <p:tgtEl>
                                          <p:spTgt spid="214"/>
                                        </p:tgtEl>
                                      </p:cBhvr>
                                    </p:animEffect>
                                    <p:set>
                                      <p:cBhvr>
                                        <p:cTn id="867" dur="1" fill="hold">
                                          <p:stCondLst>
                                            <p:cond delay="5999"/>
                                          </p:stCondLst>
                                        </p:cTn>
                                        <p:tgtEl>
                                          <p:spTgt spid="214"/>
                                        </p:tgtEl>
                                        <p:attrNameLst>
                                          <p:attrName>style.visibility</p:attrName>
                                        </p:attrNameLst>
                                      </p:cBhvr>
                                      <p:to>
                                        <p:strVal val="hidden"/>
                                      </p:to>
                                    </p:set>
                                  </p:childTnLst>
                                </p:cTn>
                              </p:par>
                              <p:par>
                                <p:cTn id="868" presetID="13" presetClass="exit" presetSubtype="32" fill="hold" nodeType="withEffect">
                                  <p:stCondLst>
                                    <p:cond delay="0"/>
                                  </p:stCondLst>
                                  <p:childTnLst>
                                    <p:animEffect transition="out" filter="plus(out)">
                                      <p:cBhvr>
                                        <p:cTn id="869" dur="6000"/>
                                        <p:tgtEl>
                                          <p:spTgt spid="217"/>
                                        </p:tgtEl>
                                      </p:cBhvr>
                                    </p:animEffect>
                                    <p:set>
                                      <p:cBhvr>
                                        <p:cTn id="870" dur="1" fill="hold">
                                          <p:stCondLst>
                                            <p:cond delay="5999"/>
                                          </p:stCondLst>
                                        </p:cTn>
                                        <p:tgtEl>
                                          <p:spTgt spid="217"/>
                                        </p:tgtEl>
                                        <p:attrNameLst>
                                          <p:attrName>style.visibility</p:attrName>
                                        </p:attrNameLst>
                                      </p:cBhvr>
                                      <p:to>
                                        <p:strVal val="hidden"/>
                                      </p:to>
                                    </p:set>
                                  </p:childTnLst>
                                </p:cTn>
                              </p:par>
                              <p:par>
                                <p:cTn id="871" presetID="13" presetClass="exit" presetSubtype="32" fill="hold" nodeType="withEffect">
                                  <p:stCondLst>
                                    <p:cond delay="0"/>
                                  </p:stCondLst>
                                  <p:childTnLst>
                                    <p:animEffect transition="out" filter="plus(out)">
                                      <p:cBhvr>
                                        <p:cTn id="872" dur="6000"/>
                                        <p:tgtEl>
                                          <p:spTgt spid="220"/>
                                        </p:tgtEl>
                                      </p:cBhvr>
                                    </p:animEffect>
                                    <p:set>
                                      <p:cBhvr>
                                        <p:cTn id="873" dur="1" fill="hold">
                                          <p:stCondLst>
                                            <p:cond delay="5999"/>
                                          </p:stCondLst>
                                        </p:cTn>
                                        <p:tgtEl>
                                          <p:spTgt spid="220"/>
                                        </p:tgtEl>
                                        <p:attrNameLst>
                                          <p:attrName>style.visibility</p:attrName>
                                        </p:attrNameLst>
                                      </p:cBhvr>
                                      <p:to>
                                        <p:strVal val="hidden"/>
                                      </p:to>
                                    </p:set>
                                  </p:childTnLst>
                                </p:cTn>
                              </p:par>
                              <p:par>
                                <p:cTn id="874" presetID="13" presetClass="exit" presetSubtype="32" fill="hold" nodeType="withEffect">
                                  <p:stCondLst>
                                    <p:cond delay="0"/>
                                  </p:stCondLst>
                                  <p:childTnLst>
                                    <p:animEffect transition="out" filter="plus(out)">
                                      <p:cBhvr>
                                        <p:cTn id="875" dur="6000"/>
                                        <p:tgtEl>
                                          <p:spTgt spid="223"/>
                                        </p:tgtEl>
                                      </p:cBhvr>
                                    </p:animEffect>
                                    <p:set>
                                      <p:cBhvr>
                                        <p:cTn id="876" dur="1" fill="hold">
                                          <p:stCondLst>
                                            <p:cond delay="5999"/>
                                          </p:stCondLst>
                                        </p:cTn>
                                        <p:tgtEl>
                                          <p:spTgt spid="223"/>
                                        </p:tgtEl>
                                        <p:attrNameLst>
                                          <p:attrName>style.visibility</p:attrName>
                                        </p:attrNameLst>
                                      </p:cBhvr>
                                      <p:to>
                                        <p:strVal val="hidden"/>
                                      </p:to>
                                    </p:set>
                                  </p:childTnLst>
                                </p:cTn>
                              </p:par>
                              <p:par>
                                <p:cTn id="877" presetID="13" presetClass="exit" presetSubtype="32" fill="hold" nodeType="withEffect">
                                  <p:stCondLst>
                                    <p:cond delay="0"/>
                                  </p:stCondLst>
                                  <p:childTnLst>
                                    <p:animEffect transition="out" filter="plus(out)">
                                      <p:cBhvr>
                                        <p:cTn id="878" dur="6000"/>
                                        <p:tgtEl>
                                          <p:spTgt spid="226"/>
                                        </p:tgtEl>
                                      </p:cBhvr>
                                    </p:animEffect>
                                    <p:set>
                                      <p:cBhvr>
                                        <p:cTn id="879" dur="1" fill="hold">
                                          <p:stCondLst>
                                            <p:cond delay="5999"/>
                                          </p:stCondLst>
                                        </p:cTn>
                                        <p:tgtEl>
                                          <p:spTgt spid="226"/>
                                        </p:tgtEl>
                                        <p:attrNameLst>
                                          <p:attrName>style.visibility</p:attrName>
                                        </p:attrNameLst>
                                      </p:cBhvr>
                                      <p:to>
                                        <p:strVal val="hidden"/>
                                      </p:to>
                                    </p:set>
                                  </p:childTnLst>
                                </p:cTn>
                              </p:par>
                              <p:par>
                                <p:cTn id="880" presetID="13" presetClass="exit" presetSubtype="32" fill="hold" nodeType="withEffect">
                                  <p:stCondLst>
                                    <p:cond delay="0"/>
                                  </p:stCondLst>
                                  <p:childTnLst>
                                    <p:animEffect transition="out" filter="plus(out)">
                                      <p:cBhvr>
                                        <p:cTn id="881" dur="6000"/>
                                        <p:tgtEl>
                                          <p:spTgt spid="229"/>
                                        </p:tgtEl>
                                      </p:cBhvr>
                                    </p:animEffect>
                                    <p:set>
                                      <p:cBhvr>
                                        <p:cTn id="882" dur="1" fill="hold">
                                          <p:stCondLst>
                                            <p:cond delay="5999"/>
                                          </p:stCondLst>
                                        </p:cTn>
                                        <p:tgtEl>
                                          <p:spTgt spid="229"/>
                                        </p:tgtEl>
                                        <p:attrNameLst>
                                          <p:attrName>style.visibility</p:attrName>
                                        </p:attrNameLst>
                                      </p:cBhvr>
                                      <p:to>
                                        <p:strVal val="hidden"/>
                                      </p:to>
                                    </p:set>
                                  </p:childTnLst>
                                </p:cTn>
                              </p:par>
                              <p:par>
                                <p:cTn id="883" presetID="13" presetClass="exit" presetSubtype="32" fill="hold" nodeType="withEffect">
                                  <p:stCondLst>
                                    <p:cond delay="0"/>
                                  </p:stCondLst>
                                  <p:childTnLst>
                                    <p:animEffect transition="out" filter="plus(out)">
                                      <p:cBhvr>
                                        <p:cTn id="884" dur="6000"/>
                                        <p:tgtEl>
                                          <p:spTgt spid="232"/>
                                        </p:tgtEl>
                                      </p:cBhvr>
                                    </p:animEffect>
                                    <p:set>
                                      <p:cBhvr>
                                        <p:cTn id="885" dur="1" fill="hold">
                                          <p:stCondLst>
                                            <p:cond delay="5999"/>
                                          </p:stCondLst>
                                        </p:cTn>
                                        <p:tgtEl>
                                          <p:spTgt spid="232"/>
                                        </p:tgtEl>
                                        <p:attrNameLst>
                                          <p:attrName>style.visibility</p:attrName>
                                        </p:attrNameLst>
                                      </p:cBhvr>
                                      <p:to>
                                        <p:strVal val="hidden"/>
                                      </p:to>
                                    </p:set>
                                  </p:childTnLst>
                                </p:cTn>
                              </p:par>
                              <p:par>
                                <p:cTn id="886" presetID="13" presetClass="exit" presetSubtype="32" fill="hold" nodeType="withEffect">
                                  <p:stCondLst>
                                    <p:cond delay="0"/>
                                  </p:stCondLst>
                                  <p:childTnLst>
                                    <p:animEffect transition="out" filter="plus(out)">
                                      <p:cBhvr>
                                        <p:cTn id="887" dur="6000"/>
                                        <p:tgtEl>
                                          <p:spTgt spid="235"/>
                                        </p:tgtEl>
                                      </p:cBhvr>
                                    </p:animEffect>
                                    <p:set>
                                      <p:cBhvr>
                                        <p:cTn id="888" dur="1" fill="hold">
                                          <p:stCondLst>
                                            <p:cond delay="5999"/>
                                          </p:stCondLst>
                                        </p:cTn>
                                        <p:tgtEl>
                                          <p:spTgt spid="235"/>
                                        </p:tgtEl>
                                        <p:attrNameLst>
                                          <p:attrName>style.visibility</p:attrName>
                                        </p:attrNameLst>
                                      </p:cBhvr>
                                      <p:to>
                                        <p:strVal val="hidden"/>
                                      </p:to>
                                    </p:set>
                                  </p:childTnLst>
                                </p:cTn>
                              </p:par>
                              <p:par>
                                <p:cTn id="889" presetID="13" presetClass="exit" presetSubtype="32" fill="hold" nodeType="withEffect">
                                  <p:stCondLst>
                                    <p:cond delay="0"/>
                                  </p:stCondLst>
                                  <p:childTnLst>
                                    <p:animEffect transition="out" filter="plus(out)">
                                      <p:cBhvr>
                                        <p:cTn id="890" dur="6000"/>
                                        <p:tgtEl>
                                          <p:spTgt spid="238"/>
                                        </p:tgtEl>
                                      </p:cBhvr>
                                    </p:animEffect>
                                    <p:set>
                                      <p:cBhvr>
                                        <p:cTn id="891" dur="1" fill="hold">
                                          <p:stCondLst>
                                            <p:cond delay="5999"/>
                                          </p:stCondLst>
                                        </p:cTn>
                                        <p:tgtEl>
                                          <p:spTgt spid="238"/>
                                        </p:tgtEl>
                                        <p:attrNameLst>
                                          <p:attrName>style.visibility</p:attrName>
                                        </p:attrNameLst>
                                      </p:cBhvr>
                                      <p:to>
                                        <p:strVal val="hidden"/>
                                      </p:to>
                                    </p:set>
                                  </p:childTnLst>
                                </p:cTn>
                              </p:par>
                              <p:par>
                                <p:cTn id="892" presetID="6" presetClass="emph" presetSubtype="0" fill="hold" nodeType="withEffect">
                                  <p:stCondLst>
                                    <p:cond delay="2000"/>
                                  </p:stCondLst>
                                  <p:childTnLst>
                                    <p:animScale>
                                      <p:cBhvr>
                                        <p:cTn id="893" dur="4000" fill="hold"/>
                                        <p:tgtEl>
                                          <p:spTgt spid="140"/>
                                        </p:tgtEl>
                                      </p:cBhvr>
                                      <p:by x="400000" y="400000"/>
                                    </p:animScale>
                                  </p:childTnLst>
                                </p:cTn>
                              </p:par>
                              <p:par>
                                <p:cTn id="894" presetID="6" presetClass="emph" presetSubtype="0" fill="hold" nodeType="withEffect">
                                  <p:stCondLst>
                                    <p:cond delay="2000"/>
                                  </p:stCondLst>
                                  <p:childTnLst>
                                    <p:animScale>
                                      <p:cBhvr>
                                        <p:cTn id="895" dur="4000" fill="hold"/>
                                        <p:tgtEl>
                                          <p:spTgt spid="148"/>
                                        </p:tgtEl>
                                      </p:cBhvr>
                                      <p:by x="400000" y="400000"/>
                                    </p:animScale>
                                  </p:childTnLst>
                                </p:cTn>
                              </p:par>
                              <p:par>
                                <p:cTn id="896" presetID="6" presetClass="emph" presetSubtype="0" fill="hold" nodeType="withEffect">
                                  <p:stCondLst>
                                    <p:cond delay="2000"/>
                                  </p:stCondLst>
                                  <p:childTnLst>
                                    <p:animScale>
                                      <p:cBhvr>
                                        <p:cTn id="897" dur="4000" fill="hold"/>
                                        <p:tgtEl>
                                          <p:spTgt spid="151"/>
                                        </p:tgtEl>
                                      </p:cBhvr>
                                      <p:by x="400000" y="400000"/>
                                    </p:animScale>
                                  </p:childTnLst>
                                </p:cTn>
                              </p:par>
                              <p:par>
                                <p:cTn id="898" presetID="6" presetClass="emph" presetSubtype="0" fill="hold" nodeType="withEffect">
                                  <p:stCondLst>
                                    <p:cond delay="2000"/>
                                  </p:stCondLst>
                                  <p:childTnLst>
                                    <p:animScale>
                                      <p:cBhvr>
                                        <p:cTn id="899" dur="4000" fill="hold"/>
                                        <p:tgtEl>
                                          <p:spTgt spid="154"/>
                                        </p:tgtEl>
                                      </p:cBhvr>
                                      <p:by x="400000" y="400000"/>
                                    </p:animScale>
                                  </p:childTnLst>
                                </p:cTn>
                              </p:par>
                              <p:par>
                                <p:cTn id="900" presetID="6" presetClass="emph" presetSubtype="0" fill="hold" nodeType="withEffect">
                                  <p:stCondLst>
                                    <p:cond delay="2000"/>
                                  </p:stCondLst>
                                  <p:childTnLst>
                                    <p:animScale>
                                      <p:cBhvr>
                                        <p:cTn id="901" dur="4000" fill="hold"/>
                                        <p:tgtEl>
                                          <p:spTgt spid="157"/>
                                        </p:tgtEl>
                                      </p:cBhvr>
                                      <p:by x="400000" y="400000"/>
                                    </p:animScale>
                                  </p:childTnLst>
                                </p:cTn>
                              </p:par>
                              <p:par>
                                <p:cTn id="902" presetID="6" presetClass="emph" presetSubtype="0" fill="hold" nodeType="withEffect">
                                  <p:stCondLst>
                                    <p:cond delay="2000"/>
                                  </p:stCondLst>
                                  <p:childTnLst>
                                    <p:animScale>
                                      <p:cBhvr>
                                        <p:cTn id="903" dur="4000" fill="hold"/>
                                        <p:tgtEl>
                                          <p:spTgt spid="160"/>
                                        </p:tgtEl>
                                      </p:cBhvr>
                                      <p:by x="400000" y="400000"/>
                                    </p:animScale>
                                  </p:childTnLst>
                                </p:cTn>
                              </p:par>
                              <p:par>
                                <p:cTn id="904" presetID="6" presetClass="emph" presetSubtype="0" fill="hold" nodeType="withEffect">
                                  <p:stCondLst>
                                    <p:cond delay="2000"/>
                                  </p:stCondLst>
                                  <p:childTnLst>
                                    <p:animScale>
                                      <p:cBhvr>
                                        <p:cTn id="905" dur="4000" fill="hold"/>
                                        <p:tgtEl>
                                          <p:spTgt spid="163"/>
                                        </p:tgtEl>
                                      </p:cBhvr>
                                      <p:by x="400000" y="400000"/>
                                    </p:animScale>
                                  </p:childTnLst>
                                </p:cTn>
                              </p:par>
                              <p:par>
                                <p:cTn id="906" presetID="6" presetClass="emph" presetSubtype="0" fill="hold" nodeType="withEffect">
                                  <p:stCondLst>
                                    <p:cond delay="2000"/>
                                  </p:stCondLst>
                                  <p:childTnLst>
                                    <p:animScale>
                                      <p:cBhvr>
                                        <p:cTn id="907" dur="4000" fill="hold"/>
                                        <p:tgtEl>
                                          <p:spTgt spid="166"/>
                                        </p:tgtEl>
                                      </p:cBhvr>
                                      <p:by x="400000" y="400000"/>
                                    </p:animScale>
                                  </p:childTnLst>
                                </p:cTn>
                              </p:par>
                              <p:par>
                                <p:cTn id="908" presetID="6" presetClass="emph" presetSubtype="0" fill="hold" nodeType="withEffect">
                                  <p:stCondLst>
                                    <p:cond delay="2000"/>
                                  </p:stCondLst>
                                  <p:childTnLst>
                                    <p:animScale>
                                      <p:cBhvr>
                                        <p:cTn id="909" dur="4000" fill="hold"/>
                                        <p:tgtEl>
                                          <p:spTgt spid="169"/>
                                        </p:tgtEl>
                                      </p:cBhvr>
                                      <p:by x="400000" y="400000"/>
                                    </p:animScale>
                                  </p:childTnLst>
                                </p:cTn>
                              </p:par>
                              <p:par>
                                <p:cTn id="910" presetID="6" presetClass="emph" presetSubtype="0" fill="hold" nodeType="withEffect">
                                  <p:stCondLst>
                                    <p:cond delay="2000"/>
                                  </p:stCondLst>
                                  <p:childTnLst>
                                    <p:animScale>
                                      <p:cBhvr>
                                        <p:cTn id="911" dur="4000" fill="hold"/>
                                        <p:tgtEl>
                                          <p:spTgt spid="172"/>
                                        </p:tgtEl>
                                      </p:cBhvr>
                                      <p:by x="400000" y="400000"/>
                                    </p:animScale>
                                  </p:childTnLst>
                                </p:cTn>
                              </p:par>
                              <p:par>
                                <p:cTn id="912" presetID="6" presetClass="emph" presetSubtype="0" fill="hold" nodeType="withEffect">
                                  <p:stCondLst>
                                    <p:cond delay="2000"/>
                                  </p:stCondLst>
                                  <p:childTnLst>
                                    <p:animScale>
                                      <p:cBhvr>
                                        <p:cTn id="913" dur="4000" fill="hold"/>
                                        <p:tgtEl>
                                          <p:spTgt spid="175"/>
                                        </p:tgtEl>
                                      </p:cBhvr>
                                      <p:by x="400000" y="400000"/>
                                    </p:animScale>
                                  </p:childTnLst>
                                </p:cTn>
                              </p:par>
                              <p:par>
                                <p:cTn id="914" presetID="6" presetClass="emph" presetSubtype="0" fill="hold" nodeType="withEffect">
                                  <p:stCondLst>
                                    <p:cond delay="2000"/>
                                  </p:stCondLst>
                                  <p:childTnLst>
                                    <p:animScale>
                                      <p:cBhvr>
                                        <p:cTn id="915" dur="4000" fill="hold"/>
                                        <p:tgtEl>
                                          <p:spTgt spid="208"/>
                                        </p:tgtEl>
                                      </p:cBhvr>
                                      <p:by x="400000" y="400000"/>
                                    </p:animScale>
                                  </p:childTnLst>
                                </p:cTn>
                              </p:par>
                              <p:par>
                                <p:cTn id="916" presetID="6" presetClass="emph" presetSubtype="0" fill="hold" nodeType="withEffect">
                                  <p:stCondLst>
                                    <p:cond delay="2000"/>
                                  </p:stCondLst>
                                  <p:childTnLst>
                                    <p:animScale>
                                      <p:cBhvr>
                                        <p:cTn id="917" dur="4000" fill="hold"/>
                                        <p:tgtEl>
                                          <p:spTgt spid="205"/>
                                        </p:tgtEl>
                                      </p:cBhvr>
                                      <p:by x="400000" y="400000"/>
                                    </p:animScale>
                                  </p:childTnLst>
                                </p:cTn>
                              </p:par>
                              <p:par>
                                <p:cTn id="918" presetID="6" presetClass="emph" presetSubtype="0" fill="hold" nodeType="withEffect">
                                  <p:stCondLst>
                                    <p:cond delay="2000"/>
                                  </p:stCondLst>
                                  <p:childTnLst>
                                    <p:animScale>
                                      <p:cBhvr>
                                        <p:cTn id="919" dur="4000" fill="hold"/>
                                        <p:tgtEl>
                                          <p:spTgt spid="202"/>
                                        </p:tgtEl>
                                      </p:cBhvr>
                                      <p:by x="400000" y="400000"/>
                                    </p:animScale>
                                  </p:childTnLst>
                                </p:cTn>
                              </p:par>
                              <p:par>
                                <p:cTn id="920" presetID="6" presetClass="emph" presetSubtype="0" fill="hold" nodeType="withEffect">
                                  <p:stCondLst>
                                    <p:cond delay="2000"/>
                                  </p:stCondLst>
                                  <p:childTnLst>
                                    <p:animScale>
                                      <p:cBhvr>
                                        <p:cTn id="921" dur="4000" fill="hold"/>
                                        <p:tgtEl>
                                          <p:spTgt spid="199"/>
                                        </p:tgtEl>
                                      </p:cBhvr>
                                      <p:by x="400000" y="400000"/>
                                    </p:animScale>
                                  </p:childTnLst>
                                </p:cTn>
                              </p:par>
                              <p:par>
                                <p:cTn id="922" presetID="6" presetClass="emph" presetSubtype="0" fill="hold" nodeType="withEffect">
                                  <p:stCondLst>
                                    <p:cond delay="2000"/>
                                  </p:stCondLst>
                                  <p:childTnLst>
                                    <p:animScale>
                                      <p:cBhvr>
                                        <p:cTn id="923" dur="4000" fill="hold"/>
                                        <p:tgtEl>
                                          <p:spTgt spid="196"/>
                                        </p:tgtEl>
                                      </p:cBhvr>
                                      <p:by x="400000" y="400000"/>
                                    </p:animScale>
                                  </p:childTnLst>
                                </p:cTn>
                              </p:par>
                              <p:par>
                                <p:cTn id="924" presetID="6" presetClass="emph" presetSubtype="0" fill="hold" nodeType="withEffect">
                                  <p:stCondLst>
                                    <p:cond delay="2000"/>
                                  </p:stCondLst>
                                  <p:childTnLst>
                                    <p:animScale>
                                      <p:cBhvr>
                                        <p:cTn id="925" dur="4000" fill="hold"/>
                                        <p:tgtEl>
                                          <p:spTgt spid="193"/>
                                        </p:tgtEl>
                                      </p:cBhvr>
                                      <p:by x="400000" y="400000"/>
                                    </p:animScale>
                                  </p:childTnLst>
                                </p:cTn>
                              </p:par>
                              <p:par>
                                <p:cTn id="926" presetID="6" presetClass="emph" presetSubtype="0" fill="hold" nodeType="withEffect">
                                  <p:stCondLst>
                                    <p:cond delay="2000"/>
                                  </p:stCondLst>
                                  <p:childTnLst>
                                    <p:animScale>
                                      <p:cBhvr>
                                        <p:cTn id="927" dur="4000" fill="hold"/>
                                        <p:tgtEl>
                                          <p:spTgt spid="190"/>
                                        </p:tgtEl>
                                      </p:cBhvr>
                                      <p:by x="400000" y="400000"/>
                                    </p:animScale>
                                  </p:childTnLst>
                                </p:cTn>
                              </p:par>
                              <p:par>
                                <p:cTn id="928" presetID="6" presetClass="emph" presetSubtype="0" fill="hold" nodeType="withEffect">
                                  <p:stCondLst>
                                    <p:cond delay="2000"/>
                                  </p:stCondLst>
                                  <p:childTnLst>
                                    <p:animScale>
                                      <p:cBhvr>
                                        <p:cTn id="929" dur="4000" fill="hold"/>
                                        <p:tgtEl>
                                          <p:spTgt spid="187"/>
                                        </p:tgtEl>
                                      </p:cBhvr>
                                      <p:by x="400000" y="400000"/>
                                    </p:animScale>
                                  </p:childTnLst>
                                </p:cTn>
                              </p:par>
                              <p:par>
                                <p:cTn id="930" presetID="6" presetClass="emph" presetSubtype="0" fill="hold" nodeType="withEffect">
                                  <p:stCondLst>
                                    <p:cond delay="2000"/>
                                  </p:stCondLst>
                                  <p:childTnLst>
                                    <p:animScale>
                                      <p:cBhvr>
                                        <p:cTn id="931" dur="4000" fill="hold"/>
                                        <p:tgtEl>
                                          <p:spTgt spid="184"/>
                                        </p:tgtEl>
                                      </p:cBhvr>
                                      <p:by x="400000" y="400000"/>
                                    </p:animScale>
                                  </p:childTnLst>
                                </p:cTn>
                              </p:par>
                              <p:par>
                                <p:cTn id="932" presetID="6" presetClass="emph" presetSubtype="0" fill="hold" nodeType="withEffect">
                                  <p:stCondLst>
                                    <p:cond delay="2000"/>
                                  </p:stCondLst>
                                  <p:childTnLst>
                                    <p:animScale>
                                      <p:cBhvr>
                                        <p:cTn id="933" dur="4000" fill="hold"/>
                                        <p:tgtEl>
                                          <p:spTgt spid="181"/>
                                        </p:tgtEl>
                                      </p:cBhvr>
                                      <p:by x="400000" y="400000"/>
                                    </p:animScale>
                                  </p:childTnLst>
                                </p:cTn>
                              </p:par>
                              <p:par>
                                <p:cTn id="934" presetID="6" presetClass="emph" presetSubtype="0" fill="hold" nodeType="withEffect">
                                  <p:stCondLst>
                                    <p:cond delay="2000"/>
                                  </p:stCondLst>
                                  <p:childTnLst>
                                    <p:animScale>
                                      <p:cBhvr>
                                        <p:cTn id="935" dur="4000" fill="hold"/>
                                        <p:tgtEl>
                                          <p:spTgt spid="178"/>
                                        </p:tgtEl>
                                      </p:cBhvr>
                                      <p:by x="400000" y="400000"/>
                                    </p:animScale>
                                  </p:childTnLst>
                                </p:cTn>
                              </p:par>
                              <p:par>
                                <p:cTn id="936" presetID="6" presetClass="emph" presetSubtype="0" fill="hold" nodeType="withEffect">
                                  <p:stCondLst>
                                    <p:cond delay="2000"/>
                                  </p:stCondLst>
                                  <p:childTnLst>
                                    <p:animScale>
                                      <p:cBhvr>
                                        <p:cTn id="937" dur="4000" fill="hold"/>
                                        <p:tgtEl>
                                          <p:spTgt spid="274"/>
                                        </p:tgtEl>
                                      </p:cBhvr>
                                      <p:by x="400000" y="400000"/>
                                    </p:animScale>
                                  </p:childTnLst>
                                </p:cTn>
                              </p:par>
                              <p:par>
                                <p:cTn id="938" presetID="6" presetClass="emph" presetSubtype="0" fill="hold" nodeType="withEffect">
                                  <p:stCondLst>
                                    <p:cond delay="2000"/>
                                  </p:stCondLst>
                                  <p:childTnLst>
                                    <p:animScale>
                                      <p:cBhvr>
                                        <p:cTn id="939" dur="4000" fill="hold"/>
                                        <p:tgtEl>
                                          <p:spTgt spid="244"/>
                                        </p:tgtEl>
                                      </p:cBhvr>
                                      <p:by x="400000" y="400000"/>
                                    </p:animScale>
                                  </p:childTnLst>
                                </p:cTn>
                              </p:par>
                              <p:par>
                                <p:cTn id="940" presetID="6" presetClass="emph" presetSubtype="0" fill="hold" nodeType="withEffect">
                                  <p:stCondLst>
                                    <p:cond delay="2000"/>
                                  </p:stCondLst>
                                  <p:childTnLst>
                                    <p:animScale>
                                      <p:cBhvr>
                                        <p:cTn id="941" dur="4000" fill="hold"/>
                                        <p:tgtEl>
                                          <p:spTgt spid="247"/>
                                        </p:tgtEl>
                                      </p:cBhvr>
                                      <p:by x="400000" y="400000"/>
                                    </p:animScale>
                                  </p:childTnLst>
                                </p:cTn>
                              </p:par>
                              <p:par>
                                <p:cTn id="942" presetID="6" presetClass="emph" presetSubtype="0" fill="hold" nodeType="withEffect">
                                  <p:stCondLst>
                                    <p:cond delay="2000"/>
                                  </p:stCondLst>
                                  <p:childTnLst>
                                    <p:animScale>
                                      <p:cBhvr>
                                        <p:cTn id="943" dur="4000" fill="hold"/>
                                        <p:tgtEl>
                                          <p:spTgt spid="250"/>
                                        </p:tgtEl>
                                      </p:cBhvr>
                                      <p:by x="400000" y="400000"/>
                                    </p:animScale>
                                  </p:childTnLst>
                                </p:cTn>
                              </p:par>
                              <p:par>
                                <p:cTn id="944" presetID="6" presetClass="emph" presetSubtype="0" fill="hold" nodeType="withEffect">
                                  <p:stCondLst>
                                    <p:cond delay="2000"/>
                                  </p:stCondLst>
                                  <p:childTnLst>
                                    <p:animScale>
                                      <p:cBhvr>
                                        <p:cTn id="945" dur="4000" fill="hold"/>
                                        <p:tgtEl>
                                          <p:spTgt spid="253"/>
                                        </p:tgtEl>
                                      </p:cBhvr>
                                      <p:by x="400000" y="400000"/>
                                    </p:animScale>
                                  </p:childTnLst>
                                </p:cTn>
                              </p:par>
                              <p:par>
                                <p:cTn id="946" presetID="6" presetClass="emph" presetSubtype="0" fill="hold" nodeType="withEffect">
                                  <p:stCondLst>
                                    <p:cond delay="2000"/>
                                  </p:stCondLst>
                                  <p:childTnLst>
                                    <p:animScale>
                                      <p:cBhvr>
                                        <p:cTn id="947" dur="4000" fill="hold"/>
                                        <p:tgtEl>
                                          <p:spTgt spid="256"/>
                                        </p:tgtEl>
                                      </p:cBhvr>
                                      <p:by x="400000" y="400000"/>
                                    </p:animScale>
                                  </p:childTnLst>
                                </p:cTn>
                              </p:par>
                              <p:par>
                                <p:cTn id="948" presetID="6" presetClass="emph" presetSubtype="0" fill="hold" nodeType="withEffect">
                                  <p:stCondLst>
                                    <p:cond delay="2000"/>
                                  </p:stCondLst>
                                  <p:childTnLst>
                                    <p:animScale>
                                      <p:cBhvr>
                                        <p:cTn id="949" dur="4000" fill="hold"/>
                                        <p:tgtEl>
                                          <p:spTgt spid="259"/>
                                        </p:tgtEl>
                                      </p:cBhvr>
                                      <p:by x="400000" y="400000"/>
                                    </p:animScale>
                                  </p:childTnLst>
                                </p:cTn>
                              </p:par>
                              <p:par>
                                <p:cTn id="950" presetID="6" presetClass="emph" presetSubtype="0" fill="hold" nodeType="withEffect">
                                  <p:stCondLst>
                                    <p:cond delay="2000"/>
                                  </p:stCondLst>
                                  <p:childTnLst>
                                    <p:animScale>
                                      <p:cBhvr>
                                        <p:cTn id="951" dur="4000" fill="hold"/>
                                        <p:tgtEl>
                                          <p:spTgt spid="262"/>
                                        </p:tgtEl>
                                      </p:cBhvr>
                                      <p:by x="400000" y="400000"/>
                                    </p:animScale>
                                  </p:childTnLst>
                                </p:cTn>
                              </p:par>
                              <p:par>
                                <p:cTn id="952" presetID="6" presetClass="emph" presetSubtype="0" fill="hold" nodeType="withEffect">
                                  <p:stCondLst>
                                    <p:cond delay="2000"/>
                                  </p:stCondLst>
                                  <p:childTnLst>
                                    <p:animScale>
                                      <p:cBhvr>
                                        <p:cTn id="953" dur="4000" fill="hold"/>
                                        <p:tgtEl>
                                          <p:spTgt spid="265"/>
                                        </p:tgtEl>
                                      </p:cBhvr>
                                      <p:by x="400000" y="400000"/>
                                    </p:animScale>
                                  </p:childTnLst>
                                </p:cTn>
                              </p:par>
                              <p:par>
                                <p:cTn id="954" presetID="6" presetClass="emph" presetSubtype="0" fill="hold" nodeType="withEffect">
                                  <p:stCondLst>
                                    <p:cond delay="2000"/>
                                  </p:stCondLst>
                                  <p:childTnLst>
                                    <p:animScale>
                                      <p:cBhvr>
                                        <p:cTn id="955" dur="4000" fill="hold"/>
                                        <p:tgtEl>
                                          <p:spTgt spid="268"/>
                                        </p:tgtEl>
                                      </p:cBhvr>
                                      <p:by x="400000" y="400000"/>
                                    </p:animScale>
                                  </p:childTnLst>
                                </p:cTn>
                              </p:par>
                              <p:par>
                                <p:cTn id="956" presetID="6" presetClass="emph" presetSubtype="0" fill="hold" nodeType="withEffect">
                                  <p:stCondLst>
                                    <p:cond delay="2000"/>
                                  </p:stCondLst>
                                  <p:childTnLst>
                                    <p:animScale>
                                      <p:cBhvr>
                                        <p:cTn id="957" dur="4000" fill="hold"/>
                                        <p:tgtEl>
                                          <p:spTgt spid="271"/>
                                        </p:tgtEl>
                                      </p:cBhvr>
                                      <p:by x="400000" y="400000"/>
                                    </p:animScale>
                                  </p:childTnLst>
                                </p:cTn>
                              </p:par>
                              <p:par>
                                <p:cTn id="958" presetID="6" presetClass="emph" presetSubtype="0" fill="hold" nodeType="withEffect">
                                  <p:stCondLst>
                                    <p:cond delay="2000"/>
                                  </p:stCondLst>
                                  <p:childTnLst>
                                    <p:animScale>
                                      <p:cBhvr>
                                        <p:cTn id="959" dur="4000" fill="hold"/>
                                        <p:tgtEl>
                                          <p:spTgt spid="241"/>
                                        </p:tgtEl>
                                      </p:cBhvr>
                                      <p:by x="400000" y="400000"/>
                                    </p:animScale>
                                  </p:childTnLst>
                                </p:cTn>
                              </p:par>
                              <p:par>
                                <p:cTn id="960" presetID="6" presetClass="emph" presetSubtype="0" fill="hold" nodeType="withEffect">
                                  <p:stCondLst>
                                    <p:cond delay="2000"/>
                                  </p:stCondLst>
                                  <p:childTnLst>
                                    <p:animScale>
                                      <p:cBhvr>
                                        <p:cTn id="961" dur="4000" fill="hold"/>
                                        <p:tgtEl>
                                          <p:spTgt spid="211"/>
                                        </p:tgtEl>
                                      </p:cBhvr>
                                      <p:by x="400000" y="400000"/>
                                    </p:animScale>
                                  </p:childTnLst>
                                </p:cTn>
                              </p:par>
                              <p:par>
                                <p:cTn id="962" presetID="6" presetClass="emph" presetSubtype="0" fill="hold" nodeType="withEffect">
                                  <p:stCondLst>
                                    <p:cond delay="2000"/>
                                  </p:stCondLst>
                                  <p:childTnLst>
                                    <p:animScale>
                                      <p:cBhvr>
                                        <p:cTn id="963" dur="4000" fill="hold"/>
                                        <p:tgtEl>
                                          <p:spTgt spid="214"/>
                                        </p:tgtEl>
                                      </p:cBhvr>
                                      <p:by x="400000" y="400000"/>
                                    </p:animScale>
                                  </p:childTnLst>
                                </p:cTn>
                              </p:par>
                              <p:par>
                                <p:cTn id="964" presetID="6" presetClass="emph" presetSubtype="0" fill="hold" nodeType="withEffect">
                                  <p:stCondLst>
                                    <p:cond delay="2000"/>
                                  </p:stCondLst>
                                  <p:childTnLst>
                                    <p:animScale>
                                      <p:cBhvr>
                                        <p:cTn id="965" dur="4000" fill="hold"/>
                                        <p:tgtEl>
                                          <p:spTgt spid="217"/>
                                        </p:tgtEl>
                                      </p:cBhvr>
                                      <p:by x="400000" y="400000"/>
                                    </p:animScale>
                                  </p:childTnLst>
                                </p:cTn>
                              </p:par>
                              <p:par>
                                <p:cTn id="966" presetID="6" presetClass="emph" presetSubtype="0" fill="hold" nodeType="withEffect">
                                  <p:stCondLst>
                                    <p:cond delay="2000"/>
                                  </p:stCondLst>
                                  <p:childTnLst>
                                    <p:animScale>
                                      <p:cBhvr>
                                        <p:cTn id="967" dur="4000" fill="hold"/>
                                        <p:tgtEl>
                                          <p:spTgt spid="220"/>
                                        </p:tgtEl>
                                      </p:cBhvr>
                                      <p:by x="400000" y="400000"/>
                                    </p:animScale>
                                  </p:childTnLst>
                                </p:cTn>
                              </p:par>
                              <p:par>
                                <p:cTn id="968" presetID="6" presetClass="emph" presetSubtype="0" fill="hold" nodeType="withEffect">
                                  <p:stCondLst>
                                    <p:cond delay="2000"/>
                                  </p:stCondLst>
                                  <p:childTnLst>
                                    <p:animScale>
                                      <p:cBhvr>
                                        <p:cTn id="969" dur="4000" fill="hold"/>
                                        <p:tgtEl>
                                          <p:spTgt spid="223"/>
                                        </p:tgtEl>
                                      </p:cBhvr>
                                      <p:by x="400000" y="400000"/>
                                    </p:animScale>
                                  </p:childTnLst>
                                </p:cTn>
                              </p:par>
                              <p:par>
                                <p:cTn id="970" presetID="6" presetClass="emph" presetSubtype="0" fill="hold" nodeType="withEffect">
                                  <p:stCondLst>
                                    <p:cond delay="2000"/>
                                  </p:stCondLst>
                                  <p:childTnLst>
                                    <p:animScale>
                                      <p:cBhvr>
                                        <p:cTn id="971" dur="4000" fill="hold"/>
                                        <p:tgtEl>
                                          <p:spTgt spid="226"/>
                                        </p:tgtEl>
                                      </p:cBhvr>
                                      <p:by x="400000" y="400000"/>
                                    </p:animScale>
                                  </p:childTnLst>
                                </p:cTn>
                              </p:par>
                              <p:par>
                                <p:cTn id="972" presetID="6" presetClass="emph" presetSubtype="0" fill="hold" nodeType="withEffect">
                                  <p:stCondLst>
                                    <p:cond delay="2000"/>
                                  </p:stCondLst>
                                  <p:childTnLst>
                                    <p:animScale>
                                      <p:cBhvr>
                                        <p:cTn id="973" dur="4000" fill="hold"/>
                                        <p:tgtEl>
                                          <p:spTgt spid="229"/>
                                        </p:tgtEl>
                                      </p:cBhvr>
                                      <p:by x="400000" y="400000"/>
                                    </p:animScale>
                                  </p:childTnLst>
                                </p:cTn>
                              </p:par>
                              <p:par>
                                <p:cTn id="974" presetID="6" presetClass="emph" presetSubtype="0" fill="hold" nodeType="withEffect">
                                  <p:stCondLst>
                                    <p:cond delay="2000"/>
                                  </p:stCondLst>
                                  <p:childTnLst>
                                    <p:animScale>
                                      <p:cBhvr>
                                        <p:cTn id="975" dur="4000" fill="hold"/>
                                        <p:tgtEl>
                                          <p:spTgt spid="232"/>
                                        </p:tgtEl>
                                      </p:cBhvr>
                                      <p:by x="400000" y="400000"/>
                                    </p:animScale>
                                  </p:childTnLst>
                                </p:cTn>
                              </p:par>
                              <p:par>
                                <p:cTn id="976" presetID="6" presetClass="emph" presetSubtype="0" fill="hold" nodeType="withEffect">
                                  <p:stCondLst>
                                    <p:cond delay="2000"/>
                                  </p:stCondLst>
                                  <p:childTnLst>
                                    <p:animScale>
                                      <p:cBhvr>
                                        <p:cTn id="977" dur="4000" fill="hold"/>
                                        <p:tgtEl>
                                          <p:spTgt spid="235"/>
                                        </p:tgtEl>
                                      </p:cBhvr>
                                      <p:by x="400000" y="400000"/>
                                    </p:animScale>
                                  </p:childTnLst>
                                </p:cTn>
                              </p:par>
                              <p:par>
                                <p:cTn id="978" presetID="6" presetClass="emph" presetSubtype="0" fill="hold" nodeType="withEffect">
                                  <p:stCondLst>
                                    <p:cond delay="2000"/>
                                  </p:stCondLst>
                                  <p:childTnLst>
                                    <p:animScale>
                                      <p:cBhvr>
                                        <p:cTn id="979" dur="4000" fill="hold"/>
                                        <p:tgtEl>
                                          <p:spTgt spid="238"/>
                                        </p:tgtEl>
                                      </p:cBhvr>
                                      <p:by x="400000" y="400000"/>
                                    </p:animScale>
                                  </p:childTnLst>
                                </p:cTn>
                              </p:par>
                              <p:par>
                                <p:cTn id="980" presetID="9" presetClass="emph" presetSubtype="0" nodeType="withEffect">
                                  <p:stCondLst>
                                    <p:cond delay="0"/>
                                  </p:stCondLst>
                                  <p:childTnLst>
                                    <p:set>
                                      <p:cBhvr rctx="PPT">
                                        <p:cTn id="981" dur="indefinite"/>
                                        <p:tgtEl>
                                          <p:spTgt spid="277"/>
                                        </p:tgtEl>
                                        <p:attrNameLst>
                                          <p:attrName>style.opacity</p:attrName>
                                        </p:attrNameLst>
                                      </p:cBhvr>
                                      <p:to>
                                        <p:strVal val="0"/>
                                      </p:to>
                                    </p:set>
                                    <p:animEffect filter="image" prLst="opacity: 0">
                                      <p:cBhvr rctx="IE">
                                        <p:cTn id="982" dur="indefinite"/>
                                        <p:tgtEl>
                                          <p:spTgt spid="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14 Grupo"/>
          <p:cNvGrpSpPr/>
          <p:nvPr/>
        </p:nvGrpSpPr>
        <p:grpSpPr>
          <a:xfrm flipH="1">
            <a:off x="-13698" y="0"/>
            <a:ext cx="9170370" cy="5133104"/>
            <a:chOff x="0" y="0"/>
            <a:chExt cx="9170370" cy="5133104"/>
          </a:xfrm>
        </p:grpSpPr>
        <p:sp>
          <p:nvSpPr>
            <p:cNvPr id="16" name="15 Rectángulo"/>
            <p:cNvSpPr/>
            <p:nvPr/>
          </p:nvSpPr>
          <p:spPr>
            <a:xfrm flipH="1">
              <a:off x="0" y="2571750"/>
              <a:ext cx="9170370" cy="2561354"/>
            </a:xfrm>
            <a:prstGeom prst="rect">
              <a:avLst/>
            </a:prstGeom>
            <a:gradFill>
              <a:gsLst>
                <a:gs pos="96000">
                  <a:srgbClr val="FF9900"/>
                </a:gs>
                <a:gs pos="56000">
                  <a:schemeClr val="accent5">
                    <a:lumMod val="0"/>
                  </a:schemeClr>
                </a:gs>
                <a:gs pos="12000">
                  <a:schemeClr val="accent2">
                    <a:lumMod val="16000"/>
                  </a:schemeClr>
                </a:gs>
                <a:gs pos="75000">
                  <a:schemeClr val="accent2">
                    <a:lumMod val="50000"/>
                  </a:schemeClr>
                </a:gs>
                <a:gs pos="31000">
                  <a:srgbClr val="261700"/>
                </a:gs>
                <a:gs pos="22000">
                  <a:srgbClr val="FF9900">
                    <a:lumMod val="30000"/>
                    <a:lumOff val="70000"/>
                  </a:srgbClr>
                </a:gs>
                <a:gs pos="86000">
                  <a:srgbClr val="FFFF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flipV="1">
              <a:off x="0" y="0"/>
              <a:ext cx="9170069" cy="2571750"/>
            </a:xfrm>
            <a:prstGeom prst="rect">
              <a:avLst/>
            </a:prstGeom>
            <a:gradFill>
              <a:gsLst>
                <a:gs pos="96000">
                  <a:srgbClr val="FF9900"/>
                </a:gs>
                <a:gs pos="56000">
                  <a:schemeClr val="accent5">
                    <a:lumMod val="0"/>
                  </a:schemeClr>
                </a:gs>
                <a:gs pos="12000">
                  <a:schemeClr val="accent2">
                    <a:lumMod val="16000"/>
                  </a:schemeClr>
                </a:gs>
                <a:gs pos="75000">
                  <a:schemeClr val="accent2">
                    <a:lumMod val="50000"/>
                  </a:schemeClr>
                </a:gs>
                <a:gs pos="31000">
                  <a:srgbClr val="261700"/>
                </a:gs>
                <a:gs pos="22000">
                  <a:srgbClr val="FF9900">
                    <a:lumMod val="30000"/>
                    <a:lumOff val="70000"/>
                  </a:srgbClr>
                </a:gs>
                <a:gs pos="86000">
                  <a:srgbClr val="FFFF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4" name="13 Imagen" descr="Diapositiva9"/>
          <p:cNvPicPr>
            <a:picLocks noGrp="1" noChangeAspect="1"/>
          </p:cNvPicPr>
          <p:nvPr isPhoto="1"/>
        </p:nvPicPr>
        <p:blipFill rotWithShape="1">
          <a:blip r:embed="rId3">
            <a:lum/>
            <a:extLst>
              <a:ext uri="{28A0092B-C50C-407E-A947-70E740481C1C}">
                <a14:useLocalDpi xmlns:a14="http://schemas.microsoft.com/office/drawing/2010/main" val="0"/>
              </a:ext>
            </a:extLst>
          </a:blip>
          <a:srcRect l="2" r="-99047"/>
          <a:stretch/>
        </p:blipFill>
        <p:spPr>
          <a:xfrm>
            <a:off x="0" y="0"/>
            <a:ext cx="18200915" cy="5143500"/>
          </a:xfrm>
          <a:prstGeom prst="rect">
            <a:avLst/>
          </a:prstGeom>
          <a:noFill/>
          <a:ln>
            <a:noFill/>
          </a:ln>
        </p:spPr>
      </p:pic>
      <p:sp>
        <p:nvSpPr>
          <p:cNvPr id="19" name="18 Paralelogramo"/>
          <p:cNvSpPr/>
          <p:nvPr/>
        </p:nvSpPr>
        <p:spPr>
          <a:xfrm rot="5400000">
            <a:off x="3024172" y="-3085994"/>
            <a:ext cx="3003798" cy="9171897"/>
          </a:xfrm>
          <a:prstGeom prst="parallelogram">
            <a:avLst>
              <a:gd name="adj" fmla="val 93205"/>
            </a:avLst>
          </a:prstGeom>
          <a:gradFill flip="none" rotWithShape="1">
            <a:gsLst>
              <a:gs pos="0">
                <a:srgbClr val="A603AB">
                  <a:lumMod val="0"/>
                  <a:lumOff val="100000"/>
                </a:srgbClr>
              </a:gs>
              <a:gs pos="21001">
                <a:srgbClr val="99FF33"/>
              </a:gs>
              <a:gs pos="5000">
                <a:srgbClr val="97115E"/>
              </a:gs>
              <a:gs pos="52000">
                <a:srgbClr val="FFFF00"/>
              </a:gs>
              <a:gs pos="73000">
                <a:srgbClr val="EE3F17"/>
              </a:gs>
              <a:gs pos="88000">
                <a:srgbClr val="FFC000"/>
              </a:gs>
            </a:gsLst>
            <a:path path="shape">
              <a:fillToRect l="50000" t="50000" r="50000" b="50000"/>
            </a:path>
            <a:tileRect/>
          </a:gradFill>
          <a:ln>
            <a:no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flipH="1">
            <a:off x="3056152" y="-953796"/>
            <a:ext cx="3003798" cy="9171897"/>
          </a:xfrm>
          <a:prstGeom prst="parallelogram">
            <a:avLst>
              <a:gd name="adj" fmla="val 93205"/>
            </a:avLst>
          </a:prstGeom>
          <a:gradFill flip="none" rotWithShape="1">
            <a:gsLst>
              <a:gs pos="0">
                <a:srgbClr val="A603AB">
                  <a:lumMod val="0"/>
                  <a:lumOff val="100000"/>
                </a:srgbClr>
              </a:gs>
              <a:gs pos="21001">
                <a:srgbClr val="99FF33"/>
              </a:gs>
              <a:gs pos="5000">
                <a:srgbClr val="97115E"/>
              </a:gs>
              <a:gs pos="52000">
                <a:srgbClr val="FFFF00"/>
              </a:gs>
              <a:gs pos="73000">
                <a:srgbClr val="EE3F17"/>
              </a:gs>
              <a:gs pos="88000">
                <a:srgbClr val="FFC000"/>
              </a:gs>
            </a:gsLst>
            <a:path path="shape">
              <a:fillToRect l="50000" t="50000" r="50000" b="50000"/>
            </a:path>
            <a:tileRect/>
          </a:gradFill>
          <a:ln>
            <a:no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5400000">
            <a:off x="3056153" y="-2600531"/>
            <a:ext cx="3003798" cy="9171897"/>
          </a:xfrm>
          <a:prstGeom prst="parallelogram">
            <a:avLst>
              <a:gd name="adj" fmla="val 93205"/>
            </a:avLst>
          </a:prstGeom>
          <a:gradFill flip="none" rotWithShape="1">
            <a:gsLst>
              <a:gs pos="0">
                <a:srgbClr val="A603AB">
                  <a:lumMod val="0"/>
                  <a:lumOff val="100000"/>
                </a:srgbClr>
              </a:gs>
              <a:gs pos="21001">
                <a:srgbClr val="99FF33"/>
              </a:gs>
              <a:gs pos="5000">
                <a:srgbClr val="97115E"/>
              </a:gs>
              <a:gs pos="52000">
                <a:srgbClr val="FFFF00"/>
              </a:gs>
              <a:gs pos="73000">
                <a:srgbClr val="EE3F17"/>
              </a:gs>
              <a:gs pos="88000">
                <a:srgbClr val="FFC000"/>
              </a:gs>
            </a:gsLst>
            <a:path path="shape">
              <a:fillToRect l="50000" t="50000" r="50000" b="50000"/>
            </a:path>
            <a:tileRect/>
          </a:gradFill>
          <a:ln>
            <a:no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flipH="1">
            <a:off x="3056152" y="-1448403"/>
            <a:ext cx="3003798" cy="9171897"/>
          </a:xfrm>
          <a:prstGeom prst="parallelogram">
            <a:avLst>
              <a:gd name="adj" fmla="val 93205"/>
            </a:avLst>
          </a:prstGeom>
          <a:gradFill flip="none" rotWithShape="1">
            <a:gsLst>
              <a:gs pos="0">
                <a:srgbClr val="A603AB">
                  <a:lumMod val="0"/>
                  <a:lumOff val="100000"/>
                </a:srgbClr>
              </a:gs>
              <a:gs pos="21001">
                <a:srgbClr val="99FF33"/>
              </a:gs>
              <a:gs pos="5000">
                <a:srgbClr val="97115E"/>
              </a:gs>
              <a:gs pos="52000">
                <a:srgbClr val="FFFF00"/>
              </a:gs>
              <a:gs pos="73000">
                <a:srgbClr val="EE3F17"/>
              </a:gs>
              <a:gs pos="88000">
                <a:srgbClr val="FFC000"/>
              </a:gs>
            </a:gsLst>
            <a:path path="shape">
              <a:fillToRect l="50000" t="50000" r="50000" b="50000"/>
            </a:path>
            <a:tileRect/>
          </a:gradFill>
          <a:ln>
            <a:no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a:off x="3056153" y="-2096475"/>
            <a:ext cx="3003798" cy="9171897"/>
          </a:xfrm>
          <a:prstGeom prst="parallelogram">
            <a:avLst>
              <a:gd name="adj" fmla="val 93205"/>
            </a:avLst>
          </a:prstGeom>
          <a:gradFill flip="none" rotWithShape="1">
            <a:gsLst>
              <a:gs pos="0">
                <a:srgbClr val="A603AB">
                  <a:lumMod val="0"/>
                  <a:lumOff val="100000"/>
                </a:srgbClr>
              </a:gs>
              <a:gs pos="21001">
                <a:srgbClr val="99FF33"/>
              </a:gs>
              <a:gs pos="5000">
                <a:srgbClr val="97115E"/>
              </a:gs>
              <a:gs pos="52000">
                <a:srgbClr val="FFFF00"/>
              </a:gs>
              <a:gs pos="73000">
                <a:srgbClr val="EE3F17"/>
              </a:gs>
              <a:gs pos="88000">
                <a:srgbClr val="FFC000"/>
              </a:gs>
            </a:gsLst>
            <a:path path="shape">
              <a:fillToRect l="50000" t="50000" r="50000" b="50000"/>
            </a:path>
            <a:tileRect/>
          </a:gradFill>
          <a:ln>
            <a:no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3056152" y="-1908000"/>
            <a:ext cx="3003798" cy="9171897"/>
          </a:xfrm>
          <a:prstGeom prst="parallelogram">
            <a:avLst>
              <a:gd name="adj" fmla="val 93205"/>
            </a:avLst>
          </a:prstGeom>
          <a:gradFill flip="none" rotWithShape="1">
            <a:gsLst>
              <a:gs pos="0">
                <a:srgbClr val="A603AB">
                  <a:lumMod val="0"/>
                  <a:lumOff val="100000"/>
                </a:srgbClr>
              </a:gs>
              <a:gs pos="21001">
                <a:srgbClr val="99FF33"/>
              </a:gs>
              <a:gs pos="5000">
                <a:srgbClr val="97115E"/>
              </a:gs>
              <a:gs pos="52000">
                <a:srgbClr val="FFFF00"/>
              </a:gs>
              <a:gs pos="73000">
                <a:srgbClr val="EE3F17"/>
              </a:gs>
              <a:gs pos="88000">
                <a:srgbClr val="FFC000"/>
              </a:gs>
            </a:gsLst>
            <a:path path="shape">
              <a:fillToRect l="50000" t="50000" r="50000" b="50000"/>
            </a:path>
            <a:tileRect/>
          </a:gradFill>
          <a:ln>
            <a:no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5400000">
            <a:off x="3056153" y="-1520411"/>
            <a:ext cx="3003798" cy="9171897"/>
          </a:xfrm>
          <a:prstGeom prst="parallelogram">
            <a:avLst>
              <a:gd name="adj" fmla="val 93205"/>
            </a:avLst>
          </a:prstGeom>
          <a:gradFill flip="none" rotWithShape="1">
            <a:gsLst>
              <a:gs pos="0">
                <a:srgbClr val="A603AB">
                  <a:lumMod val="0"/>
                  <a:lumOff val="100000"/>
                </a:srgbClr>
              </a:gs>
              <a:gs pos="21001">
                <a:srgbClr val="99FF33"/>
              </a:gs>
              <a:gs pos="5000">
                <a:srgbClr val="97115E"/>
              </a:gs>
              <a:gs pos="52000">
                <a:srgbClr val="FFFF00"/>
              </a:gs>
              <a:gs pos="73000">
                <a:srgbClr val="EE3F17"/>
              </a:gs>
              <a:gs pos="88000">
                <a:srgbClr val="FFC000"/>
              </a:gs>
            </a:gsLst>
            <a:path path="shape">
              <a:fillToRect l="50000" t="50000" r="50000" b="50000"/>
            </a:path>
            <a:tileRect/>
          </a:gradFill>
          <a:ln>
            <a:no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200000" flipH="1">
            <a:off x="3067012" y="-2484000"/>
            <a:ext cx="3003798" cy="9171897"/>
          </a:xfrm>
          <a:prstGeom prst="parallelogram">
            <a:avLst>
              <a:gd name="adj" fmla="val 93205"/>
            </a:avLst>
          </a:prstGeom>
          <a:gradFill flip="none" rotWithShape="1">
            <a:gsLst>
              <a:gs pos="0">
                <a:srgbClr val="A603AB">
                  <a:lumMod val="0"/>
                  <a:lumOff val="100000"/>
                </a:srgbClr>
              </a:gs>
              <a:gs pos="21001">
                <a:srgbClr val="99FF33"/>
              </a:gs>
              <a:gs pos="5000">
                <a:srgbClr val="97115E"/>
              </a:gs>
              <a:gs pos="52000">
                <a:srgbClr val="FFFF00"/>
              </a:gs>
              <a:gs pos="73000">
                <a:srgbClr val="EE3F17"/>
              </a:gs>
              <a:gs pos="88000">
                <a:srgbClr val="FFC000"/>
              </a:gs>
            </a:gsLst>
            <a:path path="shape">
              <a:fillToRect l="50000" t="50000" r="50000" b="50000"/>
            </a:path>
            <a:tileRect/>
          </a:gradFill>
          <a:ln>
            <a:noFill/>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568" y="-236562"/>
            <a:ext cx="10241139" cy="5760640"/>
          </a:xfrm>
          <a:prstGeom prst="rect">
            <a:avLst/>
          </a:prstGeom>
        </p:spPr>
      </p:pic>
    </p:spTree>
    <p:extLst>
      <p:ext uri="{BB962C8B-B14F-4D97-AF65-F5344CB8AC3E}">
        <p14:creationId xmlns:p14="http://schemas.microsoft.com/office/powerpoint/2010/main" val="3388660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3500" fill="hold"/>
                                        <p:tgtEl>
                                          <p:spTgt spid="19"/>
                                        </p:tgtEl>
                                        <p:attrNameLst>
                                          <p:attrName>ppt_x</p:attrName>
                                        </p:attrNameLst>
                                      </p:cBhvr>
                                      <p:tavLst>
                                        <p:tav tm="0">
                                          <p:val>
                                            <p:strVal val="0-#ppt_w/2"/>
                                          </p:val>
                                        </p:tav>
                                        <p:tav tm="100000">
                                          <p:val>
                                            <p:strVal val="#ppt_x"/>
                                          </p:val>
                                        </p:tav>
                                      </p:tavLst>
                                    </p:anim>
                                    <p:anim calcmode="lin" valueType="num">
                                      <p:cBhvr additive="base">
                                        <p:cTn id="11" dur="3500" fill="hold"/>
                                        <p:tgtEl>
                                          <p:spTgt spid="19"/>
                                        </p:tgtEl>
                                        <p:attrNameLst>
                                          <p:attrName>ppt_y</p:attrName>
                                        </p:attrNameLst>
                                      </p:cBhvr>
                                      <p:tavLst>
                                        <p:tav tm="0">
                                          <p:val>
                                            <p:strVal val="0-#ppt_h/2"/>
                                          </p:val>
                                        </p:tav>
                                        <p:tav tm="100000">
                                          <p:val>
                                            <p:strVal val="#ppt_y"/>
                                          </p:val>
                                        </p:tav>
                                      </p:tavLst>
                                    </p:anim>
                                  </p:childTnLst>
                                </p:cTn>
                              </p:par>
                              <p:par>
                                <p:cTn id="12" presetID="2" presetClass="exit" presetSubtype="4" fill="hold" grpId="1" nodeType="withEffect">
                                  <p:stCondLst>
                                    <p:cond delay="0"/>
                                  </p:stCondLst>
                                  <p:childTnLst>
                                    <p:anim calcmode="lin" valueType="num">
                                      <p:cBhvr additive="base">
                                        <p:cTn id="13" dur="3500"/>
                                        <p:tgtEl>
                                          <p:spTgt spid="19"/>
                                        </p:tgtEl>
                                        <p:attrNameLst>
                                          <p:attrName>ppt_x</p:attrName>
                                        </p:attrNameLst>
                                      </p:cBhvr>
                                      <p:tavLst>
                                        <p:tav tm="0">
                                          <p:val>
                                            <p:strVal val="ppt_x"/>
                                          </p:val>
                                        </p:tav>
                                        <p:tav tm="100000">
                                          <p:val>
                                            <p:strVal val="ppt_x"/>
                                          </p:val>
                                        </p:tav>
                                      </p:tavLst>
                                    </p:anim>
                                    <p:anim calcmode="lin" valueType="num">
                                      <p:cBhvr additive="base">
                                        <p:cTn id="14" dur="3500"/>
                                        <p:tgtEl>
                                          <p:spTgt spid="19"/>
                                        </p:tgtEl>
                                        <p:attrNameLst>
                                          <p:attrName>ppt_y</p:attrName>
                                        </p:attrNameLst>
                                      </p:cBhvr>
                                      <p:tavLst>
                                        <p:tav tm="0">
                                          <p:val>
                                            <p:strVal val="ppt_y"/>
                                          </p:val>
                                        </p:tav>
                                        <p:tav tm="100000">
                                          <p:val>
                                            <p:strVal val="1+ppt_h/2"/>
                                          </p:val>
                                        </p:tav>
                                      </p:tavLst>
                                    </p:anim>
                                    <p:set>
                                      <p:cBhvr>
                                        <p:cTn id="15" dur="1" fill="hold">
                                          <p:stCondLst>
                                            <p:cond delay="3499"/>
                                          </p:stCondLst>
                                        </p:cTn>
                                        <p:tgtEl>
                                          <p:spTgt spid="19"/>
                                        </p:tgtEl>
                                        <p:attrNameLst>
                                          <p:attrName>style.visibility</p:attrName>
                                        </p:attrNameLst>
                                      </p:cBhvr>
                                      <p:to>
                                        <p:strVal val="hidden"/>
                                      </p:to>
                                    </p:set>
                                  </p:childTnLst>
                                </p:cTn>
                              </p:par>
                              <p:par>
                                <p:cTn id="16" presetID="2" presetClass="entr" presetSubtype="9"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3500" fill="hold"/>
                                        <p:tgtEl>
                                          <p:spTgt spid="20"/>
                                        </p:tgtEl>
                                        <p:attrNameLst>
                                          <p:attrName>ppt_x</p:attrName>
                                        </p:attrNameLst>
                                      </p:cBhvr>
                                      <p:tavLst>
                                        <p:tav tm="0">
                                          <p:val>
                                            <p:strVal val="0-#ppt_w/2"/>
                                          </p:val>
                                        </p:tav>
                                        <p:tav tm="100000">
                                          <p:val>
                                            <p:strVal val="#ppt_x"/>
                                          </p:val>
                                        </p:tav>
                                      </p:tavLst>
                                    </p:anim>
                                    <p:anim calcmode="lin" valueType="num">
                                      <p:cBhvr additive="base">
                                        <p:cTn id="19" dur="3500" fill="hold"/>
                                        <p:tgtEl>
                                          <p:spTgt spid="20"/>
                                        </p:tgtEl>
                                        <p:attrNameLst>
                                          <p:attrName>ppt_y</p:attrName>
                                        </p:attrNameLst>
                                      </p:cBhvr>
                                      <p:tavLst>
                                        <p:tav tm="0">
                                          <p:val>
                                            <p:strVal val="0-#ppt_h/2"/>
                                          </p:val>
                                        </p:tav>
                                        <p:tav tm="100000">
                                          <p:val>
                                            <p:strVal val="#ppt_y"/>
                                          </p:val>
                                        </p:tav>
                                      </p:tavLst>
                                    </p:anim>
                                  </p:childTnLst>
                                </p:cTn>
                              </p:par>
                              <p:par>
                                <p:cTn id="20" presetID="2" presetClass="exit" presetSubtype="1" fill="hold" grpId="1" nodeType="withEffect">
                                  <p:stCondLst>
                                    <p:cond delay="0"/>
                                  </p:stCondLst>
                                  <p:childTnLst>
                                    <p:anim calcmode="lin" valueType="num">
                                      <p:cBhvr additive="base">
                                        <p:cTn id="21" dur="3500"/>
                                        <p:tgtEl>
                                          <p:spTgt spid="20"/>
                                        </p:tgtEl>
                                        <p:attrNameLst>
                                          <p:attrName>ppt_x</p:attrName>
                                        </p:attrNameLst>
                                      </p:cBhvr>
                                      <p:tavLst>
                                        <p:tav tm="0">
                                          <p:val>
                                            <p:strVal val="ppt_x"/>
                                          </p:val>
                                        </p:tav>
                                        <p:tav tm="100000">
                                          <p:val>
                                            <p:strVal val="ppt_x"/>
                                          </p:val>
                                        </p:tav>
                                      </p:tavLst>
                                    </p:anim>
                                    <p:anim calcmode="lin" valueType="num">
                                      <p:cBhvr additive="base">
                                        <p:cTn id="22" dur="3500"/>
                                        <p:tgtEl>
                                          <p:spTgt spid="20"/>
                                        </p:tgtEl>
                                        <p:attrNameLst>
                                          <p:attrName>ppt_y</p:attrName>
                                        </p:attrNameLst>
                                      </p:cBhvr>
                                      <p:tavLst>
                                        <p:tav tm="0">
                                          <p:val>
                                            <p:strVal val="ppt_y"/>
                                          </p:val>
                                        </p:tav>
                                        <p:tav tm="100000">
                                          <p:val>
                                            <p:strVal val="0-ppt_h/2"/>
                                          </p:val>
                                        </p:tav>
                                      </p:tavLst>
                                    </p:anim>
                                    <p:set>
                                      <p:cBhvr>
                                        <p:cTn id="23" dur="1" fill="hold">
                                          <p:stCondLst>
                                            <p:cond delay="3499"/>
                                          </p:stCondLst>
                                        </p:cTn>
                                        <p:tgtEl>
                                          <p:spTgt spid="20"/>
                                        </p:tgtEl>
                                        <p:attrNameLst>
                                          <p:attrName>style.visibility</p:attrName>
                                        </p:attrNameLst>
                                      </p:cBhvr>
                                      <p:to>
                                        <p:strVal val="hidden"/>
                                      </p:to>
                                    </p:set>
                                  </p:childTnLst>
                                </p:cTn>
                              </p:par>
                              <p:par>
                                <p:cTn id="24" presetID="2" presetClass="entr" presetSubtype="9"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3500" fill="hold"/>
                                        <p:tgtEl>
                                          <p:spTgt spid="21"/>
                                        </p:tgtEl>
                                        <p:attrNameLst>
                                          <p:attrName>ppt_x</p:attrName>
                                        </p:attrNameLst>
                                      </p:cBhvr>
                                      <p:tavLst>
                                        <p:tav tm="0">
                                          <p:val>
                                            <p:strVal val="0-#ppt_w/2"/>
                                          </p:val>
                                        </p:tav>
                                        <p:tav tm="100000">
                                          <p:val>
                                            <p:strVal val="#ppt_x"/>
                                          </p:val>
                                        </p:tav>
                                      </p:tavLst>
                                    </p:anim>
                                    <p:anim calcmode="lin" valueType="num">
                                      <p:cBhvr additive="base">
                                        <p:cTn id="27" dur="3500" fill="hold"/>
                                        <p:tgtEl>
                                          <p:spTgt spid="21"/>
                                        </p:tgtEl>
                                        <p:attrNameLst>
                                          <p:attrName>ppt_y</p:attrName>
                                        </p:attrNameLst>
                                      </p:cBhvr>
                                      <p:tavLst>
                                        <p:tav tm="0">
                                          <p:val>
                                            <p:strVal val="0-#ppt_h/2"/>
                                          </p:val>
                                        </p:tav>
                                        <p:tav tm="100000">
                                          <p:val>
                                            <p:strVal val="#ppt_y"/>
                                          </p:val>
                                        </p:tav>
                                      </p:tavLst>
                                    </p:anim>
                                  </p:childTnLst>
                                </p:cTn>
                              </p:par>
                              <p:par>
                                <p:cTn id="28" presetID="2" presetClass="exit" presetSubtype="4" fill="hold" grpId="1" nodeType="withEffect">
                                  <p:stCondLst>
                                    <p:cond delay="0"/>
                                  </p:stCondLst>
                                  <p:childTnLst>
                                    <p:anim calcmode="lin" valueType="num">
                                      <p:cBhvr additive="base">
                                        <p:cTn id="29" dur="3500"/>
                                        <p:tgtEl>
                                          <p:spTgt spid="21"/>
                                        </p:tgtEl>
                                        <p:attrNameLst>
                                          <p:attrName>ppt_x</p:attrName>
                                        </p:attrNameLst>
                                      </p:cBhvr>
                                      <p:tavLst>
                                        <p:tav tm="0">
                                          <p:val>
                                            <p:strVal val="ppt_x"/>
                                          </p:val>
                                        </p:tav>
                                        <p:tav tm="100000">
                                          <p:val>
                                            <p:strVal val="ppt_x"/>
                                          </p:val>
                                        </p:tav>
                                      </p:tavLst>
                                    </p:anim>
                                    <p:anim calcmode="lin" valueType="num">
                                      <p:cBhvr additive="base">
                                        <p:cTn id="30" dur="3500"/>
                                        <p:tgtEl>
                                          <p:spTgt spid="21"/>
                                        </p:tgtEl>
                                        <p:attrNameLst>
                                          <p:attrName>ppt_y</p:attrName>
                                        </p:attrNameLst>
                                      </p:cBhvr>
                                      <p:tavLst>
                                        <p:tav tm="0">
                                          <p:val>
                                            <p:strVal val="ppt_y"/>
                                          </p:val>
                                        </p:tav>
                                        <p:tav tm="100000">
                                          <p:val>
                                            <p:strVal val="1+ppt_h/2"/>
                                          </p:val>
                                        </p:tav>
                                      </p:tavLst>
                                    </p:anim>
                                    <p:set>
                                      <p:cBhvr>
                                        <p:cTn id="31" dur="1" fill="hold">
                                          <p:stCondLst>
                                            <p:cond delay="3499"/>
                                          </p:stCondLst>
                                        </p:cTn>
                                        <p:tgtEl>
                                          <p:spTgt spid="21"/>
                                        </p:tgtEl>
                                        <p:attrNameLst>
                                          <p:attrName>style.visibility</p:attrName>
                                        </p:attrNameLst>
                                      </p:cBhvr>
                                      <p:to>
                                        <p:strVal val="hidden"/>
                                      </p:to>
                                    </p:set>
                                  </p:childTnLst>
                                </p:cTn>
                              </p:par>
                              <p:par>
                                <p:cTn id="32" presetID="2" presetClass="entr" presetSubtype="9"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500" fill="hold"/>
                                        <p:tgtEl>
                                          <p:spTgt spid="22"/>
                                        </p:tgtEl>
                                        <p:attrNameLst>
                                          <p:attrName>ppt_x</p:attrName>
                                        </p:attrNameLst>
                                      </p:cBhvr>
                                      <p:tavLst>
                                        <p:tav tm="0">
                                          <p:val>
                                            <p:strVal val="0-#ppt_w/2"/>
                                          </p:val>
                                        </p:tav>
                                        <p:tav tm="100000">
                                          <p:val>
                                            <p:strVal val="#ppt_x"/>
                                          </p:val>
                                        </p:tav>
                                      </p:tavLst>
                                    </p:anim>
                                    <p:anim calcmode="lin" valueType="num">
                                      <p:cBhvr additive="base">
                                        <p:cTn id="35" dur="3500" fill="hold"/>
                                        <p:tgtEl>
                                          <p:spTgt spid="22"/>
                                        </p:tgtEl>
                                        <p:attrNameLst>
                                          <p:attrName>ppt_y</p:attrName>
                                        </p:attrNameLst>
                                      </p:cBhvr>
                                      <p:tavLst>
                                        <p:tav tm="0">
                                          <p:val>
                                            <p:strVal val="0-#ppt_h/2"/>
                                          </p:val>
                                        </p:tav>
                                        <p:tav tm="100000">
                                          <p:val>
                                            <p:strVal val="#ppt_y"/>
                                          </p:val>
                                        </p:tav>
                                      </p:tavLst>
                                    </p:anim>
                                  </p:childTnLst>
                                </p:cTn>
                              </p:par>
                              <p:par>
                                <p:cTn id="36" presetID="2" presetClass="exit" presetSubtype="1" fill="hold" grpId="1" nodeType="withEffect">
                                  <p:stCondLst>
                                    <p:cond delay="0"/>
                                  </p:stCondLst>
                                  <p:childTnLst>
                                    <p:anim calcmode="lin" valueType="num">
                                      <p:cBhvr additive="base">
                                        <p:cTn id="37" dur="3500"/>
                                        <p:tgtEl>
                                          <p:spTgt spid="22"/>
                                        </p:tgtEl>
                                        <p:attrNameLst>
                                          <p:attrName>ppt_x</p:attrName>
                                        </p:attrNameLst>
                                      </p:cBhvr>
                                      <p:tavLst>
                                        <p:tav tm="0">
                                          <p:val>
                                            <p:strVal val="ppt_x"/>
                                          </p:val>
                                        </p:tav>
                                        <p:tav tm="100000">
                                          <p:val>
                                            <p:strVal val="ppt_x"/>
                                          </p:val>
                                        </p:tav>
                                      </p:tavLst>
                                    </p:anim>
                                    <p:anim calcmode="lin" valueType="num">
                                      <p:cBhvr additive="base">
                                        <p:cTn id="38" dur="3500"/>
                                        <p:tgtEl>
                                          <p:spTgt spid="22"/>
                                        </p:tgtEl>
                                        <p:attrNameLst>
                                          <p:attrName>ppt_y</p:attrName>
                                        </p:attrNameLst>
                                      </p:cBhvr>
                                      <p:tavLst>
                                        <p:tav tm="0">
                                          <p:val>
                                            <p:strVal val="ppt_y"/>
                                          </p:val>
                                        </p:tav>
                                        <p:tav tm="100000">
                                          <p:val>
                                            <p:strVal val="0-ppt_h/2"/>
                                          </p:val>
                                        </p:tav>
                                      </p:tavLst>
                                    </p:anim>
                                    <p:set>
                                      <p:cBhvr>
                                        <p:cTn id="39" dur="1" fill="hold">
                                          <p:stCondLst>
                                            <p:cond delay="3499"/>
                                          </p:stCondLst>
                                        </p:cTn>
                                        <p:tgtEl>
                                          <p:spTgt spid="22"/>
                                        </p:tgtEl>
                                        <p:attrNameLst>
                                          <p:attrName>style.visibility</p:attrName>
                                        </p:attrNameLst>
                                      </p:cBhvr>
                                      <p:to>
                                        <p:strVal val="hidden"/>
                                      </p:to>
                                    </p:set>
                                  </p:childTnLst>
                                </p:cTn>
                              </p:par>
                              <p:par>
                                <p:cTn id="40" presetID="2" presetClass="entr" presetSubtype="9"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3500" fill="hold"/>
                                        <p:tgtEl>
                                          <p:spTgt spid="23"/>
                                        </p:tgtEl>
                                        <p:attrNameLst>
                                          <p:attrName>ppt_x</p:attrName>
                                        </p:attrNameLst>
                                      </p:cBhvr>
                                      <p:tavLst>
                                        <p:tav tm="0">
                                          <p:val>
                                            <p:strVal val="0-#ppt_w/2"/>
                                          </p:val>
                                        </p:tav>
                                        <p:tav tm="100000">
                                          <p:val>
                                            <p:strVal val="#ppt_x"/>
                                          </p:val>
                                        </p:tav>
                                      </p:tavLst>
                                    </p:anim>
                                    <p:anim calcmode="lin" valueType="num">
                                      <p:cBhvr additive="base">
                                        <p:cTn id="43" dur="3500" fill="hold"/>
                                        <p:tgtEl>
                                          <p:spTgt spid="23"/>
                                        </p:tgtEl>
                                        <p:attrNameLst>
                                          <p:attrName>ppt_y</p:attrName>
                                        </p:attrNameLst>
                                      </p:cBhvr>
                                      <p:tavLst>
                                        <p:tav tm="0">
                                          <p:val>
                                            <p:strVal val="0-#ppt_h/2"/>
                                          </p:val>
                                        </p:tav>
                                        <p:tav tm="100000">
                                          <p:val>
                                            <p:strVal val="#ppt_y"/>
                                          </p:val>
                                        </p:tav>
                                      </p:tavLst>
                                    </p:anim>
                                  </p:childTnLst>
                                </p:cTn>
                              </p:par>
                              <p:par>
                                <p:cTn id="44" presetID="2" presetClass="exit" presetSubtype="4" fill="hold" grpId="1" nodeType="withEffect">
                                  <p:stCondLst>
                                    <p:cond delay="0"/>
                                  </p:stCondLst>
                                  <p:childTnLst>
                                    <p:anim calcmode="lin" valueType="num">
                                      <p:cBhvr additive="base">
                                        <p:cTn id="45" dur="3500"/>
                                        <p:tgtEl>
                                          <p:spTgt spid="23"/>
                                        </p:tgtEl>
                                        <p:attrNameLst>
                                          <p:attrName>ppt_x</p:attrName>
                                        </p:attrNameLst>
                                      </p:cBhvr>
                                      <p:tavLst>
                                        <p:tav tm="0">
                                          <p:val>
                                            <p:strVal val="ppt_x"/>
                                          </p:val>
                                        </p:tav>
                                        <p:tav tm="100000">
                                          <p:val>
                                            <p:strVal val="ppt_x"/>
                                          </p:val>
                                        </p:tav>
                                      </p:tavLst>
                                    </p:anim>
                                    <p:anim calcmode="lin" valueType="num">
                                      <p:cBhvr additive="base">
                                        <p:cTn id="46" dur="3500"/>
                                        <p:tgtEl>
                                          <p:spTgt spid="23"/>
                                        </p:tgtEl>
                                        <p:attrNameLst>
                                          <p:attrName>ppt_y</p:attrName>
                                        </p:attrNameLst>
                                      </p:cBhvr>
                                      <p:tavLst>
                                        <p:tav tm="0">
                                          <p:val>
                                            <p:strVal val="ppt_y"/>
                                          </p:val>
                                        </p:tav>
                                        <p:tav tm="100000">
                                          <p:val>
                                            <p:strVal val="1+ppt_h/2"/>
                                          </p:val>
                                        </p:tav>
                                      </p:tavLst>
                                    </p:anim>
                                    <p:set>
                                      <p:cBhvr>
                                        <p:cTn id="47" dur="1" fill="hold">
                                          <p:stCondLst>
                                            <p:cond delay="3499"/>
                                          </p:stCondLst>
                                        </p:cTn>
                                        <p:tgtEl>
                                          <p:spTgt spid="23"/>
                                        </p:tgtEl>
                                        <p:attrNameLst>
                                          <p:attrName>style.visibility</p:attrName>
                                        </p:attrNameLst>
                                      </p:cBhvr>
                                      <p:to>
                                        <p:strVal val="hidden"/>
                                      </p:to>
                                    </p:set>
                                  </p:childTnLst>
                                </p:cTn>
                              </p:par>
                              <p:par>
                                <p:cTn id="48" presetID="2" presetClass="entr" presetSubtype="9"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500" fill="hold"/>
                                        <p:tgtEl>
                                          <p:spTgt spid="24"/>
                                        </p:tgtEl>
                                        <p:attrNameLst>
                                          <p:attrName>ppt_x</p:attrName>
                                        </p:attrNameLst>
                                      </p:cBhvr>
                                      <p:tavLst>
                                        <p:tav tm="0">
                                          <p:val>
                                            <p:strVal val="0-#ppt_w/2"/>
                                          </p:val>
                                        </p:tav>
                                        <p:tav tm="100000">
                                          <p:val>
                                            <p:strVal val="#ppt_x"/>
                                          </p:val>
                                        </p:tav>
                                      </p:tavLst>
                                    </p:anim>
                                    <p:anim calcmode="lin" valueType="num">
                                      <p:cBhvr additive="base">
                                        <p:cTn id="51" dur="3500" fill="hold"/>
                                        <p:tgtEl>
                                          <p:spTgt spid="24"/>
                                        </p:tgtEl>
                                        <p:attrNameLst>
                                          <p:attrName>ppt_y</p:attrName>
                                        </p:attrNameLst>
                                      </p:cBhvr>
                                      <p:tavLst>
                                        <p:tav tm="0">
                                          <p:val>
                                            <p:strVal val="0-#ppt_h/2"/>
                                          </p:val>
                                        </p:tav>
                                        <p:tav tm="100000">
                                          <p:val>
                                            <p:strVal val="#ppt_y"/>
                                          </p:val>
                                        </p:tav>
                                      </p:tavLst>
                                    </p:anim>
                                  </p:childTnLst>
                                </p:cTn>
                              </p:par>
                              <p:par>
                                <p:cTn id="52" presetID="2" presetClass="exit" presetSubtype="1" fill="hold" grpId="1" nodeType="withEffect">
                                  <p:stCondLst>
                                    <p:cond delay="0"/>
                                  </p:stCondLst>
                                  <p:childTnLst>
                                    <p:anim calcmode="lin" valueType="num">
                                      <p:cBhvr additive="base">
                                        <p:cTn id="53" dur="3500"/>
                                        <p:tgtEl>
                                          <p:spTgt spid="24"/>
                                        </p:tgtEl>
                                        <p:attrNameLst>
                                          <p:attrName>ppt_x</p:attrName>
                                        </p:attrNameLst>
                                      </p:cBhvr>
                                      <p:tavLst>
                                        <p:tav tm="0">
                                          <p:val>
                                            <p:strVal val="ppt_x"/>
                                          </p:val>
                                        </p:tav>
                                        <p:tav tm="100000">
                                          <p:val>
                                            <p:strVal val="ppt_x"/>
                                          </p:val>
                                        </p:tav>
                                      </p:tavLst>
                                    </p:anim>
                                    <p:anim calcmode="lin" valueType="num">
                                      <p:cBhvr additive="base">
                                        <p:cTn id="54" dur="3500"/>
                                        <p:tgtEl>
                                          <p:spTgt spid="24"/>
                                        </p:tgtEl>
                                        <p:attrNameLst>
                                          <p:attrName>ppt_y</p:attrName>
                                        </p:attrNameLst>
                                      </p:cBhvr>
                                      <p:tavLst>
                                        <p:tav tm="0">
                                          <p:val>
                                            <p:strVal val="ppt_y"/>
                                          </p:val>
                                        </p:tav>
                                        <p:tav tm="100000">
                                          <p:val>
                                            <p:strVal val="0-ppt_h/2"/>
                                          </p:val>
                                        </p:tav>
                                      </p:tavLst>
                                    </p:anim>
                                    <p:set>
                                      <p:cBhvr>
                                        <p:cTn id="55" dur="1" fill="hold">
                                          <p:stCondLst>
                                            <p:cond delay="3499"/>
                                          </p:stCondLst>
                                        </p:cTn>
                                        <p:tgtEl>
                                          <p:spTgt spid="24"/>
                                        </p:tgtEl>
                                        <p:attrNameLst>
                                          <p:attrName>style.visibility</p:attrName>
                                        </p:attrNameLst>
                                      </p:cBhvr>
                                      <p:to>
                                        <p:strVal val="hidden"/>
                                      </p:to>
                                    </p:set>
                                  </p:childTnLst>
                                </p:cTn>
                              </p:par>
                              <p:par>
                                <p:cTn id="56" presetID="2" presetClass="entr" presetSubtype="9"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500" fill="hold"/>
                                        <p:tgtEl>
                                          <p:spTgt spid="25"/>
                                        </p:tgtEl>
                                        <p:attrNameLst>
                                          <p:attrName>ppt_x</p:attrName>
                                        </p:attrNameLst>
                                      </p:cBhvr>
                                      <p:tavLst>
                                        <p:tav tm="0">
                                          <p:val>
                                            <p:strVal val="0-#ppt_w/2"/>
                                          </p:val>
                                        </p:tav>
                                        <p:tav tm="100000">
                                          <p:val>
                                            <p:strVal val="#ppt_x"/>
                                          </p:val>
                                        </p:tav>
                                      </p:tavLst>
                                    </p:anim>
                                    <p:anim calcmode="lin" valueType="num">
                                      <p:cBhvr additive="base">
                                        <p:cTn id="59" dur="3500" fill="hold"/>
                                        <p:tgtEl>
                                          <p:spTgt spid="25"/>
                                        </p:tgtEl>
                                        <p:attrNameLst>
                                          <p:attrName>ppt_y</p:attrName>
                                        </p:attrNameLst>
                                      </p:cBhvr>
                                      <p:tavLst>
                                        <p:tav tm="0">
                                          <p:val>
                                            <p:strVal val="0-#ppt_h/2"/>
                                          </p:val>
                                        </p:tav>
                                        <p:tav tm="100000">
                                          <p:val>
                                            <p:strVal val="#ppt_y"/>
                                          </p:val>
                                        </p:tav>
                                      </p:tavLst>
                                    </p:anim>
                                  </p:childTnLst>
                                </p:cTn>
                              </p:par>
                              <p:par>
                                <p:cTn id="60" presetID="2" presetClass="exit" presetSubtype="4" fill="hold" grpId="1" nodeType="withEffect">
                                  <p:stCondLst>
                                    <p:cond delay="0"/>
                                  </p:stCondLst>
                                  <p:childTnLst>
                                    <p:anim calcmode="lin" valueType="num">
                                      <p:cBhvr additive="base">
                                        <p:cTn id="61" dur="3500"/>
                                        <p:tgtEl>
                                          <p:spTgt spid="25"/>
                                        </p:tgtEl>
                                        <p:attrNameLst>
                                          <p:attrName>ppt_x</p:attrName>
                                        </p:attrNameLst>
                                      </p:cBhvr>
                                      <p:tavLst>
                                        <p:tav tm="0">
                                          <p:val>
                                            <p:strVal val="ppt_x"/>
                                          </p:val>
                                        </p:tav>
                                        <p:tav tm="100000">
                                          <p:val>
                                            <p:strVal val="ppt_x"/>
                                          </p:val>
                                        </p:tav>
                                      </p:tavLst>
                                    </p:anim>
                                    <p:anim calcmode="lin" valueType="num">
                                      <p:cBhvr additive="base">
                                        <p:cTn id="62" dur="3500"/>
                                        <p:tgtEl>
                                          <p:spTgt spid="25"/>
                                        </p:tgtEl>
                                        <p:attrNameLst>
                                          <p:attrName>ppt_y</p:attrName>
                                        </p:attrNameLst>
                                      </p:cBhvr>
                                      <p:tavLst>
                                        <p:tav tm="0">
                                          <p:val>
                                            <p:strVal val="ppt_y"/>
                                          </p:val>
                                        </p:tav>
                                        <p:tav tm="100000">
                                          <p:val>
                                            <p:strVal val="1+ppt_h/2"/>
                                          </p:val>
                                        </p:tav>
                                      </p:tavLst>
                                    </p:anim>
                                    <p:set>
                                      <p:cBhvr>
                                        <p:cTn id="63" dur="1" fill="hold">
                                          <p:stCondLst>
                                            <p:cond delay="3499"/>
                                          </p:stCondLst>
                                        </p:cTn>
                                        <p:tgtEl>
                                          <p:spTgt spid="25"/>
                                        </p:tgtEl>
                                        <p:attrNameLst>
                                          <p:attrName>style.visibility</p:attrName>
                                        </p:attrNameLst>
                                      </p:cBhvr>
                                      <p:to>
                                        <p:strVal val="hidden"/>
                                      </p:to>
                                    </p:set>
                                  </p:childTnLst>
                                </p:cTn>
                              </p:par>
                              <p:par>
                                <p:cTn id="64" presetID="2" presetClass="entr" presetSubtype="9"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500" fill="hold"/>
                                        <p:tgtEl>
                                          <p:spTgt spid="26"/>
                                        </p:tgtEl>
                                        <p:attrNameLst>
                                          <p:attrName>ppt_x</p:attrName>
                                        </p:attrNameLst>
                                      </p:cBhvr>
                                      <p:tavLst>
                                        <p:tav tm="0">
                                          <p:val>
                                            <p:strVal val="0-#ppt_w/2"/>
                                          </p:val>
                                        </p:tav>
                                        <p:tav tm="100000">
                                          <p:val>
                                            <p:strVal val="#ppt_x"/>
                                          </p:val>
                                        </p:tav>
                                      </p:tavLst>
                                    </p:anim>
                                    <p:anim calcmode="lin" valueType="num">
                                      <p:cBhvr additive="base">
                                        <p:cTn id="67" dur="3500" fill="hold"/>
                                        <p:tgtEl>
                                          <p:spTgt spid="26"/>
                                        </p:tgtEl>
                                        <p:attrNameLst>
                                          <p:attrName>ppt_y</p:attrName>
                                        </p:attrNameLst>
                                      </p:cBhvr>
                                      <p:tavLst>
                                        <p:tav tm="0">
                                          <p:val>
                                            <p:strVal val="0-#ppt_h/2"/>
                                          </p:val>
                                        </p:tav>
                                        <p:tav tm="100000">
                                          <p:val>
                                            <p:strVal val="#ppt_y"/>
                                          </p:val>
                                        </p:tav>
                                      </p:tavLst>
                                    </p:anim>
                                  </p:childTnLst>
                                </p:cTn>
                              </p:par>
                              <p:par>
                                <p:cTn id="68" presetID="2" presetClass="exit" presetSubtype="1" fill="hold" grpId="1" nodeType="withEffect">
                                  <p:stCondLst>
                                    <p:cond delay="0"/>
                                  </p:stCondLst>
                                  <p:childTnLst>
                                    <p:anim calcmode="lin" valueType="num">
                                      <p:cBhvr additive="base">
                                        <p:cTn id="69" dur="3500"/>
                                        <p:tgtEl>
                                          <p:spTgt spid="26"/>
                                        </p:tgtEl>
                                        <p:attrNameLst>
                                          <p:attrName>ppt_x</p:attrName>
                                        </p:attrNameLst>
                                      </p:cBhvr>
                                      <p:tavLst>
                                        <p:tav tm="0">
                                          <p:val>
                                            <p:strVal val="ppt_x"/>
                                          </p:val>
                                        </p:tav>
                                        <p:tav tm="100000">
                                          <p:val>
                                            <p:strVal val="ppt_x"/>
                                          </p:val>
                                        </p:tav>
                                      </p:tavLst>
                                    </p:anim>
                                    <p:anim calcmode="lin" valueType="num">
                                      <p:cBhvr additive="base">
                                        <p:cTn id="70" dur="3500"/>
                                        <p:tgtEl>
                                          <p:spTgt spid="26"/>
                                        </p:tgtEl>
                                        <p:attrNameLst>
                                          <p:attrName>ppt_y</p:attrName>
                                        </p:attrNameLst>
                                      </p:cBhvr>
                                      <p:tavLst>
                                        <p:tav tm="0">
                                          <p:val>
                                            <p:strVal val="ppt_y"/>
                                          </p:val>
                                        </p:tav>
                                        <p:tav tm="100000">
                                          <p:val>
                                            <p:strVal val="0-ppt_h/2"/>
                                          </p:val>
                                        </p:tav>
                                      </p:tavLst>
                                    </p:anim>
                                    <p:set>
                                      <p:cBhvr>
                                        <p:cTn id="71" dur="1" fill="hold">
                                          <p:stCondLst>
                                            <p:cond delay="3499"/>
                                          </p:stCondLst>
                                        </p:cTn>
                                        <p:tgtEl>
                                          <p:spTgt spid="26"/>
                                        </p:tgtEl>
                                        <p:attrNameLst>
                                          <p:attrName>style.visibility</p:attrName>
                                        </p:attrNameLst>
                                      </p:cBhvr>
                                      <p:to>
                                        <p:strVal val="hidden"/>
                                      </p:to>
                                    </p:set>
                                  </p:childTnLst>
                                </p:cTn>
                              </p:par>
                              <p:par>
                                <p:cTn id="72" presetID="23" presetClass="entr" presetSubtype="288" fill="hold" nodeType="withEffect">
                                  <p:stCondLst>
                                    <p:cond delay="500"/>
                                  </p:stCondLst>
                                  <p:childTnLst>
                                    <p:set>
                                      <p:cBhvr>
                                        <p:cTn id="73" dur="1" fill="hold">
                                          <p:stCondLst>
                                            <p:cond delay="0"/>
                                          </p:stCondLst>
                                        </p:cTn>
                                        <p:tgtEl>
                                          <p:spTgt spid="14"/>
                                        </p:tgtEl>
                                        <p:attrNameLst>
                                          <p:attrName>style.visibility</p:attrName>
                                        </p:attrNameLst>
                                      </p:cBhvr>
                                      <p:to>
                                        <p:strVal val="visible"/>
                                      </p:to>
                                    </p:set>
                                    <p:anim calcmode="lin" valueType="num">
                                      <p:cBhvr>
                                        <p:cTn id="74" dur="3000" fill="hold"/>
                                        <p:tgtEl>
                                          <p:spTgt spid="14"/>
                                        </p:tgtEl>
                                        <p:attrNameLst>
                                          <p:attrName>ppt_w</p:attrName>
                                        </p:attrNameLst>
                                      </p:cBhvr>
                                      <p:tavLst>
                                        <p:tav tm="0">
                                          <p:val>
                                            <p:strVal val="4/3*#ppt_w"/>
                                          </p:val>
                                        </p:tav>
                                        <p:tav tm="100000">
                                          <p:val>
                                            <p:strVal val="#ppt_w"/>
                                          </p:val>
                                        </p:tav>
                                      </p:tavLst>
                                    </p:anim>
                                    <p:anim calcmode="lin" valueType="num">
                                      <p:cBhvr>
                                        <p:cTn id="75" dur="3000" fill="hold"/>
                                        <p:tgtEl>
                                          <p:spTgt spid="14"/>
                                        </p:tgtEl>
                                        <p:attrNameLst>
                                          <p:attrName>ppt_h</p:attrName>
                                        </p:attrNameLst>
                                      </p:cBhvr>
                                      <p:tavLst>
                                        <p:tav tm="0">
                                          <p:val>
                                            <p:strVal val="4/3*#ppt_h"/>
                                          </p:val>
                                        </p:tav>
                                        <p:tav tm="100000">
                                          <p:val>
                                            <p:strVal val="#ppt_h"/>
                                          </p:val>
                                        </p:tav>
                                      </p:tavLst>
                                    </p:anim>
                                  </p:childTnLst>
                                </p:cTn>
                              </p:par>
                              <p:par>
                                <p:cTn id="76" presetID="8" presetClass="entr" presetSubtype="32" fill="hold" nodeType="withEffect">
                                  <p:stCondLst>
                                    <p:cond delay="500"/>
                                  </p:stCondLst>
                                  <p:childTnLst>
                                    <p:set>
                                      <p:cBhvr>
                                        <p:cTn id="77" dur="1" fill="hold">
                                          <p:stCondLst>
                                            <p:cond delay="0"/>
                                          </p:stCondLst>
                                        </p:cTn>
                                        <p:tgtEl>
                                          <p:spTgt spid="14"/>
                                        </p:tgtEl>
                                        <p:attrNameLst>
                                          <p:attrName>style.visibility</p:attrName>
                                        </p:attrNameLst>
                                      </p:cBhvr>
                                      <p:to>
                                        <p:strVal val="visible"/>
                                      </p:to>
                                    </p:set>
                                    <p:animEffect transition="in" filter="diamond(out)">
                                      <p:cBhvr>
                                        <p:cTn id="78"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9597"/>
            <a:ext cx="9144000" cy="5143500"/>
          </a:xfrm>
          <a:prstGeom prst="rect">
            <a:avLst/>
          </a:prstGeom>
        </p:spPr>
      </p:pic>
      <p:sp>
        <p:nvSpPr>
          <p:cNvPr id="3" name="2 Rectángulo"/>
          <p:cNvSpPr/>
          <p:nvPr/>
        </p:nvSpPr>
        <p:spPr>
          <a:xfrm>
            <a:off x="2555776" y="360000"/>
            <a:ext cx="5904656" cy="3139321"/>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endParaRPr lang="es-ES" sz="1400" b="1" dirty="0">
              <a:solidFill>
                <a:srgbClr val="441918"/>
              </a:solidFill>
              <a:latin typeface="Hobo Std" pitchFamily="34" charset="0"/>
            </a:endParaRPr>
          </a:p>
          <a:p>
            <a:pPr algn="ctr">
              <a:defRPr/>
            </a:pPr>
            <a:r>
              <a:rPr lang="es-ES" sz="1600" b="1" dirty="0" smtClean="0">
                <a:solidFill>
                  <a:schemeClr val="tx2">
                    <a:lumMod val="25000"/>
                  </a:schemeClr>
                </a:solidFill>
                <a:latin typeface="Hobo Std" pitchFamily="34" charset="0"/>
              </a:rPr>
              <a:t>Mejora </a:t>
            </a:r>
            <a:r>
              <a:rPr lang="es-ES" sz="1600" b="1" dirty="0">
                <a:solidFill>
                  <a:schemeClr val="tx2">
                    <a:lumMod val="25000"/>
                  </a:schemeClr>
                </a:solidFill>
                <a:latin typeface="Hobo Std" pitchFamily="34" charset="0"/>
              </a:rPr>
              <a:t>la circulación y previene las enfermedades de tipo cardíaco</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El jengibre es beneficioso para aquellas personas que tienen problemas cardiovasculares, manteniendo el ritmo óptimo de la circulación sanguínea y el bombeo del </a:t>
            </a:r>
            <a:r>
              <a:rPr lang="es-ES" sz="1400" b="1" dirty="0" smtClean="0">
                <a:solidFill>
                  <a:schemeClr val="tx2">
                    <a:lumMod val="25000"/>
                  </a:schemeClr>
                </a:solidFill>
                <a:latin typeface="Hobo Std" pitchFamily="34" charset="0"/>
              </a:rPr>
              <a:t>corazón.</a:t>
            </a:r>
          </a:p>
          <a:p>
            <a:pPr algn="ctr">
              <a:defRPr/>
            </a:pPr>
            <a:endParaRPr lang="es-ES" sz="1400" b="1" dirty="0">
              <a:solidFill>
                <a:schemeClr val="tx2">
                  <a:lumMod val="25000"/>
                </a:schemeClr>
              </a:solidFill>
              <a:latin typeface="Hobo Std" pitchFamily="34" charset="0"/>
            </a:endParaRPr>
          </a:p>
          <a:p>
            <a:pPr algn="ctr">
              <a:defRPr/>
            </a:pPr>
            <a:r>
              <a:rPr lang="es-ES" sz="1600" b="1" dirty="0">
                <a:solidFill>
                  <a:schemeClr val="tx2">
                    <a:lumMod val="25000"/>
                  </a:schemeClr>
                </a:solidFill>
                <a:latin typeface="Hobo Std" pitchFamily="34" charset="0"/>
              </a:rPr>
              <a:t>Ayuda en las dietas de pérdida de peso</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Añadir jengibre a nuestra dieta es una excelente opción para acelerar el metabolismo y favorecer la pérdida de peso. </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3257260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94 Rectángulo"/>
          <p:cNvSpPr/>
          <p:nvPr/>
        </p:nvSpPr>
        <p:spPr>
          <a:xfrm>
            <a:off x="-147" y="17725"/>
            <a:ext cx="9144000" cy="2648019"/>
          </a:xfrm>
          <a:prstGeom prst="rect">
            <a:avLst/>
          </a:prstGeom>
          <a:gradFill>
            <a:gsLst>
              <a:gs pos="20000">
                <a:srgbClr val="023515"/>
              </a:gs>
              <a:gs pos="81000">
                <a:srgbClr val="00642D">
                  <a:lumMod val="47000"/>
                </a:srgbClr>
              </a:gs>
              <a:gs pos="1000">
                <a:srgbClr val="CCFF33"/>
              </a:gs>
            </a:gsLst>
            <a:lin ang="5400000" scaled="0"/>
          </a:gradFill>
          <a:ln>
            <a:noFill/>
          </a:ln>
          <a:effectLst/>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6" name="95 Rectángulo"/>
          <p:cNvSpPr/>
          <p:nvPr/>
        </p:nvSpPr>
        <p:spPr>
          <a:xfrm>
            <a:off x="-17319" y="2495481"/>
            <a:ext cx="9144000" cy="2648019"/>
          </a:xfrm>
          <a:prstGeom prst="rect">
            <a:avLst/>
          </a:prstGeom>
          <a:gradFill>
            <a:gsLst>
              <a:gs pos="20000">
                <a:srgbClr val="023515"/>
              </a:gs>
              <a:gs pos="81000">
                <a:srgbClr val="00642D">
                  <a:lumMod val="47000"/>
                </a:srgbClr>
              </a:gs>
              <a:gs pos="100000">
                <a:srgbClr val="CCFF33"/>
              </a:gs>
            </a:gsLst>
            <a:lin ang="5400000" scaled="0"/>
          </a:gradFill>
          <a:ln>
            <a:noFill/>
          </a:ln>
          <a:effectLst/>
          <a:scene3d>
            <a:camera prst="orthographicFront"/>
            <a:lightRig rig="two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2 Rectángulo"/>
          <p:cNvSpPr/>
          <p:nvPr/>
        </p:nvSpPr>
        <p:spPr>
          <a:xfrm rot="5400000" flipH="1">
            <a:off x="324580" y="2687913"/>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flipH="1">
            <a:off x="675384"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flipH="1">
            <a:off x="-26227"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flipH="1">
            <a:off x="324580" y="400459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flipH="1">
            <a:off x="1026189" y="3979797"/>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flipH="1">
            <a:off x="-377031" y="4002820"/>
            <a:ext cx="917340"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5400000" flipH="1">
            <a:off x="4032484" y="2687913"/>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5400000" flipH="1">
            <a:off x="4383288"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5400000" flipH="1">
            <a:off x="3681679"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5400000" flipH="1">
            <a:off x="4032484" y="400459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5400000" flipH="1">
            <a:off x="4734093" y="3979797"/>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5400000" flipH="1">
            <a:off x="3330875" y="4002819"/>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5400000" flipH="1">
            <a:off x="2160276" y="2687913"/>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5400000" flipH="1">
            <a:off x="2511080"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5400000" flipH="1">
            <a:off x="1809471"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5400000" flipH="1">
            <a:off x="2160276" y="400459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5400000" flipH="1">
            <a:off x="2861885" y="3979797"/>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5400000" flipH="1">
            <a:off x="1458667" y="4002819"/>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5400000" flipH="1">
            <a:off x="7740388" y="2687913"/>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5400000" flipH="1">
            <a:off x="8091192"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5400000" flipH="1">
            <a:off x="7389583"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5400000" flipH="1">
            <a:off x="7740388" y="400459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5400000" flipH="1">
            <a:off x="8441997" y="3979797"/>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5400000" flipH="1">
            <a:off x="7038779" y="4002819"/>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5400000" flipH="1">
            <a:off x="5904692" y="2687913"/>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5400000" flipH="1">
            <a:off x="6255496"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5400000" flipH="1">
            <a:off x="5553887" y="3350172"/>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5400000" flipH="1">
            <a:off x="5904692" y="400459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5400000" flipH="1">
            <a:off x="6606301" y="3979797"/>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5400000" flipH="1">
            <a:off x="5203083" y="4002819"/>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rot lat="0" lon="0" rev="10800000"/>
            </a:lightRig>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5400000" flipV="1">
            <a:off x="7738083" y="1988373"/>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5400000" flipV="1">
            <a:off x="7387279" y="1326114"/>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5400000" flipV="1">
            <a:off x="8088888" y="1326114"/>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5400000" flipV="1">
            <a:off x="7738081" y="671688"/>
            <a:ext cx="917339"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5400000" flipV="1">
            <a:off x="7036473" y="696487"/>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5400000" flipV="1">
            <a:off x="8439691" y="67346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5400000" flipV="1">
            <a:off x="4030179" y="1988373"/>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5400000" flipV="1">
            <a:off x="3679375" y="1326114"/>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5400000" flipV="1">
            <a:off x="4380984" y="1326114"/>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5400000" flipV="1">
            <a:off x="4030178" y="671689"/>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5400000" flipV="1">
            <a:off x="3328569" y="696487"/>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5400000" flipV="1">
            <a:off x="4731787" y="67346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5400000" flipV="1">
            <a:off x="5902387" y="1988373"/>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5400000" flipV="1">
            <a:off x="5551583" y="1326114"/>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5400000" flipV="1">
            <a:off x="6253192" y="1326114"/>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5400000" flipV="1">
            <a:off x="5902388" y="671690"/>
            <a:ext cx="917333"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5400000" flipV="1">
            <a:off x="5200777" y="696487"/>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5400000" flipV="1">
            <a:off x="6603995" y="67346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5400000" flipV="1">
            <a:off x="322275" y="1988373"/>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5400000" flipV="1">
            <a:off x="-28531" y="1326112"/>
            <a:ext cx="917340"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5400000" flipV="1">
            <a:off x="673080" y="1326114"/>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5400000" flipV="1">
            <a:off x="322274" y="671689"/>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5400000" flipV="1">
            <a:off x="-379337" y="696484"/>
            <a:ext cx="917341"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5400000" flipV="1">
            <a:off x="1023883" y="67346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5400000" flipV="1">
            <a:off x="2157971" y="1988373"/>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5400000" flipV="1">
            <a:off x="1807167" y="1326114"/>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5400000" flipV="1">
            <a:off x="2508776" y="1326114"/>
            <a:ext cx="917336"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5400000" flipV="1">
            <a:off x="2157970" y="671689"/>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5400000" flipV="1">
            <a:off x="1456361" y="696487"/>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5400000" flipV="1">
            <a:off x="2859579" y="673465"/>
            <a:ext cx="917338" cy="396988"/>
          </a:xfrm>
          <a:prstGeom prst="rect">
            <a:avLst/>
          </a:prstGeom>
          <a:gradFill>
            <a:gsLst>
              <a:gs pos="23000">
                <a:srgbClr val="33CC33"/>
              </a:gs>
              <a:gs pos="46250">
                <a:srgbClr val="006600">
                  <a:lumMod val="73000"/>
                </a:srgbClr>
              </a:gs>
              <a:gs pos="32000">
                <a:srgbClr val="006600"/>
              </a:gs>
              <a:gs pos="13000">
                <a:srgbClr val="CCFF33"/>
              </a:gs>
            </a:gsLst>
            <a:lin ang="5400000" scaled="0"/>
          </a:gradFill>
          <a:ln w="25400" cmpd="sng">
            <a:solidFill>
              <a:schemeClr val="tx1"/>
            </a:solidFill>
            <a:prstDash val="sysDot"/>
          </a:ln>
          <a:scene3d>
            <a:camera prst="orthographicFront"/>
            <a:lightRig rig="morning" dir="t"/>
          </a:scene3d>
          <a:sp3d prstMaterial="powder">
            <a:bevelT w="165100" prst="coolSlant"/>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3" name="9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2536" y="-244470"/>
            <a:ext cx="9396536" cy="5380062"/>
          </a:xfrm>
          <a:prstGeom prst="rect">
            <a:avLst/>
          </a:prstGeom>
        </p:spPr>
      </p:pic>
    </p:spTree>
    <p:extLst>
      <p:ext uri="{BB962C8B-B14F-4D97-AF65-F5344CB8AC3E}">
        <p14:creationId xmlns:p14="http://schemas.microsoft.com/office/powerpoint/2010/main" val="3667291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4000" fill="hold"/>
                                        <p:tgtEl>
                                          <p:spTgt spid="81"/>
                                        </p:tgtEl>
                                        <p:attrNameLst>
                                          <p:attrName>ppt_x</p:attrName>
                                        </p:attrNameLst>
                                      </p:cBhvr>
                                      <p:tavLst>
                                        <p:tav tm="0">
                                          <p:val>
                                            <p:strVal val="#ppt_x"/>
                                          </p:val>
                                        </p:tav>
                                        <p:tav tm="100000">
                                          <p:val>
                                            <p:strVal val="#ppt_x"/>
                                          </p:val>
                                        </p:tav>
                                      </p:tavLst>
                                    </p:anim>
                                    <p:anim calcmode="lin" valueType="num">
                                      <p:cBhvr additive="base">
                                        <p:cTn id="8" dur="4000" fill="hold"/>
                                        <p:tgtEl>
                                          <p:spTgt spid="81"/>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p:cTn id="11" dur="4000" fill="hold"/>
                                        <p:tgtEl>
                                          <p:spTgt spid="81"/>
                                        </p:tgtEl>
                                        <p:attrNameLst>
                                          <p:attrName>ppt_w</p:attrName>
                                        </p:attrNameLst>
                                      </p:cBhvr>
                                      <p:tavLst>
                                        <p:tav tm="0" fmla="#ppt_w*sin(2.5*pi*$)">
                                          <p:val>
                                            <p:fltVal val="0"/>
                                          </p:val>
                                        </p:tav>
                                        <p:tav tm="100000">
                                          <p:val>
                                            <p:fltVal val="1"/>
                                          </p:val>
                                        </p:tav>
                                      </p:tavLst>
                                    </p:anim>
                                    <p:anim calcmode="lin" valueType="num">
                                      <p:cBhvr>
                                        <p:cTn id="12" dur="4000" fill="hold"/>
                                        <p:tgtEl>
                                          <p:spTgt spid="81"/>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81"/>
                                        </p:tgtEl>
                                        <p:attrNameLst>
                                          <p:attrName>ppt_x</p:attrName>
                                        </p:attrNameLst>
                                      </p:cBhvr>
                                      <p:tavLst>
                                        <p:tav tm="0">
                                          <p:val>
                                            <p:strVal val="ppt_x"/>
                                          </p:val>
                                        </p:tav>
                                        <p:tav tm="100000">
                                          <p:val>
                                            <p:strVal val="ppt_x"/>
                                          </p:val>
                                        </p:tav>
                                      </p:tavLst>
                                    </p:anim>
                                    <p:anim calcmode="lin" valueType="num">
                                      <p:cBhvr additive="base">
                                        <p:cTn id="15" dur="4500"/>
                                        <p:tgtEl>
                                          <p:spTgt spid="81"/>
                                        </p:tgtEl>
                                        <p:attrNameLst>
                                          <p:attrName>ppt_y</p:attrName>
                                        </p:attrNameLst>
                                      </p:cBhvr>
                                      <p:tavLst>
                                        <p:tav tm="0">
                                          <p:val>
                                            <p:strVal val="ppt_y"/>
                                          </p:val>
                                        </p:tav>
                                        <p:tav tm="100000">
                                          <p:val>
                                            <p:strVal val="1+ppt_h/2"/>
                                          </p:val>
                                        </p:tav>
                                      </p:tavLst>
                                    </p:anim>
                                    <p:set>
                                      <p:cBhvr>
                                        <p:cTn id="16" dur="1" fill="hold">
                                          <p:stCondLst>
                                            <p:cond delay="4499"/>
                                          </p:stCondLst>
                                        </p:cTn>
                                        <p:tgtEl>
                                          <p:spTgt spid="81"/>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81"/>
                                        </p:tgtEl>
                                      </p:cBhvr>
                                    </p:animEffect>
                                    <p:set>
                                      <p:cBhvr>
                                        <p:cTn id="19" dur="1" fill="hold">
                                          <p:stCondLst>
                                            <p:cond delay="5999"/>
                                          </p:stCondLst>
                                        </p:cTn>
                                        <p:tgtEl>
                                          <p:spTgt spid="81"/>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 calcmode="lin" valueType="num">
                                      <p:cBhvr additive="base">
                                        <p:cTn id="22" dur="4000" fill="hold"/>
                                        <p:tgtEl>
                                          <p:spTgt spid="87"/>
                                        </p:tgtEl>
                                        <p:attrNameLst>
                                          <p:attrName>ppt_x</p:attrName>
                                        </p:attrNameLst>
                                      </p:cBhvr>
                                      <p:tavLst>
                                        <p:tav tm="0">
                                          <p:val>
                                            <p:strVal val="#ppt_x"/>
                                          </p:val>
                                        </p:tav>
                                        <p:tav tm="100000">
                                          <p:val>
                                            <p:strVal val="#ppt_x"/>
                                          </p:val>
                                        </p:tav>
                                      </p:tavLst>
                                    </p:anim>
                                    <p:anim calcmode="lin" valueType="num">
                                      <p:cBhvr additive="base">
                                        <p:cTn id="23" dur="4000" fill="hold"/>
                                        <p:tgtEl>
                                          <p:spTgt spid="8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p:cTn id="26" dur="4000" fill="hold"/>
                                        <p:tgtEl>
                                          <p:spTgt spid="87"/>
                                        </p:tgtEl>
                                        <p:attrNameLst>
                                          <p:attrName>ppt_w</p:attrName>
                                        </p:attrNameLst>
                                      </p:cBhvr>
                                      <p:tavLst>
                                        <p:tav tm="0" fmla="#ppt_w*sin(2.5*pi*$)">
                                          <p:val>
                                            <p:fltVal val="0"/>
                                          </p:val>
                                        </p:tav>
                                        <p:tav tm="100000">
                                          <p:val>
                                            <p:fltVal val="1"/>
                                          </p:val>
                                        </p:tav>
                                      </p:tavLst>
                                    </p:anim>
                                    <p:anim calcmode="lin" valueType="num">
                                      <p:cBhvr>
                                        <p:cTn id="27" dur="4000" fill="hold"/>
                                        <p:tgtEl>
                                          <p:spTgt spid="87"/>
                                        </p:tgtEl>
                                        <p:attrNameLst>
                                          <p:attrName>ppt_h</p:attrName>
                                        </p:attrNameLst>
                                      </p:cBhvr>
                                      <p:tavLst>
                                        <p:tav tm="0">
                                          <p:val>
                                            <p:strVal val="#ppt_h"/>
                                          </p:val>
                                        </p:tav>
                                        <p:tav tm="100000">
                                          <p:val>
                                            <p:strVal val="#ppt_h"/>
                                          </p:val>
                                        </p:tav>
                                      </p:tavLst>
                                    </p:anim>
                                  </p:childTnLst>
                                </p:cTn>
                              </p:par>
                              <p:par>
                                <p:cTn id="28" presetID="2" presetClass="exit" presetSubtype="4" fill="hold" grpId="2" nodeType="withEffect">
                                  <p:stCondLst>
                                    <p:cond delay="0"/>
                                  </p:stCondLst>
                                  <p:childTnLst>
                                    <p:anim calcmode="lin" valueType="num">
                                      <p:cBhvr additive="base">
                                        <p:cTn id="29" dur="4500"/>
                                        <p:tgtEl>
                                          <p:spTgt spid="87"/>
                                        </p:tgtEl>
                                        <p:attrNameLst>
                                          <p:attrName>ppt_x</p:attrName>
                                        </p:attrNameLst>
                                      </p:cBhvr>
                                      <p:tavLst>
                                        <p:tav tm="0">
                                          <p:val>
                                            <p:strVal val="ppt_x"/>
                                          </p:val>
                                        </p:tav>
                                        <p:tav tm="100000">
                                          <p:val>
                                            <p:strVal val="ppt_x"/>
                                          </p:val>
                                        </p:tav>
                                      </p:tavLst>
                                    </p:anim>
                                    <p:anim calcmode="lin" valueType="num">
                                      <p:cBhvr additive="base">
                                        <p:cTn id="30" dur="4500"/>
                                        <p:tgtEl>
                                          <p:spTgt spid="87"/>
                                        </p:tgtEl>
                                        <p:attrNameLst>
                                          <p:attrName>ppt_y</p:attrName>
                                        </p:attrNameLst>
                                      </p:cBhvr>
                                      <p:tavLst>
                                        <p:tav tm="0">
                                          <p:val>
                                            <p:strVal val="ppt_y"/>
                                          </p:val>
                                        </p:tav>
                                        <p:tav tm="100000">
                                          <p:val>
                                            <p:strVal val="1+ppt_h/2"/>
                                          </p:val>
                                        </p:tav>
                                      </p:tavLst>
                                    </p:anim>
                                    <p:set>
                                      <p:cBhvr>
                                        <p:cTn id="31" dur="1" fill="hold">
                                          <p:stCondLst>
                                            <p:cond delay="4499"/>
                                          </p:stCondLst>
                                        </p:cTn>
                                        <p:tgtEl>
                                          <p:spTgt spid="87"/>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87"/>
                                        </p:tgtEl>
                                      </p:cBhvr>
                                    </p:animEffect>
                                    <p:set>
                                      <p:cBhvr>
                                        <p:cTn id="34" dur="1" fill="hold">
                                          <p:stCondLst>
                                            <p:cond delay="5999"/>
                                          </p:stCondLst>
                                        </p:cTn>
                                        <p:tgtEl>
                                          <p:spTgt spid="87"/>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additive="base">
                                        <p:cTn id="37" dur="4000" fill="hold"/>
                                        <p:tgtEl>
                                          <p:spTgt spid="69"/>
                                        </p:tgtEl>
                                        <p:attrNameLst>
                                          <p:attrName>ppt_x</p:attrName>
                                        </p:attrNameLst>
                                      </p:cBhvr>
                                      <p:tavLst>
                                        <p:tav tm="0">
                                          <p:val>
                                            <p:strVal val="#ppt_x"/>
                                          </p:val>
                                        </p:tav>
                                        <p:tav tm="100000">
                                          <p:val>
                                            <p:strVal val="#ppt_x"/>
                                          </p:val>
                                        </p:tav>
                                      </p:tavLst>
                                    </p:anim>
                                    <p:anim calcmode="lin" valueType="num">
                                      <p:cBhvr additive="base">
                                        <p:cTn id="38" dur="4000" fill="hold"/>
                                        <p:tgtEl>
                                          <p:spTgt spid="6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p:cTn id="41" dur="4000" fill="hold"/>
                                        <p:tgtEl>
                                          <p:spTgt spid="69"/>
                                        </p:tgtEl>
                                        <p:attrNameLst>
                                          <p:attrName>ppt_w</p:attrName>
                                        </p:attrNameLst>
                                      </p:cBhvr>
                                      <p:tavLst>
                                        <p:tav tm="0" fmla="#ppt_w*sin(2.5*pi*$)">
                                          <p:val>
                                            <p:fltVal val="0"/>
                                          </p:val>
                                        </p:tav>
                                        <p:tav tm="100000">
                                          <p:val>
                                            <p:fltVal val="1"/>
                                          </p:val>
                                        </p:tav>
                                      </p:tavLst>
                                    </p:anim>
                                    <p:anim calcmode="lin" valueType="num">
                                      <p:cBhvr>
                                        <p:cTn id="42" dur="4000" fill="hold"/>
                                        <p:tgtEl>
                                          <p:spTgt spid="69"/>
                                        </p:tgtEl>
                                        <p:attrNameLst>
                                          <p:attrName>ppt_h</p:attrName>
                                        </p:attrNameLst>
                                      </p:cBhvr>
                                      <p:tavLst>
                                        <p:tav tm="0">
                                          <p:val>
                                            <p:strVal val="#ppt_h"/>
                                          </p:val>
                                        </p:tav>
                                        <p:tav tm="100000">
                                          <p:val>
                                            <p:strVal val="#ppt_h"/>
                                          </p:val>
                                        </p:tav>
                                      </p:tavLst>
                                    </p:anim>
                                  </p:childTnLst>
                                </p:cTn>
                              </p:par>
                              <p:par>
                                <p:cTn id="43" presetID="2" presetClass="exit" presetSubtype="4" fill="hold" grpId="2" nodeType="withEffect">
                                  <p:stCondLst>
                                    <p:cond delay="0"/>
                                  </p:stCondLst>
                                  <p:childTnLst>
                                    <p:anim calcmode="lin" valueType="num">
                                      <p:cBhvr additive="base">
                                        <p:cTn id="44" dur="4500"/>
                                        <p:tgtEl>
                                          <p:spTgt spid="69"/>
                                        </p:tgtEl>
                                        <p:attrNameLst>
                                          <p:attrName>ppt_x</p:attrName>
                                        </p:attrNameLst>
                                      </p:cBhvr>
                                      <p:tavLst>
                                        <p:tav tm="0">
                                          <p:val>
                                            <p:strVal val="ppt_x"/>
                                          </p:val>
                                        </p:tav>
                                        <p:tav tm="100000">
                                          <p:val>
                                            <p:strVal val="ppt_x"/>
                                          </p:val>
                                        </p:tav>
                                      </p:tavLst>
                                    </p:anim>
                                    <p:anim calcmode="lin" valueType="num">
                                      <p:cBhvr additive="base">
                                        <p:cTn id="45" dur="4500"/>
                                        <p:tgtEl>
                                          <p:spTgt spid="69"/>
                                        </p:tgtEl>
                                        <p:attrNameLst>
                                          <p:attrName>ppt_y</p:attrName>
                                        </p:attrNameLst>
                                      </p:cBhvr>
                                      <p:tavLst>
                                        <p:tav tm="0">
                                          <p:val>
                                            <p:strVal val="ppt_y"/>
                                          </p:val>
                                        </p:tav>
                                        <p:tav tm="100000">
                                          <p:val>
                                            <p:strVal val="1+ppt_h/2"/>
                                          </p:val>
                                        </p:tav>
                                      </p:tavLst>
                                    </p:anim>
                                    <p:set>
                                      <p:cBhvr>
                                        <p:cTn id="46" dur="1" fill="hold">
                                          <p:stCondLst>
                                            <p:cond delay="4499"/>
                                          </p:stCondLst>
                                        </p:cTn>
                                        <p:tgtEl>
                                          <p:spTgt spid="69"/>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69"/>
                                        </p:tgtEl>
                                      </p:cBhvr>
                                    </p:animEffect>
                                    <p:set>
                                      <p:cBhvr>
                                        <p:cTn id="49" dur="1" fill="hold">
                                          <p:stCondLst>
                                            <p:cond delay="5999"/>
                                          </p:stCondLst>
                                        </p:cTn>
                                        <p:tgtEl>
                                          <p:spTgt spid="69"/>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4000" fill="hold"/>
                                        <p:tgtEl>
                                          <p:spTgt spid="75"/>
                                        </p:tgtEl>
                                        <p:attrNameLst>
                                          <p:attrName>ppt_x</p:attrName>
                                        </p:attrNameLst>
                                      </p:cBhvr>
                                      <p:tavLst>
                                        <p:tav tm="0">
                                          <p:val>
                                            <p:strVal val="#ppt_x"/>
                                          </p:val>
                                        </p:tav>
                                        <p:tav tm="100000">
                                          <p:val>
                                            <p:strVal val="#ppt_x"/>
                                          </p:val>
                                        </p:tav>
                                      </p:tavLst>
                                    </p:anim>
                                    <p:anim calcmode="lin" valueType="num">
                                      <p:cBhvr additive="base">
                                        <p:cTn id="53" dur="4000" fill="hold"/>
                                        <p:tgtEl>
                                          <p:spTgt spid="75"/>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cBhvr>
                                        <p:cTn id="56" dur="4000" fill="hold"/>
                                        <p:tgtEl>
                                          <p:spTgt spid="75"/>
                                        </p:tgtEl>
                                        <p:attrNameLst>
                                          <p:attrName>ppt_w</p:attrName>
                                        </p:attrNameLst>
                                      </p:cBhvr>
                                      <p:tavLst>
                                        <p:tav tm="0" fmla="#ppt_w*sin(2.5*pi*$)">
                                          <p:val>
                                            <p:fltVal val="0"/>
                                          </p:val>
                                        </p:tav>
                                        <p:tav tm="100000">
                                          <p:val>
                                            <p:fltVal val="1"/>
                                          </p:val>
                                        </p:tav>
                                      </p:tavLst>
                                    </p:anim>
                                    <p:anim calcmode="lin" valueType="num">
                                      <p:cBhvr>
                                        <p:cTn id="57" dur="4000" fill="hold"/>
                                        <p:tgtEl>
                                          <p:spTgt spid="75"/>
                                        </p:tgtEl>
                                        <p:attrNameLst>
                                          <p:attrName>ppt_h</p:attrName>
                                        </p:attrNameLst>
                                      </p:cBhvr>
                                      <p:tavLst>
                                        <p:tav tm="0">
                                          <p:val>
                                            <p:strVal val="#ppt_h"/>
                                          </p:val>
                                        </p:tav>
                                        <p:tav tm="100000">
                                          <p:val>
                                            <p:strVal val="#ppt_h"/>
                                          </p:val>
                                        </p:tav>
                                      </p:tavLst>
                                    </p:anim>
                                  </p:childTnLst>
                                </p:cTn>
                              </p:par>
                              <p:par>
                                <p:cTn id="58" presetID="2" presetClass="exit" presetSubtype="4" fill="hold" grpId="2" nodeType="withEffect">
                                  <p:stCondLst>
                                    <p:cond delay="0"/>
                                  </p:stCondLst>
                                  <p:childTnLst>
                                    <p:anim calcmode="lin" valueType="num">
                                      <p:cBhvr additive="base">
                                        <p:cTn id="59" dur="4500"/>
                                        <p:tgtEl>
                                          <p:spTgt spid="75"/>
                                        </p:tgtEl>
                                        <p:attrNameLst>
                                          <p:attrName>ppt_x</p:attrName>
                                        </p:attrNameLst>
                                      </p:cBhvr>
                                      <p:tavLst>
                                        <p:tav tm="0">
                                          <p:val>
                                            <p:strVal val="ppt_x"/>
                                          </p:val>
                                        </p:tav>
                                        <p:tav tm="100000">
                                          <p:val>
                                            <p:strVal val="ppt_x"/>
                                          </p:val>
                                        </p:tav>
                                      </p:tavLst>
                                    </p:anim>
                                    <p:anim calcmode="lin" valueType="num">
                                      <p:cBhvr additive="base">
                                        <p:cTn id="60" dur="4500"/>
                                        <p:tgtEl>
                                          <p:spTgt spid="75"/>
                                        </p:tgtEl>
                                        <p:attrNameLst>
                                          <p:attrName>ppt_y</p:attrName>
                                        </p:attrNameLst>
                                      </p:cBhvr>
                                      <p:tavLst>
                                        <p:tav tm="0">
                                          <p:val>
                                            <p:strVal val="ppt_y"/>
                                          </p:val>
                                        </p:tav>
                                        <p:tav tm="100000">
                                          <p:val>
                                            <p:strVal val="1+ppt_h/2"/>
                                          </p:val>
                                        </p:tav>
                                      </p:tavLst>
                                    </p:anim>
                                    <p:set>
                                      <p:cBhvr>
                                        <p:cTn id="61" dur="1" fill="hold">
                                          <p:stCondLst>
                                            <p:cond delay="4499"/>
                                          </p:stCondLst>
                                        </p:cTn>
                                        <p:tgtEl>
                                          <p:spTgt spid="75"/>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75"/>
                                        </p:tgtEl>
                                      </p:cBhvr>
                                    </p:animEffect>
                                    <p:set>
                                      <p:cBhvr>
                                        <p:cTn id="64" dur="1" fill="hold">
                                          <p:stCondLst>
                                            <p:cond delay="5999"/>
                                          </p:stCondLst>
                                        </p:cTn>
                                        <p:tgtEl>
                                          <p:spTgt spid="75"/>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4000" fill="hold"/>
                                        <p:tgtEl>
                                          <p:spTgt spid="63"/>
                                        </p:tgtEl>
                                        <p:attrNameLst>
                                          <p:attrName>ppt_x</p:attrName>
                                        </p:attrNameLst>
                                      </p:cBhvr>
                                      <p:tavLst>
                                        <p:tav tm="0">
                                          <p:val>
                                            <p:strVal val="#ppt_x"/>
                                          </p:val>
                                        </p:tav>
                                        <p:tav tm="100000">
                                          <p:val>
                                            <p:strVal val="#ppt_x"/>
                                          </p:val>
                                        </p:tav>
                                      </p:tavLst>
                                    </p:anim>
                                    <p:anim calcmode="lin" valueType="num">
                                      <p:cBhvr additive="base">
                                        <p:cTn id="68" dur="4000" fill="hold"/>
                                        <p:tgtEl>
                                          <p:spTgt spid="63"/>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4000" fill="hold"/>
                                        <p:tgtEl>
                                          <p:spTgt spid="63"/>
                                        </p:tgtEl>
                                        <p:attrNameLst>
                                          <p:attrName>ppt_w</p:attrName>
                                        </p:attrNameLst>
                                      </p:cBhvr>
                                      <p:tavLst>
                                        <p:tav tm="0" fmla="#ppt_w*sin(2.5*pi*$)">
                                          <p:val>
                                            <p:fltVal val="0"/>
                                          </p:val>
                                        </p:tav>
                                        <p:tav tm="100000">
                                          <p:val>
                                            <p:fltVal val="1"/>
                                          </p:val>
                                        </p:tav>
                                      </p:tavLst>
                                    </p:anim>
                                    <p:anim calcmode="lin" valueType="num">
                                      <p:cBhvr>
                                        <p:cTn id="72" dur="4000" fill="hold"/>
                                        <p:tgtEl>
                                          <p:spTgt spid="63"/>
                                        </p:tgtEl>
                                        <p:attrNameLst>
                                          <p:attrName>ppt_h</p:attrName>
                                        </p:attrNameLst>
                                      </p:cBhvr>
                                      <p:tavLst>
                                        <p:tav tm="0">
                                          <p:val>
                                            <p:strVal val="#ppt_h"/>
                                          </p:val>
                                        </p:tav>
                                        <p:tav tm="100000">
                                          <p:val>
                                            <p:strVal val="#ppt_h"/>
                                          </p:val>
                                        </p:tav>
                                      </p:tavLst>
                                    </p:anim>
                                  </p:childTnLst>
                                </p:cTn>
                              </p:par>
                              <p:par>
                                <p:cTn id="73" presetID="2" presetClass="exit" presetSubtype="4" fill="hold" grpId="2" nodeType="withEffect">
                                  <p:stCondLst>
                                    <p:cond delay="0"/>
                                  </p:stCondLst>
                                  <p:childTnLst>
                                    <p:anim calcmode="lin" valueType="num">
                                      <p:cBhvr additive="base">
                                        <p:cTn id="74" dur="4500"/>
                                        <p:tgtEl>
                                          <p:spTgt spid="63"/>
                                        </p:tgtEl>
                                        <p:attrNameLst>
                                          <p:attrName>ppt_x</p:attrName>
                                        </p:attrNameLst>
                                      </p:cBhvr>
                                      <p:tavLst>
                                        <p:tav tm="0">
                                          <p:val>
                                            <p:strVal val="ppt_x"/>
                                          </p:val>
                                        </p:tav>
                                        <p:tav tm="100000">
                                          <p:val>
                                            <p:strVal val="ppt_x"/>
                                          </p:val>
                                        </p:tav>
                                      </p:tavLst>
                                    </p:anim>
                                    <p:anim calcmode="lin" valueType="num">
                                      <p:cBhvr additive="base">
                                        <p:cTn id="75" dur="4500"/>
                                        <p:tgtEl>
                                          <p:spTgt spid="63"/>
                                        </p:tgtEl>
                                        <p:attrNameLst>
                                          <p:attrName>ppt_y</p:attrName>
                                        </p:attrNameLst>
                                      </p:cBhvr>
                                      <p:tavLst>
                                        <p:tav tm="0">
                                          <p:val>
                                            <p:strVal val="ppt_y"/>
                                          </p:val>
                                        </p:tav>
                                        <p:tav tm="100000">
                                          <p:val>
                                            <p:strVal val="1+ppt_h/2"/>
                                          </p:val>
                                        </p:tav>
                                      </p:tavLst>
                                    </p:anim>
                                    <p:set>
                                      <p:cBhvr>
                                        <p:cTn id="76" dur="1" fill="hold">
                                          <p:stCondLst>
                                            <p:cond delay="4499"/>
                                          </p:stCondLst>
                                        </p:cTn>
                                        <p:tgtEl>
                                          <p:spTgt spid="63"/>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63"/>
                                        </p:tgtEl>
                                      </p:cBhvr>
                                    </p:animEffect>
                                    <p:set>
                                      <p:cBhvr>
                                        <p:cTn id="79" dur="1" fill="hold">
                                          <p:stCondLst>
                                            <p:cond delay="5999"/>
                                          </p:stCondLst>
                                        </p:cTn>
                                        <p:tgtEl>
                                          <p:spTgt spid="63"/>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 calcmode="lin" valueType="num">
                                      <p:cBhvr additive="base">
                                        <p:cTn id="82" dur="4000" fill="hold"/>
                                        <p:tgtEl>
                                          <p:spTgt spid="82"/>
                                        </p:tgtEl>
                                        <p:attrNameLst>
                                          <p:attrName>ppt_x</p:attrName>
                                        </p:attrNameLst>
                                      </p:cBhvr>
                                      <p:tavLst>
                                        <p:tav tm="0">
                                          <p:val>
                                            <p:strVal val="#ppt_x"/>
                                          </p:val>
                                        </p:tav>
                                        <p:tav tm="100000">
                                          <p:val>
                                            <p:strVal val="#ppt_x"/>
                                          </p:val>
                                        </p:tav>
                                      </p:tavLst>
                                    </p:anim>
                                    <p:anim calcmode="lin" valueType="num">
                                      <p:cBhvr additive="base">
                                        <p:cTn id="83" dur="4000" fill="hold"/>
                                        <p:tgtEl>
                                          <p:spTgt spid="82"/>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2"/>
                                        </p:tgtEl>
                                        <p:attrNameLst>
                                          <p:attrName>style.visibility</p:attrName>
                                        </p:attrNameLst>
                                      </p:cBhvr>
                                      <p:to>
                                        <p:strVal val="visible"/>
                                      </p:to>
                                    </p:set>
                                    <p:anim calcmode="lin" valueType="num">
                                      <p:cBhvr>
                                        <p:cTn id="86" dur="4000" fill="hold"/>
                                        <p:tgtEl>
                                          <p:spTgt spid="82"/>
                                        </p:tgtEl>
                                        <p:attrNameLst>
                                          <p:attrName>ppt_w</p:attrName>
                                        </p:attrNameLst>
                                      </p:cBhvr>
                                      <p:tavLst>
                                        <p:tav tm="0" fmla="#ppt_w*sin(2.5*pi*$)">
                                          <p:val>
                                            <p:fltVal val="0"/>
                                          </p:val>
                                        </p:tav>
                                        <p:tav tm="100000">
                                          <p:val>
                                            <p:fltVal val="1"/>
                                          </p:val>
                                        </p:tav>
                                      </p:tavLst>
                                    </p:anim>
                                    <p:anim calcmode="lin" valueType="num">
                                      <p:cBhvr>
                                        <p:cTn id="87" dur="4000" fill="hold"/>
                                        <p:tgtEl>
                                          <p:spTgt spid="82"/>
                                        </p:tgtEl>
                                        <p:attrNameLst>
                                          <p:attrName>ppt_h</p:attrName>
                                        </p:attrNameLst>
                                      </p:cBhvr>
                                      <p:tavLst>
                                        <p:tav tm="0">
                                          <p:val>
                                            <p:strVal val="#ppt_h"/>
                                          </p:val>
                                        </p:tav>
                                        <p:tav tm="100000">
                                          <p:val>
                                            <p:strVal val="#ppt_h"/>
                                          </p:val>
                                        </p:tav>
                                      </p:tavLst>
                                    </p:anim>
                                  </p:childTnLst>
                                </p:cTn>
                              </p:par>
                              <p:par>
                                <p:cTn id="88" presetID="2" presetClass="exit" presetSubtype="4" fill="hold" grpId="2" nodeType="withEffect">
                                  <p:stCondLst>
                                    <p:cond delay="0"/>
                                  </p:stCondLst>
                                  <p:childTnLst>
                                    <p:anim calcmode="lin" valueType="num">
                                      <p:cBhvr additive="base">
                                        <p:cTn id="89" dur="4500"/>
                                        <p:tgtEl>
                                          <p:spTgt spid="82"/>
                                        </p:tgtEl>
                                        <p:attrNameLst>
                                          <p:attrName>ppt_x</p:attrName>
                                        </p:attrNameLst>
                                      </p:cBhvr>
                                      <p:tavLst>
                                        <p:tav tm="0">
                                          <p:val>
                                            <p:strVal val="ppt_x"/>
                                          </p:val>
                                        </p:tav>
                                        <p:tav tm="100000">
                                          <p:val>
                                            <p:strVal val="ppt_x"/>
                                          </p:val>
                                        </p:tav>
                                      </p:tavLst>
                                    </p:anim>
                                    <p:anim calcmode="lin" valueType="num">
                                      <p:cBhvr additive="base">
                                        <p:cTn id="90" dur="4500"/>
                                        <p:tgtEl>
                                          <p:spTgt spid="82"/>
                                        </p:tgtEl>
                                        <p:attrNameLst>
                                          <p:attrName>ppt_y</p:attrName>
                                        </p:attrNameLst>
                                      </p:cBhvr>
                                      <p:tavLst>
                                        <p:tav tm="0">
                                          <p:val>
                                            <p:strVal val="ppt_y"/>
                                          </p:val>
                                        </p:tav>
                                        <p:tav tm="100000">
                                          <p:val>
                                            <p:strVal val="1+ppt_h/2"/>
                                          </p:val>
                                        </p:tav>
                                      </p:tavLst>
                                    </p:anim>
                                    <p:set>
                                      <p:cBhvr>
                                        <p:cTn id="91" dur="1" fill="hold">
                                          <p:stCondLst>
                                            <p:cond delay="4499"/>
                                          </p:stCondLst>
                                        </p:cTn>
                                        <p:tgtEl>
                                          <p:spTgt spid="8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82"/>
                                        </p:tgtEl>
                                      </p:cBhvr>
                                    </p:animEffect>
                                    <p:set>
                                      <p:cBhvr>
                                        <p:cTn id="94" dur="1" fill="hold">
                                          <p:stCondLst>
                                            <p:cond delay="5999"/>
                                          </p:stCondLst>
                                        </p:cTn>
                                        <p:tgtEl>
                                          <p:spTgt spid="8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83"/>
                                        </p:tgtEl>
                                        <p:attrNameLst>
                                          <p:attrName>style.visibility</p:attrName>
                                        </p:attrNameLst>
                                      </p:cBhvr>
                                      <p:to>
                                        <p:strVal val="visible"/>
                                      </p:to>
                                    </p:set>
                                    <p:anim calcmode="lin" valueType="num">
                                      <p:cBhvr additive="base">
                                        <p:cTn id="97" dur="4000" fill="hold"/>
                                        <p:tgtEl>
                                          <p:spTgt spid="83"/>
                                        </p:tgtEl>
                                        <p:attrNameLst>
                                          <p:attrName>ppt_x</p:attrName>
                                        </p:attrNameLst>
                                      </p:cBhvr>
                                      <p:tavLst>
                                        <p:tav tm="0">
                                          <p:val>
                                            <p:strVal val="#ppt_x"/>
                                          </p:val>
                                        </p:tav>
                                        <p:tav tm="100000">
                                          <p:val>
                                            <p:strVal val="#ppt_x"/>
                                          </p:val>
                                        </p:tav>
                                      </p:tavLst>
                                    </p:anim>
                                    <p:anim calcmode="lin" valueType="num">
                                      <p:cBhvr additive="base">
                                        <p:cTn id="98" dur="4000" fill="hold"/>
                                        <p:tgtEl>
                                          <p:spTgt spid="83"/>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4000" fill="hold"/>
                                        <p:tgtEl>
                                          <p:spTgt spid="83"/>
                                        </p:tgtEl>
                                        <p:attrNameLst>
                                          <p:attrName>ppt_w</p:attrName>
                                        </p:attrNameLst>
                                      </p:cBhvr>
                                      <p:tavLst>
                                        <p:tav tm="0" fmla="#ppt_w*sin(2.5*pi*$)">
                                          <p:val>
                                            <p:fltVal val="0"/>
                                          </p:val>
                                        </p:tav>
                                        <p:tav tm="100000">
                                          <p:val>
                                            <p:fltVal val="1"/>
                                          </p:val>
                                        </p:tav>
                                      </p:tavLst>
                                    </p:anim>
                                    <p:anim calcmode="lin" valueType="num">
                                      <p:cBhvr>
                                        <p:cTn id="102" dur="4000" fill="hold"/>
                                        <p:tgtEl>
                                          <p:spTgt spid="83"/>
                                        </p:tgtEl>
                                        <p:attrNameLst>
                                          <p:attrName>ppt_h</p:attrName>
                                        </p:attrNameLst>
                                      </p:cBhvr>
                                      <p:tavLst>
                                        <p:tav tm="0">
                                          <p:val>
                                            <p:strVal val="#ppt_h"/>
                                          </p:val>
                                        </p:tav>
                                        <p:tav tm="100000">
                                          <p:val>
                                            <p:strVal val="#ppt_h"/>
                                          </p:val>
                                        </p:tav>
                                      </p:tavLst>
                                    </p:anim>
                                  </p:childTnLst>
                                </p:cTn>
                              </p:par>
                              <p:par>
                                <p:cTn id="103" presetID="2" presetClass="exit" presetSubtype="4" fill="hold" grpId="2" nodeType="withEffect">
                                  <p:stCondLst>
                                    <p:cond delay="0"/>
                                  </p:stCondLst>
                                  <p:childTnLst>
                                    <p:anim calcmode="lin" valueType="num">
                                      <p:cBhvr additive="base">
                                        <p:cTn id="104" dur="4500"/>
                                        <p:tgtEl>
                                          <p:spTgt spid="83"/>
                                        </p:tgtEl>
                                        <p:attrNameLst>
                                          <p:attrName>ppt_x</p:attrName>
                                        </p:attrNameLst>
                                      </p:cBhvr>
                                      <p:tavLst>
                                        <p:tav tm="0">
                                          <p:val>
                                            <p:strVal val="ppt_x"/>
                                          </p:val>
                                        </p:tav>
                                        <p:tav tm="100000">
                                          <p:val>
                                            <p:strVal val="ppt_x"/>
                                          </p:val>
                                        </p:tav>
                                      </p:tavLst>
                                    </p:anim>
                                    <p:anim calcmode="lin" valueType="num">
                                      <p:cBhvr additive="base">
                                        <p:cTn id="105" dur="4500"/>
                                        <p:tgtEl>
                                          <p:spTgt spid="83"/>
                                        </p:tgtEl>
                                        <p:attrNameLst>
                                          <p:attrName>ppt_y</p:attrName>
                                        </p:attrNameLst>
                                      </p:cBhvr>
                                      <p:tavLst>
                                        <p:tav tm="0">
                                          <p:val>
                                            <p:strVal val="ppt_y"/>
                                          </p:val>
                                        </p:tav>
                                        <p:tav tm="100000">
                                          <p:val>
                                            <p:strVal val="1+ppt_h/2"/>
                                          </p:val>
                                        </p:tav>
                                      </p:tavLst>
                                    </p:anim>
                                    <p:set>
                                      <p:cBhvr>
                                        <p:cTn id="106" dur="1" fill="hold">
                                          <p:stCondLst>
                                            <p:cond delay="4499"/>
                                          </p:stCondLst>
                                        </p:cTn>
                                        <p:tgtEl>
                                          <p:spTgt spid="83"/>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83"/>
                                        </p:tgtEl>
                                      </p:cBhvr>
                                    </p:animEffect>
                                    <p:set>
                                      <p:cBhvr>
                                        <p:cTn id="109" dur="1" fill="hold">
                                          <p:stCondLst>
                                            <p:cond delay="5999"/>
                                          </p:stCondLst>
                                        </p:cTn>
                                        <p:tgtEl>
                                          <p:spTgt spid="83"/>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88"/>
                                        </p:tgtEl>
                                        <p:attrNameLst>
                                          <p:attrName>style.visibility</p:attrName>
                                        </p:attrNameLst>
                                      </p:cBhvr>
                                      <p:to>
                                        <p:strVal val="visible"/>
                                      </p:to>
                                    </p:set>
                                    <p:anim calcmode="lin" valueType="num">
                                      <p:cBhvr additive="base">
                                        <p:cTn id="112" dur="4000" fill="hold"/>
                                        <p:tgtEl>
                                          <p:spTgt spid="88"/>
                                        </p:tgtEl>
                                        <p:attrNameLst>
                                          <p:attrName>ppt_x</p:attrName>
                                        </p:attrNameLst>
                                      </p:cBhvr>
                                      <p:tavLst>
                                        <p:tav tm="0">
                                          <p:val>
                                            <p:strVal val="#ppt_x"/>
                                          </p:val>
                                        </p:tav>
                                        <p:tav tm="100000">
                                          <p:val>
                                            <p:strVal val="#ppt_x"/>
                                          </p:val>
                                        </p:tav>
                                      </p:tavLst>
                                    </p:anim>
                                    <p:anim calcmode="lin" valueType="num">
                                      <p:cBhvr additive="base">
                                        <p:cTn id="113" dur="4000" fill="hold"/>
                                        <p:tgtEl>
                                          <p:spTgt spid="88"/>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88"/>
                                        </p:tgtEl>
                                        <p:attrNameLst>
                                          <p:attrName>style.visibility</p:attrName>
                                        </p:attrNameLst>
                                      </p:cBhvr>
                                      <p:to>
                                        <p:strVal val="visible"/>
                                      </p:to>
                                    </p:set>
                                    <p:anim calcmode="lin" valueType="num">
                                      <p:cBhvr>
                                        <p:cTn id="116" dur="4000" fill="hold"/>
                                        <p:tgtEl>
                                          <p:spTgt spid="88"/>
                                        </p:tgtEl>
                                        <p:attrNameLst>
                                          <p:attrName>ppt_w</p:attrName>
                                        </p:attrNameLst>
                                      </p:cBhvr>
                                      <p:tavLst>
                                        <p:tav tm="0" fmla="#ppt_w*sin(2.5*pi*$)">
                                          <p:val>
                                            <p:fltVal val="0"/>
                                          </p:val>
                                        </p:tav>
                                        <p:tav tm="100000">
                                          <p:val>
                                            <p:fltVal val="1"/>
                                          </p:val>
                                        </p:tav>
                                      </p:tavLst>
                                    </p:anim>
                                    <p:anim calcmode="lin" valueType="num">
                                      <p:cBhvr>
                                        <p:cTn id="117" dur="4000" fill="hold"/>
                                        <p:tgtEl>
                                          <p:spTgt spid="88"/>
                                        </p:tgtEl>
                                        <p:attrNameLst>
                                          <p:attrName>ppt_h</p:attrName>
                                        </p:attrNameLst>
                                      </p:cBhvr>
                                      <p:tavLst>
                                        <p:tav tm="0">
                                          <p:val>
                                            <p:strVal val="#ppt_h"/>
                                          </p:val>
                                        </p:tav>
                                        <p:tav tm="100000">
                                          <p:val>
                                            <p:strVal val="#ppt_h"/>
                                          </p:val>
                                        </p:tav>
                                      </p:tavLst>
                                    </p:anim>
                                  </p:childTnLst>
                                </p:cTn>
                              </p:par>
                              <p:par>
                                <p:cTn id="118" presetID="2" presetClass="exit" presetSubtype="4" fill="hold" grpId="2" nodeType="withEffect">
                                  <p:stCondLst>
                                    <p:cond delay="0"/>
                                  </p:stCondLst>
                                  <p:childTnLst>
                                    <p:anim calcmode="lin" valueType="num">
                                      <p:cBhvr additive="base">
                                        <p:cTn id="119" dur="4500"/>
                                        <p:tgtEl>
                                          <p:spTgt spid="88"/>
                                        </p:tgtEl>
                                        <p:attrNameLst>
                                          <p:attrName>ppt_x</p:attrName>
                                        </p:attrNameLst>
                                      </p:cBhvr>
                                      <p:tavLst>
                                        <p:tav tm="0">
                                          <p:val>
                                            <p:strVal val="ppt_x"/>
                                          </p:val>
                                        </p:tav>
                                        <p:tav tm="100000">
                                          <p:val>
                                            <p:strVal val="ppt_x"/>
                                          </p:val>
                                        </p:tav>
                                      </p:tavLst>
                                    </p:anim>
                                    <p:anim calcmode="lin" valueType="num">
                                      <p:cBhvr additive="base">
                                        <p:cTn id="120" dur="4500"/>
                                        <p:tgtEl>
                                          <p:spTgt spid="88"/>
                                        </p:tgtEl>
                                        <p:attrNameLst>
                                          <p:attrName>ppt_y</p:attrName>
                                        </p:attrNameLst>
                                      </p:cBhvr>
                                      <p:tavLst>
                                        <p:tav tm="0">
                                          <p:val>
                                            <p:strVal val="ppt_y"/>
                                          </p:val>
                                        </p:tav>
                                        <p:tav tm="100000">
                                          <p:val>
                                            <p:strVal val="1+ppt_h/2"/>
                                          </p:val>
                                        </p:tav>
                                      </p:tavLst>
                                    </p:anim>
                                    <p:set>
                                      <p:cBhvr>
                                        <p:cTn id="121" dur="1" fill="hold">
                                          <p:stCondLst>
                                            <p:cond delay="4499"/>
                                          </p:stCondLst>
                                        </p:cTn>
                                        <p:tgtEl>
                                          <p:spTgt spid="8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88"/>
                                        </p:tgtEl>
                                      </p:cBhvr>
                                    </p:animEffect>
                                    <p:set>
                                      <p:cBhvr>
                                        <p:cTn id="124" dur="1" fill="hold">
                                          <p:stCondLst>
                                            <p:cond delay="5999"/>
                                          </p:stCondLst>
                                        </p:cTn>
                                        <p:tgtEl>
                                          <p:spTgt spid="8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89"/>
                                        </p:tgtEl>
                                        <p:attrNameLst>
                                          <p:attrName>style.visibility</p:attrName>
                                        </p:attrNameLst>
                                      </p:cBhvr>
                                      <p:to>
                                        <p:strVal val="visible"/>
                                      </p:to>
                                    </p:set>
                                    <p:anim calcmode="lin" valueType="num">
                                      <p:cBhvr additive="base">
                                        <p:cTn id="127" dur="4000" fill="hold"/>
                                        <p:tgtEl>
                                          <p:spTgt spid="89"/>
                                        </p:tgtEl>
                                        <p:attrNameLst>
                                          <p:attrName>ppt_x</p:attrName>
                                        </p:attrNameLst>
                                      </p:cBhvr>
                                      <p:tavLst>
                                        <p:tav tm="0">
                                          <p:val>
                                            <p:strVal val="#ppt_x"/>
                                          </p:val>
                                        </p:tav>
                                        <p:tav tm="100000">
                                          <p:val>
                                            <p:strVal val="#ppt_x"/>
                                          </p:val>
                                        </p:tav>
                                      </p:tavLst>
                                    </p:anim>
                                    <p:anim calcmode="lin" valueType="num">
                                      <p:cBhvr additive="base">
                                        <p:cTn id="128" dur="4000" fill="hold"/>
                                        <p:tgtEl>
                                          <p:spTgt spid="89"/>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89"/>
                                        </p:tgtEl>
                                        <p:attrNameLst>
                                          <p:attrName>style.visibility</p:attrName>
                                        </p:attrNameLst>
                                      </p:cBhvr>
                                      <p:to>
                                        <p:strVal val="visible"/>
                                      </p:to>
                                    </p:set>
                                    <p:anim calcmode="lin" valueType="num">
                                      <p:cBhvr>
                                        <p:cTn id="131" dur="4000" fill="hold"/>
                                        <p:tgtEl>
                                          <p:spTgt spid="89"/>
                                        </p:tgtEl>
                                        <p:attrNameLst>
                                          <p:attrName>ppt_w</p:attrName>
                                        </p:attrNameLst>
                                      </p:cBhvr>
                                      <p:tavLst>
                                        <p:tav tm="0" fmla="#ppt_w*sin(2.5*pi*$)">
                                          <p:val>
                                            <p:fltVal val="0"/>
                                          </p:val>
                                        </p:tav>
                                        <p:tav tm="100000">
                                          <p:val>
                                            <p:fltVal val="1"/>
                                          </p:val>
                                        </p:tav>
                                      </p:tavLst>
                                    </p:anim>
                                    <p:anim calcmode="lin" valueType="num">
                                      <p:cBhvr>
                                        <p:cTn id="132" dur="4000" fill="hold"/>
                                        <p:tgtEl>
                                          <p:spTgt spid="89"/>
                                        </p:tgtEl>
                                        <p:attrNameLst>
                                          <p:attrName>ppt_h</p:attrName>
                                        </p:attrNameLst>
                                      </p:cBhvr>
                                      <p:tavLst>
                                        <p:tav tm="0">
                                          <p:val>
                                            <p:strVal val="#ppt_h"/>
                                          </p:val>
                                        </p:tav>
                                        <p:tav tm="100000">
                                          <p:val>
                                            <p:strVal val="#ppt_h"/>
                                          </p:val>
                                        </p:tav>
                                      </p:tavLst>
                                    </p:anim>
                                  </p:childTnLst>
                                </p:cTn>
                              </p:par>
                              <p:par>
                                <p:cTn id="133" presetID="2" presetClass="exit" presetSubtype="4" fill="hold" grpId="2" nodeType="withEffect">
                                  <p:stCondLst>
                                    <p:cond delay="0"/>
                                  </p:stCondLst>
                                  <p:childTnLst>
                                    <p:anim calcmode="lin" valueType="num">
                                      <p:cBhvr additive="base">
                                        <p:cTn id="134" dur="4500"/>
                                        <p:tgtEl>
                                          <p:spTgt spid="89"/>
                                        </p:tgtEl>
                                        <p:attrNameLst>
                                          <p:attrName>ppt_x</p:attrName>
                                        </p:attrNameLst>
                                      </p:cBhvr>
                                      <p:tavLst>
                                        <p:tav tm="0">
                                          <p:val>
                                            <p:strVal val="ppt_x"/>
                                          </p:val>
                                        </p:tav>
                                        <p:tav tm="100000">
                                          <p:val>
                                            <p:strVal val="ppt_x"/>
                                          </p:val>
                                        </p:tav>
                                      </p:tavLst>
                                    </p:anim>
                                    <p:anim calcmode="lin" valueType="num">
                                      <p:cBhvr additive="base">
                                        <p:cTn id="135" dur="4500"/>
                                        <p:tgtEl>
                                          <p:spTgt spid="89"/>
                                        </p:tgtEl>
                                        <p:attrNameLst>
                                          <p:attrName>ppt_y</p:attrName>
                                        </p:attrNameLst>
                                      </p:cBhvr>
                                      <p:tavLst>
                                        <p:tav tm="0">
                                          <p:val>
                                            <p:strVal val="ppt_y"/>
                                          </p:val>
                                        </p:tav>
                                        <p:tav tm="100000">
                                          <p:val>
                                            <p:strVal val="1+ppt_h/2"/>
                                          </p:val>
                                        </p:tav>
                                      </p:tavLst>
                                    </p:anim>
                                    <p:set>
                                      <p:cBhvr>
                                        <p:cTn id="136" dur="1" fill="hold">
                                          <p:stCondLst>
                                            <p:cond delay="4499"/>
                                          </p:stCondLst>
                                        </p:cTn>
                                        <p:tgtEl>
                                          <p:spTgt spid="8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89"/>
                                        </p:tgtEl>
                                      </p:cBhvr>
                                    </p:animEffect>
                                    <p:set>
                                      <p:cBhvr>
                                        <p:cTn id="139" dur="1" fill="hold">
                                          <p:stCondLst>
                                            <p:cond delay="5999"/>
                                          </p:stCondLst>
                                        </p:cTn>
                                        <p:tgtEl>
                                          <p:spTgt spid="8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70"/>
                                        </p:tgtEl>
                                        <p:attrNameLst>
                                          <p:attrName>style.visibility</p:attrName>
                                        </p:attrNameLst>
                                      </p:cBhvr>
                                      <p:to>
                                        <p:strVal val="visible"/>
                                      </p:to>
                                    </p:set>
                                    <p:anim calcmode="lin" valueType="num">
                                      <p:cBhvr additive="base">
                                        <p:cTn id="142" dur="4000" fill="hold"/>
                                        <p:tgtEl>
                                          <p:spTgt spid="70"/>
                                        </p:tgtEl>
                                        <p:attrNameLst>
                                          <p:attrName>ppt_x</p:attrName>
                                        </p:attrNameLst>
                                      </p:cBhvr>
                                      <p:tavLst>
                                        <p:tav tm="0">
                                          <p:val>
                                            <p:strVal val="#ppt_x"/>
                                          </p:val>
                                        </p:tav>
                                        <p:tav tm="100000">
                                          <p:val>
                                            <p:strVal val="#ppt_x"/>
                                          </p:val>
                                        </p:tav>
                                      </p:tavLst>
                                    </p:anim>
                                    <p:anim calcmode="lin" valueType="num">
                                      <p:cBhvr additive="base">
                                        <p:cTn id="143" dur="4000" fill="hold"/>
                                        <p:tgtEl>
                                          <p:spTgt spid="70"/>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70"/>
                                        </p:tgtEl>
                                        <p:attrNameLst>
                                          <p:attrName>style.visibility</p:attrName>
                                        </p:attrNameLst>
                                      </p:cBhvr>
                                      <p:to>
                                        <p:strVal val="visible"/>
                                      </p:to>
                                    </p:set>
                                    <p:anim calcmode="lin" valueType="num">
                                      <p:cBhvr>
                                        <p:cTn id="146" dur="4000" fill="hold"/>
                                        <p:tgtEl>
                                          <p:spTgt spid="70"/>
                                        </p:tgtEl>
                                        <p:attrNameLst>
                                          <p:attrName>ppt_w</p:attrName>
                                        </p:attrNameLst>
                                      </p:cBhvr>
                                      <p:tavLst>
                                        <p:tav tm="0" fmla="#ppt_w*sin(2.5*pi*$)">
                                          <p:val>
                                            <p:fltVal val="0"/>
                                          </p:val>
                                        </p:tav>
                                        <p:tav tm="100000">
                                          <p:val>
                                            <p:fltVal val="1"/>
                                          </p:val>
                                        </p:tav>
                                      </p:tavLst>
                                    </p:anim>
                                    <p:anim calcmode="lin" valueType="num">
                                      <p:cBhvr>
                                        <p:cTn id="147" dur="4000" fill="hold"/>
                                        <p:tgtEl>
                                          <p:spTgt spid="70"/>
                                        </p:tgtEl>
                                        <p:attrNameLst>
                                          <p:attrName>ppt_h</p:attrName>
                                        </p:attrNameLst>
                                      </p:cBhvr>
                                      <p:tavLst>
                                        <p:tav tm="0">
                                          <p:val>
                                            <p:strVal val="#ppt_h"/>
                                          </p:val>
                                        </p:tav>
                                        <p:tav tm="100000">
                                          <p:val>
                                            <p:strVal val="#ppt_h"/>
                                          </p:val>
                                        </p:tav>
                                      </p:tavLst>
                                    </p:anim>
                                  </p:childTnLst>
                                </p:cTn>
                              </p:par>
                              <p:par>
                                <p:cTn id="148" presetID="2" presetClass="exit" presetSubtype="4" fill="hold" grpId="2" nodeType="withEffect">
                                  <p:stCondLst>
                                    <p:cond delay="0"/>
                                  </p:stCondLst>
                                  <p:childTnLst>
                                    <p:anim calcmode="lin" valueType="num">
                                      <p:cBhvr additive="base">
                                        <p:cTn id="149" dur="4500"/>
                                        <p:tgtEl>
                                          <p:spTgt spid="70"/>
                                        </p:tgtEl>
                                        <p:attrNameLst>
                                          <p:attrName>ppt_x</p:attrName>
                                        </p:attrNameLst>
                                      </p:cBhvr>
                                      <p:tavLst>
                                        <p:tav tm="0">
                                          <p:val>
                                            <p:strVal val="ppt_x"/>
                                          </p:val>
                                        </p:tav>
                                        <p:tav tm="100000">
                                          <p:val>
                                            <p:strVal val="ppt_x"/>
                                          </p:val>
                                        </p:tav>
                                      </p:tavLst>
                                    </p:anim>
                                    <p:anim calcmode="lin" valueType="num">
                                      <p:cBhvr additive="base">
                                        <p:cTn id="150" dur="4500"/>
                                        <p:tgtEl>
                                          <p:spTgt spid="70"/>
                                        </p:tgtEl>
                                        <p:attrNameLst>
                                          <p:attrName>ppt_y</p:attrName>
                                        </p:attrNameLst>
                                      </p:cBhvr>
                                      <p:tavLst>
                                        <p:tav tm="0">
                                          <p:val>
                                            <p:strVal val="ppt_y"/>
                                          </p:val>
                                        </p:tav>
                                        <p:tav tm="100000">
                                          <p:val>
                                            <p:strVal val="1+ppt_h/2"/>
                                          </p:val>
                                        </p:tav>
                                      </p:tavLst>
                                    </p:anim>
                                    <p:set>
                                      <p:cBhvr>
                                        <p:cTn id="151" dur="1" fill="hold">
                                          <p:stCondLst>
                                            <p:cond delay="4499"/>
                                          </p:stCondLst>
                                        </p:cTn>
                                        <p:tgtEl>
                                          <p:spTgt spid="70"/>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70"/>
                                        </p:tgtEl>
                                      </p:cBhvr>
                                    </p:animEffect>
                                    <p:set>
                                      <p:cBhvr>
                                        <p:cTn id="154" dur="1" fill="hold">
                                          <p:stCondLst>
                                            <p:cond delay="5999"/>
                                          </p:stCondLst>
                                        </p:cTn>
                                        <p:tgtEl>
                                          <p:spTgt spid="70"/>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71"/>
                                        </p:tgtEl>
                                        <p:attrNameLst>
                                          <p:attrName>style.visibility</p:attrName>
                                        </p:attrNameLst>
                                      </p:cBhvr>
                                      <p:to>
                                        <p:strVal val="visible"/>
                                      </p:to>
                                    </p:set>
                                    <p:anim calcmode="lin" valueType="num">
                                      <p:cBhvr additive="base">
                                        <p:cTn id="157" dur="4000" fill="hold"/>
                                        <p:tgtEl>
                                          <p:spTgt spid="71"/>
                                        </p:tgtEl>
                                        <p:attrNameLst>
                                          <p:attrName>ppt_x</p:attrName>
                                        </p:attrNameLst>
                                      </p:cBhvr>
                                      <p:tavLst>
                                        <p:tav tm="0">
                                          <p:val>
                                            <p:strVal val="#ppt_x"/>
                                          </p:val>
                                        </p:tav>
                                        <p:tav tm="100000">
                                          <p:val>
                                            <p:strVal val="#ppt_x"/>
                                          </p:val>
                                        </p:tav>
                                      </p:tavLst>
                                    </p:anim>
                                    <p:anim calcmode="lin" valueType="num">
                                      <p:cBhvr additive="base">
                                        <p:cTn id="158" dur="4000" fill="hold"/>
                                        <p:tgtEl>
                                          <p:spTgt spid="71"/>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71"/>
                                        </p:tgtEl>
                                        <p:attrNameLst>
                                          <p:attrName>style.visibility</p:attrName>
                                        </p:attrNameLst>
                                      </p:cBhvr>
                                      <p:to>
                                        <p:strVal val="visible"/>
                                      </p:to>
                                    </p:set>
                                    <p:anim calcmode="lin" valueType="num">
                                      <p:cBhvr>
                                        <p:cTn id="161" dur="4000" fill="hold"/>
                                        <p:tgtEl>
                                          <p:spTgt spid="71"/>
                                        </p:tgtEl>
                                        <p:attrNameLst>
                                          <p:attrName>ppt_w</p:attrName>
                                        </p:attrNameLst>
                                      </p:cBhvr>
                                      <p:tavLst>
                                        <p:tav tm="0" fmla="#ppt_w*sin(2.5*pi*$)">
                                          <p:val>
                                            <p:fltVal val="0"/>
                                          </p:val>
                                        </p:tav>
                                        <p:tav tm="100000">
                                          <p:val>
                                            <p:fltVal val="1"/>
                                          </p:val>
                                        </p:tav>
                                      </p:tavLst>
                                    </p:anim>
                                    <p:anim calcmode="lin" valueType="num">
                                      <p:cBhvr>
                                        <p:cTn id="162" dur="4000" fill="hold"/>
                                        <p:tgtEl>
                                          <p:spTgt spid="71"/>
                                        </p:tgtEl>
                                        <p:attrNameLst>
                                          <p:attrName>ppt_h</p:attrName>
                                        </p:attrNameLst>
                                      </p:cBhvr>
                                      <p:tavLst>
                                        <p:tav tm="0">
                                          <p:val>
                                            <p:strVal val="#ppt_h"/>
                                          </p:val>
                                        </p:tav>
                                        <p:tav tm="100000">
                                          <p:val>
                                            <p:strVal val="#ppt_h"/>
                                          </p:val>
                                        </p:tav>
                                      </p:tavLst>
                                    </p:anim>
                                  </p:childTnLst>
                                </p:cTn>
                              </p:par>
                              <p:par>
                                <p:cTn id="163" presetID="2" presetClass="exit" presetSubtype="4" fill="hold" grpId="2" nodeType="withEffect">
                                  <p:stCondLst>
                                    <p:cond delay="0"/>
                                  </p:stCondLst>
                                  <p:childTnLst>
                                    <p:anim calcmode="lin" valueType="num">
                                      <p:cBhvr additive="base">
                                        <p:cTn id="164" dur="4500"/>
                                        <p:tgtEl>
                                          <p:spTgt spid="71"/>
                                        </p:tgtEl>
                                        <p:attrNameLst>
                                          <p:attrName>ppt_x</p:attrName>
                                        </p:attrNameLst>
                                      </p:cBhvr>
                                      <p:tavLst>
                                        <p:tav tm="0">
                                          <p:val>
                                            <p:strVal val="ppt_x"/>
                                          </p:val>
                                        </p:tav>
                                        <p:tav tm="100000">
                                          <p:val>
                                            <p:strVal val="ppt_x"/>
                                          </p:val>
                                        </p:tav>
                                      </p:tavLst>
                                    </p:anim>
                                    <p:anim calcmode="lin" valueType="num">
                                      <p:cBhvr additive="base">
                                        <p:cTn id="165" dur="4500"/>
                                        <p:tgtEl>
                                          <p:spTgt spid="71"/>
                                        </p:tgtEl>
                                        <p:attrNameLst>
                                          <p:attrName>ppt_y</p:attrName>
                                        </p:attrNameLst>
                                      </p:cBhvr>
                                      <p:tavLst>
                                        <p:tav tm="0">
                                          <p:val>
                                            <p:strVal val="ppt_y"/>
                                          </p:val>
                                        </p:tav>
                                        <p:tav tm="100000">
                                          <p:val>
                                            <p:strVal val="1+ppt_h/2"/>
                                          </p:val>
                                        </p:tav>
                                      </p:tavLst>
                                    </p:anim>
                                    <p:set>
                                      <p:cBhvr>
                                        <p:cTn id="166" dur="1" fill="hold">
                                          <p:stCondLst>
                                            <p:cond delay="4499"/>
                                          </p:stCondLst>
                                        </p:cTn>
                                        <p:tgtEl>
                                          <p:spTgt spid="71"/>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71"/>
                                        </p:tgtEl>
                                      </p:cBhvr>
                                    </p:animEffect>
                                    <p:set>
                                      <p:cBhvr>
                                        <p:cTn id="169" dur="1" fill="hold">
                                          <p:stCondLst>
                                            <p:cond delay="5999"/>
                                          </p:stCondLst>
                                        </p:cTn>
                                        <p:tgtEl>
                                          <p:spTgt spid="71"/>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76"/>
                                        </p:tgtEl>
                                        <p:attrNameLst>
                                          <p:attrName>style.visibility</p:attrName>
                                        </p:attrNameLst>
                                      </p:cBhvr>
                                      <p:to>
                                        <p:strVal val="visible"/>
                                      </p:to>
                                    </p:set>
                                    <p:anim calcmode="lin" valueType="num">
                                      <p:cBhvr additive="base">
                                        <p:cTn id="172" dur="4000" fill="hold"/>
                                        <p:tgtEl>
                                          <p:spTgt spid="76"/>
                                        </p:tgtEl>
                                        <p:attrNameLst>
                                          <p:attrName>ppt_x</p:attrName>
                                        </p:attrNameLst>
                                      </p:cBhvr>
                                      <p:tavLst>
                                        <p:tav tm="0">
                                          <p:val>
                                            <p:strVal val="#ppt_x"/>
                                          </p:val>
                                        </p:tav>
                                        <p:tav tm="100000">
                                          <p:val>
                                            <p:strVal val="#ppt_x"/>
                                          </p:val>
                                        </p:tav>
                                      </p:tavLst>
                                    </p:anim>
                                    <p:anim calcmode="lin" valueType="num">
                                      <p:cBhvr additive="base">
                                        <p:cTn id="173" dur="4000" fill="hold"/>
                                        <p:tgtEl>
                                          <p:spTgt spid="76"/>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76"/>
                                        </p:tgtEl>
                                        <p:attrNameLst>
                                          <p:attrName>style.visibility</p:attrName>
                                        </p:attrNameLst>
                                      </p:cBhvr>
                                      <p:to>
                                        <p:strVal val="visible"/>
                                      </p:to>
                                    </p:set>
                                    <p:anim calcmode="lin" valueType="num">
                                      <p:cBhvr>
                                        <p:cTn id="176" dur="4000" fill="hold"/>
                                        <p:tgtEl>
                                          <p:spTgt spid="76"/>
                                        </p:tgtEl>
                                        <p:attrNameLst>
                                          <p:attrName>ppt_w</p:attrName>
                                        </p:attrNameLst>
                                      </p:cBhvr>
                                      <p:tavLst>
                                        <p:tav tm="0" fmla="#ppt_w*sin(2.5*pi*$)">
                                          <p:val>
                                            <p:fltVal val="0"/>
                                          </p:val>
                                        </p:tav>
                                        <p:tav tm="100000">
                                          <p:val>
                                            <p:fltVal val="1"/>
                                          </p:val>
                                        </p:tav>
                                      </p:tavLst>
                                    </p:anim>
                                    <p:anim calcmode="lin" valueType="num">
                                      <p:cBhvr>
                                        <p:cTn id="177" dur="4000" fill="hold"/>
                                        <p:tgtEl>
                                          <p:spTgt spid="76"/>
                                        </p:tgtEl>
                                        <p:attrNameLst>
                                          <p:attrName>ppt_h</p:attrName>
                                        </p:attrNameLst>
                                      </p:cBhvr>
                                      <p:tavLst>
                                        <p:tav tm="0">
                                          <p:val>
                                            <p:strVal val="#ppt_h"/>
                                          </p:val>
                                        </p:tav>
                                        <p:tav tm="100000">
                                          <p:val>
                                            <p:strVal val="#ppt_h"/>
                                          </p:val>
                                        </p:tav>
                                      </p:tavLst>
                                    </p:anim>
                                  </p:childTnLst>
                                </p:cTn>
                              </p:par>
                              <p:par>
                                <p:cTn id="178" presetID="2" presetClass="exit" presetSubtype="4" fill="hold" grpId="2" nodeType="withEffect">
                                  <p:stCondLst>
                                    <p:cond delay="0"/>
                                  </p:stCondLst>
                                  <p:childTnLst>
                                    <p:anim calcmode="lin" valueType="num">
                                      <p:cBhvr additive="base">
                                        <p:cTn id="179" dur="4500"/>
                                        <p:tgtEl>
                                          <p:spTgt spid="76"/>
                                        </p:tgtEl>
                                        <p:attrNameLst>
                                          <p:attrName>ppt_x</p:attrName>
                                        </p:attrNameLst>
                                      </p:cBhvr>
                                      <p:tavLst>
                                        <p:tav tm="0">
                                          <p:val>
                                            <p:strVal val="ppt_x"/>
                                          </p:val>
                                        </p:tav>
                                        <p:tav tm="100000">
                                          <p:val>
                                            <p:strVal val="ppt_x"/>
                                          </p:val>
                                        </p:tav>
                                      </p:tavLst>
                                    </p:anim>
                                    <p:anim calcmode="lin" valueType="num">
                                      <p:cBhvr additive="base">
                                        <p:cTn id="180" dur="4500"/>
                                        <p:tgtEl>
                                          <p:spTgt spid="76"/>
                                        </p:tgtEl>
                                        <p:attrNameLst>
                                          <p:attrName>ppt_y</p:attrName>
                                        </p:attrNameLst>
                                      </p:cBhvr>
                                      <p:tavLst>
                                        <p:tav tm="0">
                                          <p:val>
                                            <p:strVal val="ppt_y"/>
                                          </p:val>
                                        </p:tav>
                                        <p:tav tm="100000">
                                          <p:val>
                                            <p:strVal val="1+ppt_h/2"/>
                                          </p:val>
                                        </p:tav>
                                      </p:tavLst>
                                    </p:anim>
                                    <p:set>
                                      <p:cBhvr>
                                        <p:cTn id="181" dur="1" fill="hold">
                                          <p:stCondLst>
                                            <p:cond delay="4499"/>
                                          </p:stCondLst>
                                        </p:cTn>
                                        <p:tgtEl>
                                          <p:spTgt spid="76"/>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76"/>
                                        </p:tgtEl>
                                      </p:cBhvr>
                                    </p:animEffect>
                                    <p:set>
                                      <p:cBhvr>
                                        <p:cTn id="184" dur="1" fill="hold">
                                          <p:stCondLst>
                                            <p:cond delay="5999"/>
                                          </p:stCondLst>
                                        </p:cTn>
                                        <p:tgtEl>
                                          <p:spTgt spid="76"/>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77"/>
                                        </p:tgtEl>
                                        <p:attrNameLst>
                                          <p:attrName>style.visibility</p:attrName>
                                        </p:attrNameLst>
                                      </p:cBhvr>
                                      <p:to>
                                        <p:strVal val="visible"/>
                                      </p:to>
                                    </p:set>
                                    <p:anim calcmode="lin" valueType="num">
                                      <p:cBhvr additive="base">
                                        <p:cTn id="187" dur="4000" fill="hold"/>
                                        <p:tgtEl>
                                          <p:spTgt spid="77"/>
                                        </p:tgtEl>
                                        <p:attrNameLst>
                                          <p:attrName>ppt_x</p:attrName>
                                        </p:attrNameLst>
                                      </p:cBhvr>
                                      <p:tavLst>
                                        <p:tav tm="0">
                                          <p:val>
                                            <p:strVal val="#ppt_x"/>
                                          </p:val>
                                        </p:tav>
                                        <p:tav tm="100000">
                                          <p:val>
                                            <p:strVal val="#ppt_x"/>
                                          </p:val>
                                        </p:tav>
                                      </p:tavLst>
                                    </p:anim>
                                    <p:anim calcmode="lin" valueType="num">
                                      <p:cBhvr additive="base">
                                        <p:cTn id="188" dur="4000" fill="hold"/>
                                        <p:tgtEl>
                                          <p:spTgt spid="77"/>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77"/>
                                        </p:tgtEl>
                                        <p:attrNameLst>
                                          <p:attrName>style.visibility</p:attrName>
                                        </p:attrNameLst>
                                      </p:cBhvr>
                                      <p:to>
                                        <p:strVal val="visible"/>
                                      </p:to>
                                    </p:set>
                                    <p:anim calcmode="lin" valueType="num">
                                      <p:cBhvr>
                                        <p:cTn id="191" dur="4000" fill="hold"/>
                                        <p:tgtEl>
                                          <p:spTgt spid="77"/>
                                        </p:tgtEl>
                                        <p:attrNameLst>
                                          <p:attrName>ppt_w</p:attrName>
                                        </p:attrNameLst>
                                      </p:cBhvr>
                                      <p:tavLst>
                                        <p:tav tm="0" fmla="#ppt_w*sin(2.5*pi*$)">
                                          <p:val>
                                            <p:fltVal val="0"/>
                                          </p:val>
                                        </p:tav>
                                        <p:tav tm="100000">
                                          <p:val>
                                            <p:fltVal val="1"/>
                                          </p:val>
                                        </p:tav>
                                      </p:tavLst>
                                    </p:anim>
                                    <p:anim calcmode="lin" valueType="num">
                                      <p:cBhvr>
                                        <p:cTn id="192" dur="4000" fill="hold"/>
                                        <p:tgtEl>
                                          <p:spTgt spid="77"/>
                                        </p:tgtEl>
                                        <p:attrNameLst>
                                          <p:attrName>ppt_h</p:attrName>
                                        </p:attrNameLst>
                                      </p:cBhvr>
                                      <p:tavLst>
                                        <p:tav tm="0">
                                          <p:val>
                                            <p:strVal val="#ppt_h"/>
                                          </p:val>
                                        </p:tav>
                                        <p:tav tm="100000">
                                          <p:val>
                                            <p:strVal val="#ppt_h"/>
                                          </p:val>
                                        </p:tav>
                                      </p:tavLst>
                                    </p:anim>
                                  </p:childTnLst>
                                </p:cTn>
                              </p:par>
                              <p:par>
                                <p:cTn id="193" presetID="2" presetClass="exit" presetSubtype="4" fill="hold" grpId="2" nodeType="withEffect">
                                  <p:stCondLst>
                                    <p:cond delay="0"/>
                                  </p:stCondLst>
                                  <p:childTnLst>
                                    <p:anim calcmode="lin" valueType="num">
                                      <p:cBhvr additive="base">
                                        <p:cTn id="194" dur="4500"/>
                                        <p:tgtEl>
                                          <p:spTgt spid="77"/>
                                        </p:tgtEl>
                                        <p:attrNameLst>
                                          <p:attrName>ppt_x</p:attrName>
                                        </p:attrNameLst>
                                      </p:cBhvr>
                                      <p:tavLst>
                                        <p:tav tm="0">
                                          <p:val>
                                            <p:strVal val="ppt_x"/>
                                          </p:val>
                                        </p:tav>
                                        <p:tav tm="100000">
                                          <p:val>
                                            <p:strVal val="ppt_x"/>
                                          </p:val>
                                        </p:tav>
                                      </p:tavLst>
                                    </p:anim>
                                    <p:anim calcmode="lin" valueType="num">
                                      <p:cBhvr additive="base">
                                        <p:cTn id="195" dur="4500"/>
                                        <p:tgtEl>
                                          <p:spTgt spid="77"/>
                                        </p:tgtEl>
                                        <p:attrNameLst>
                                          <p:attrName>ppt_y</p:attrName>
                                        </p:attrNameLst>
                                      </p:cBhvr>
                                      <p:tavLst>
                                        <p:tav tm="0">
                                          <p:val>
                                            <p:strVal val="ppt_y"/>
                                          </p:val>
                                        </p:tav>
                                        <p:tav tm="100000">
                                          <p:val>
                                            <p:strVal val="1+ppt_h/2"/>
                                          </p:val>
                                        </p:tav>
                                      </p:tavLst>
                                    </p:anim>
                                    <p:set>
                                      <p:cBhvr>
                                        <p:cTn id="196" dur="1" fill="hold">
                                          <p:stCondLst>
                                            <p:cond delay="4499"/>
                                          </p:stCondLst>
                                        </p:cTn>
                                        <p:tgtEl>
                                          <p:spTgt spid="77"/>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77"/>
                                        </p:tgtEl>
                                      </p:cBhvr>
                                    </p:animEffect>
                                    <p:set>
                                      <p:cBhvr>
                                        <p:cTn id="199" dur="1" fill="hold">
                                          <p:stCondLst>
                                            <p:cond delay="5999"/>
                                          </p:stCondLst>
                                        </p:cTn>
                                        <p:tgtEl>
                                          <p:spTgt spid="77"/>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 calcmode="lin" valueType="num">
                                      <p:cBhvr additive="base">
                                        <p:cTn id="202" dur="4000" fill="hold"/>
                                        <p:tgtEl>
                                          <p:spTgt spid="64"/>
                                        </p:tgtEl>
                                        <p:attrNameLst>
                                          <p:attrName>ppt_x</p:attrName>
                                        </p:attrNameLst>
                                      </p:cBhvr>
                                      <p:tavLst>
                                        <p:tav tm="0">
                                          <p:val>
                                            <p:strVal val="#ppt_x"/>
                                          </p:val>
                                        </p:tav>
                                        <p:tav tm="100000">
                                          <p:val>
                                            <p:strVal val="#ppt_x"/>
                                          </p:val>
                                        </p:tav>
                                      </p:tavLst>
                                    </p:anim>
                                    <p:anim calcmode="lin" valueType="num">
                                      <p:cBhvr additive="base">
                                        <p:cTn id="203" dur="4000" fill="hold"/>
                                        <p:tgtEl>
                                          <p:spTgt spid="64"/>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64"/>
                                        </p:tgtEl>
                                        <p:attrNameLst>
                                          <p:attrName>style.visibility</p:attrName>
                                        </p:attrNameLst>
                                      </p:cBhvr>
                                      <p:to>
                                        <p:strVal val="visible"/>
                                      </p:to>
                                    </p:set>
                                    <p:anim calcmode="lin" valueType="num">
                                      <p:cBhvr>
                                        <p:cTn id="206" dur="4000" fill="hold"/>
                                        <p:tgtEl>
                                          <p:spTgt spid="64"/>
                                        </p:tgtEl>
                                        <p:attrNameLst>
                                          <p:attrName>ppt_w</p:attrName>
                                        </p:attrNameLst>
                                      </p:cBhvr>
                                      <p:tavLst>
                                        <p:tav tm="0" fmla="#ppt_w*sin(2.5*pi*$)">
                                          <p:val>
                                            <p:fltVal val="0"/>
                                          </p:val>
                                        </p:tav>
                                        <p:tav tm="100000">
                                          <p:val>
                                            <p:fltVal val="1"/>
                                          </p:val>
                                        </p:tav>
                                      </p:tavLst>
                                    </p:anim>
                                    <p:anim calcmode="lin" valueType="num">
                                      <p:cBhvr>
                                        <p:cTn id="207" dur="4000" fill="hold"/>
                                        <p:tgtEl>
                                          <p:spTgt spid="64"/>
                                        </p:tgtEl>
                                        <p:attrNameLst>
                                          <p:attrName>ppt_h</p:attrName>
                                        </p:attrNameLst>
                                      </p:cBhvr>
                                      <p:tavLst>
                                        <p:tav tm="0">
                                          <p:val>
                                            <p:strVal val="#ppt_h"/>
                                          </p:val>
                                        </p:tav>
                                        <p:tav tm="100000">
                                          <p:val>
                                            <p:strVal val="#ppt_h"/>
                                          </p:val>
                                        </p:tav>
                                      </p:tavLst>
                                    </p:anim>
                                  </p:childTnLst>
                                </p:cTn>
                              </p:par>
                              <p:par>
                                <p:cTn id="208" presetID="2" presetClass="exit" presetSubtype="4" fill="hold" grpId="2" nodeType="withEffect">
                                  <p:stCondLst>
                                    <p:cond delay="0"/>
                                  </p:stCondLst>
                                  <p:childTnLst>
                                    <p:anim calcmode="lin" valueType="num">
                                      <p:cBhvr additive="base">
                                        <p:cTn id="209" dur="4500"/>
                                        <p:tgtEl>
                                          <p:spTgt spid="64"/>
                                        </p:tgtEl>
                                        <p:attrNameLst>
                                          <p:attrName>ppt_x</p:attrName>
                                        </p:attrNameLst>
                                      </p:cBhvr>
                                      <p:tavLst>
                                        <p:tav tm="0">
                                          <p:val>
                                            <p:strVal val="ppt_x"/>
                                          </p:val>
                                        </p:tav>
                                        <p:tav tm="100000">
                                          <p:val>
                                            <p:strVal val="ppt_x"/>
                                          </p:val>
                                        </p:tav>
                                      </p:tavLst>
                                    </p:anim>
                                    <p:anim calcmode="lin" valueType="num">
                                      <p:cBhvr additive="base">
                                        <p:cTn id="210" dur="4500"/>
                                        <p:tgtEl>
                                          <p:spTgt spid="64"/>
                                        </p:tgtEl>
                                        <p:attrNameLst>
                                          <p:attrName>ppt_y</p:attrName>
                                        </p:attrNameLst>
                                      </p:cBhvr>
                                      <p:tavLst>
                                        <p:tav tm="0">
                                          <p:val>
                                            <p:strVal val="ppt_y"/>
                                          </p:val>
                                        </p:tav>
                                        <p:tav tm="100000">
                                          <p:val>
                                            <p:strVal val="1+ppt_h/2"/>
                                          </p:val>
                                        </p:tav>
                                      </p:tavLst>
                                    </p:anim>
                                    <p:set>
                                      <p:cBhvr>
                                        <p:cTn id="211" dur="1" fill="hold">
                                          <p:stCondLst>
                                            <p:cond delay="4499"/>
                                          </p:stCondLst>
                                        </p:cTn>
                                        <p:tgtEl>
                                          <p:spTgt spid="64"/>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64"/>
                                        </p:tgtEl>
                                      </p:cBhvr>
                                    </p:animEffect>
                                    <p:set>
                                      <p:cBhvr>
                                        <p:cTn id="214" dur="1" fill="hold">
                                          <p:stCondLst>
                                            <p:cond delay="5999"/>
                                          </p:stCondLst>
                                        </p:cTn>
                                        <p:tgtEl>
                                          <p:spTgt spid="64"/>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65"/>
                                        </p:tgtEl>
                                        <p:attrNameLst>
                                          <p:attrName>style.visibility</p:attrName>
                                        </p:attrNameLst>
                                      </p:cBhvr>
                                      <p:to>
                                        <p:strVal val="visible"/>
                                      </p:to>
                                    </p:set>
                                    <p:anim calcmode="lin" valueType="num">
                                      <p:cBhvr additive="base">
                                        <p:cTn id="217" dur="4000" fill="hold"/>
                                        <p:tgtEl>
                                          <p:spTgt spid="65"/>
                                        </p:tgtEl>
                                        <p:attrNameLst>
                                          <p:attrName>ppt_x</p:attrName>
                                        </p:attrNameLst>
                                      </p:cBhvr>
                                      <p:tavLst>
                                        <p:tav tm="0">
                                          <p:val>
                                            <p:strVal val="#ppt_x"/>
                                          </p:val>
                                        </p:tav>
                                        <p:tav tm="100000">
                                          <p:val>
                                            <p:strVal val="#ppt_x"/>
                                          </p:val>
                                        </p:tav>
                                      </p:tavLst>
                                    </p:anim>
                                    <p:anim calcmode="lin" valueType="num">
                                      <p:cBhvr additive="base">
                                        <p:cTn id="218" dur="4000" fill="hold"/>
                                        <p:tgtEl>
                                          <p:spTgt spid="65"/>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65"/>
                                        </p:tgtEl>
                                        <p:attrNameLst>
                                          <p:attrName>style.visibility</p:attrName>
                                        </p:attrNameLst>
                                      </p:cBhvr>
                                      <p:to>
                                        <p:strVal val="visible"/>
                                      </p:to>
                                    </p:set>
                                    <p:anim calcmode="lin" valueType="num">
                                      <p:cBhvr>
                                        <p:cTn id="221" dur="4000" fill="hold"/>
                                        <p:tgtEl>
                                          <p:spTgt spid="65"/>
                                        </p:tgtEl>
                                        <p:attrNameLst>
                                          <p:attrName>ppt_w</p:attrName>
                                        </p:attrNameLst>
                                      </p:cBhvr>
                                      <p:tavLst>
                                        <p:tav tm="0" fmla="#ppt_w*sin(2.5*pi*$)">
                                          <p:val>
                                            <p:fltVal val="0"/>
                                          </p:val>
                                        </p:tav>
                                        <p:tav tm="100000">
                                          <p:val>
                                            <p:fltVal val="1"/>
                                          </p:val>
                                        </p:tav>
                                      </p:tavLst>
                                    </p:anim>
                                    <p:anim calcmode="lin" valueType="num">
                                      <p:cBhvr>
                                        <p:cTn id="222" dur="4000" fill="hold"/>
                                        <p:tgtEl>
                                          <p:spTgt spid="65"/>
                                        </p:tgtEl>
                                        <p:attrNameLst>
                                          <p:attrName>ppt_h</p:attrName>
                                        </p:attrNameLst>
                                      </p:cBhvr>
                                      <p:tavLst>
                                        <p:tav tm="0">
                                          <p:val>
                                            <p:strVal val="#ppt_h"/>
                                          </p:val>
                                        </p:tav>
                                        <p:tav tm="100000">
                                          <p:val>
                                            <p:strVal val="#ppt_h"/>
                                          </p:val>
                                        </p:tav>
                                      </p:tavLst>
                                    </p:anim>
                                  </p:childTnLst>
                                </p:cTn>
                              </p:par>
                              <p:par>
                                <p:cTn id="223" presetID="2" presetClass="exit" presetSubtype="4" fill="hold" grpId="2" nodeType="withEffect">
                                  <p:stCondLst>
                                    <p:cond delay="0"/>
                                  </p:stCondLst>
                                  <p:childTnLst>
                                    <p:anim calcmode="lin" valueType="num">
                                      <p:cBhvr additive="base">
                                        <p:cTn id="224" dur="4500"/>
                                        <p:tgtEl>
                                          <p:spTgt spid="65"/>
                                        </p:tgtEl>
                                        <p:attrNameLst>
                                          <p:attrName>ppt_x</p:attrName>
                                        </p:attrNameLst>
                                      </p:cBhvr>
                                      <p:tavLst>
                                        <p:tav tm="0">
                                          <p:val>
                                            <p:strVal val="ppt_x"/>
                                          </p:val>
                                        </p:tav>
                                        <p:tav tm="100000">
                                          <p:val>
                                            <p:strVal val="ppt_x"/>
                                          </p:val>
                                        </p:tav>
                                      </p:tavLst>
                                    </p:anim>
                                    <p:anim calcmode="lin" valueType="num">
                                      <p:cBhvr additive="base">
                                        <p:cTn id="225" dur="4500"/>
                                        <p:tgtEl>
                                          <p:spTgt spid="65"/>
                                        </p:tgtEl>
                                        <p:attrNameLst>
                                          <p:attrName>ppt_y</p:attrName>
                                        </p:attrNameLst>
                                      </p:cBhvr>
                                      <p:tavLst>
                                        <p:tav tm="0">
                                          <p:val>
                                            <p:strVal val="ppt_y"/>
                                          </p:val>
                                        </p:tav>
                                        <p:tav tm="100000">
                                          <p:val>
                                            <p:strVal val="1+ppt_h/2"/>
                                          </p:val>
                                        </p:tav>
                                      </p:tavLst>
                                    </p:anim>
                                    <p:set>
                                      <p:cBhvr>
                                        <p:cTn id="226" dur="1" fill="hold">
                                          <p:stCondLst>
                                            <p:cond delay="4499"/>
                                          </p:stCondLst>
                                        </p:cTn>
                                        <p:tgtEl>
                                          <p:spTgt spid="65"/>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65"/>
                                        </p:tgtEl>
                                      </p:cBhvr>
                                    </p:animEffect>
                                    <p:set>
                                      <p:cBhvr>
                                        <p:cTn id="229" dur="1" fill="hold">
                                          <p:stCondLst>
                                            <p:cond delay="5999"/>
                                          </p:stCondLst>
                                        </p:cTn>
                                        <p:tgtEl>
                                          <p:spTgt spid="65"/>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85"/>
                                        </p:tgtEl>
                                        <p:attrNameLst>
                                          <p:attrName>style.visibility</p:attrName>
                                        </p:attrNameLst>
                                      </p:cBhvr>
                                      <p:to>
                                        <p:strVal val="visible"/>
                                      </p:to>
                                    </p:set>
                                    <p:anim calcmode="lin" valueType="num">
                                      <p:cBhvr additive="base">
                                        <p:cTn id="232" dur="4000" fill="hold"/>
                                        <p:tgtEl>
                                          <p:spTgt spid="85"/>
                                        </p:tgtEl>
                                        <p:attrNameLst>
                                          <p:attrName>ppt_x</p:attrName>
                                        </p:attrNameLst>
                                      </p:cBhvr>
                                      <p:tavLst>
                                        <p:tav tm="0">
                                          <p:val>
                                            <p:strVal val="#ppt_x"/>
                                          </p:val>
                                        </p:tav>
                                        <p:tav tm="100000">
                                          <p:val>
                                            <p:strVal val="#ppt_x"/>
                                          </p:val>
                                        </p:tav>
                                      </p:tavLst>
                                    </p:anim>
                                    <p:anim calcmode="lin" valueType="num">
                                      <p:cBhvr additive="base">
                                        <p:cTn id="233" dur="4000" fill="hold"/>
                                        <p:tgtEl>
                                          <p:spTgt spid="85"/>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85"/>
                                        </p:tgtEl>
                                        <p:attrNameLst>
                                          <p:attrName>style.visibility</p:attrName>
                                        </p:attrNameLst>
                                      </p:cBhvr>
                                      <p:to>
                                        <p:strVal val="visible"/>
                                      </p:to>
                                    </p:set>
                                    <p:anim calcmode="lin" valueType="num">
                                      <p:cBhvr>
                                        <p:cTn id="236" dur="4000" fill="hold"/>
                                        <p:tgtEl>
                                          <p:spTgt spid="85"/>
                                        </p:tgtEl>
                                        <p:attrNameLst>
                                          <p:attrName>ppt_w</p:attrName>
                                        </p:attrNameLst>
                                      </p:cBhvr>
                                      <p:tavLst>
                                        <p:tav tm="0" fmla="#ppt_w*sin(2.5*pi*$)">
                                          <p:val>
                                            <p:fltVal val="0"/>
                                          </p:val>
                                        </p:tav>
                                        <p:tav tm="100000">
                                          <p:val>
                                            <p:fltVal val="1"/>
                                          </p:val>
                                        </p:tav>
                                      </p:tavLst>
                                    </p:anim>
                                    <p:anim calcmode="lin" valueType="num">
                                      <p:cBhvr>
                                        <p:cTn id="237" dur="4000" fill="hold"/>
                                        <p:tgtEl>
                                          <p:spTgt spid="85"/>
                                        </p:tgtEl>
                                        <p:attrNameLst>
                                          <p:attrName>ppt_h</p:attrName>
                                        </p:attrNameLst>
                                      </p:cBhvr>
                                      <p:tavLst>
                                        <p:tav tm="0">
                                          <p:val>
                                            <p:strVal val="#ppt_h"/>
                                          </p:val>
                                        </p:tav>
                                        <p:tav tm="100000">
                                          <p:val>
                                            <p:strVal val="#ppt_h"/>
                                          </p:val>
                                        </p:tav>
                                      </p:tavLst>
                                    </p:anim>
                                  </p:childTnLst>
                                </p:cTn>
                              </p:par>
                              <p:par>
                                <p:cTn id="238" presetID="2" presetClass="exit" presetSubtype="4" fill="hold" grpId="2" nodeType="withEffect">
                                  <p:stCondLst>
                                    <p:cond delay="0"/>
                                  </p:stCondLst>
                                  <p:childTnLst>
                                    <p:anim calcmode="lin" valueType="num">
                                      <p:cBhvr additive="base">
                                        <p:cTn id="239" dur="4500"/>
                                        <p:tgtEl>
                                          <p:spTgt spid="85"/>
                                        </p:tgtEl>
                                        <p:attrNameLst>
                                          <p:attrName>ppt_x</p:attrName>
                                        </p:attrNameLst>
                                      </p:cBhvr>
                                      <p:tavLst>
                                        <p:tav tm="0">
                                          <p:val>
                                            <p:strVal val="ppt_x"/>
                                          </p:val>
                                        </p:tav>
                                        <p:tav tm="100000">
                                          <p:val>
                                            <p:strVal val="ppt_x"/>
                                          </p:val>
                                        </p:tav>
                                      </p:tavLst>
                                    </p:anim>
                                    <p:anim calcmode="lin" valueType="num">
                                      <p:cBhvr additive="base">
                                        <p:cTn id="240" dur="4500"/>
                                        <p:tgtEl>
                                          <p:spTgt spid="85"/>
                                        </p:tgtEl>
                                        <p:attrNameLst>
                                          <p:attrName>ppt_y</p:attrName>
                                        </p:attrNameLst>
                                      </p:cBhvr>
                                      <p:tavLst>
                                        <p:tav tm="0">
                                          <p:val>
                                            <p:strVal val="ppt_y"/>
                                          </p:val>
                                        </p:tav>
                                        <p:tav tm="100000">
                                          <p:val>
                                            <p:strVal val="1+ppt_h/2"/>
                                          </p:val>
                                        </p:tav>
                                      </p:tavLst>
                                    </p:anim>
                                    <p:set>
                                      <p:cBhvr>
                                        <p:cTn id="241" dur="1" fill="hold">
                                          <p:stCondLst>
                                            <p:cond delay="4499"/>
                                          </p:stCondLst>
                                        </p:cTn>
                                        <p:tgtEl>
                                          <p:spTgt spid="8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85"/>
                                        </p:tgtEl>
                                      </p:cBhvr>
                                    </p:animEffect>
                                    <p:set>
                                      <p:cBhvr>
                                        <p:cTn id="244" dur="1" fill="hold">
                                          <p:stCondLst>
                                            <p:cond delay="5999"/>
                                          </p:stCondLst>
                                        </p:cTn>
                                        <p:tgtEl>
                                          <p:spTgt spid="8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84"/>
                                        </p:tgtEl>
                                        <p:attrNameLst>
                                          <p:attrName>style.visibility</p:attrName>
                                        </p:attrNameLst>
                                      </p:cBhvr>
                                      <p:to>
                                        <p:strVal val="visible"/>
                                      </p:to>
                                    </p:set>
                                    <p:anim calcmode="lin" valueType="num">
                                      <p:cBhvr additive="base">
                                        <p:cTn id="247" dur="4000" fill="hold"/>
                                        <p:tgtEl>
                                          <p:spTgt spid="84"/>
                                        </p:tgtEl>
                                        <p:attrNameLst>
                                          <p:attrName>ppt_x</p:attrName>
                                        </p:attrNameLst>
                                      </p:cBhvr>
                                      <p:tavLst>
                                        <p:tav tm="0">
                                          <p:val>
                                            <p:strVal val="#ppt_x"/>
                                          </p:val>
                                        </p:tav>
                                        <p:tav tm="100000">
                                          <p:val>
                                            <p:strVal val="#ppt_x"/>
                                          </p:val>
                                        </p:tav>
                                      </p:tavLst>
                                    </p:anim>
                                    <p:anim calcmode="lin" valueType="num">
                                      <p:cBhvr additive="base">
                                        <p:cTn id="248" dur="4000" fill="hold"/>
                                        <p:tgtEl>
                                          <p:spTgt spid="84"/>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84"/>
                                        </p:tgtEl>
                                        <p:attrNameLst>
                                          <p:attrName>style.visibility</p:attrName>
                                        </p:attrNameLst>
                                      </p:cBhvr>
                                      <p:to>
                                        <p:strVal val="visible"/>
                                      </p:to>
                                    </p:set>
                                    <p:anim calcmode="lin" valueType="num">
                                      <p:cBhvr>
                                        <p:cTn id="251" dur="4000" fill="hold"/>
                                        <p:tgtEl>
                                          <p:spTgt spid="84"/>
                                        </p:tgtEl>
                                        <p:attrNameLst>
                                          <p:attrName>ppt_w</p:attrName>
                                        </p:attrNameLst>
                                      </p:cBhvr>
                                      <p:tavLst>
                                        <p:tav tm="0" fmla="#ppt_w*sin(2.5*pi*$)">
                                          <p:val>
                                            <p:fltVal val="0"/>
                                          </p:val>
                                        </p:tav>
                                        <p:tav tm="100000">
                                          <p:val>
                                            <p:fltVal val="1"/>
                                          </p:val>
                                        </p:tav>
                                      </p:tavLst>
                                    </p:anim>
                                    <p:anim calcmode="lin" valueType="num">
                                      <p:cBhvr>
                                        <p:cTn id="252" dur="4000" fill="hold"/>
                                        <p:tgtEl>
                                          <p:spTgt spid="84"/>
                                        </p:tgtEl>
                                        <p:attrNameLst>
                                          <p:attrName>ppt_h</p:attrName>
                                        </p:attrNameLst>
                                      </p:cBhvr>
                                      <p:tavLst>
                                        <p:tav tm="0">
                                          <p:val>
                                            <p:strVal val="#ppt_h"/>
                                          </p:val>
                                        </p:tav>
                                        <p:tav tm="100000">
                                          <p:val>
                                            <p:strVal val="#ppt_h"/>
                                          </p:val>
                                        </p:tav>
                                      </p:tavLst>
                                    </p:anim>
                                  </p:childTnLst>
                                </p:cTn>
                              </p:par>
                              <p:par>
                                <p:cTn id="253" presetID="2" presetClass="exit" presetSubtype="4" fill="hold" grpId="2" nodeType="withEffect">
                                  <p:stCondLst>
                                    <p:cond delay="0"/>
                                  </p:stCondLst>
                                  <p:childTnLst>
                                    <p:anim calcmode="lin" valueType="num">
                                      <p:cBhvr additive="base">
                                        <p:cTn id="254" dur="4500"/>
                                        <p:tgtEl>
                                          <p:spTgt spid="84"/>
                                        </p:tgtEl>
                                        <p:attrNameLst>
                                          <p:attrName>ppt_x</p:attrName>
                                        </p:attrNameLst>
                                      </p:cBhvr>
                                      <p:tavLst>
                                        <p:tav tm="0">
                                          <p:val>
                                            <p:strVal val="ppt_x"/>
                                          </p:val>
                                        </p:tav>
                                        <p:tav tm="100000">
                                          <p:val>
                                            <p:strVal val="ppt_x"/>
                                          </p:val>
                                        </p:tav>
                                      </p:tavLst>
                                    </p:anim>
                                    <p:anim calcmode="lin" valueType="num">
                                      <p:cBhvr additive="base">
                                        <p:cTn id="255" dur="4500"/>
                                        <p:tgtEl>
                                          <p:spTgt spid="84"/>
                                        </p:tgtEl>
                                        <p:attrNameLst>
                                          <p:attrName>ppt_y</p:attrName>
                                        </p:attrNameLst>
                                      </p:cBhvr>
                                      <p:tavLst>
                                        <p:tav tm="0">
                                          <p:val>
                                            <p:strVal val="ppt_y"/>
                                          </p:val>
                                        </p:tav>
                                        <p:tav tm="100000">
                                          <p:val>
                                            <p:strVal val="1+ppt_h/2"/>
                                          </p:val>
                                        </p:tav>
                                      </p:tavLst>
                                    </p:anim>
                                    <p:set>
                                      <p:cBhvr>
                                        <p:cTn id="256" dur="1" fill="hold">
                                          <p:stCondLst>
                                            <p:cond delay="4499"/>
                                          </p:stCondLst>
                                        </p:cTn>
                                        <p:tgtEl>
                                          <p:spTgt spid="84"/>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84"/>
                                        </p:tgtEl>
                                      </p:cBhvr>
                                    </p:animEffect>
                                    <p:set>
                                      <p:cBhvr>
                                        <p:cTn id="259" dur="1" fill="hold">
                                          <p:stCondLst>
                                            <p:cond delay="5999"/>
                                          </p:stCondLst>
                                        </p:cTn>
                                        <p:tgtEl>
                                          <p:spTgt spid="84"/>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86"/>
                                        </p:tgtEl>
                                        <p:attrNameLst>
                                          <p:attrName>style.visibility</p:attrName>
                                        </p:attrNameLst>
                                      </p:cBhvr>
                                      <p:to>
                                        <p:strVal val="visible"/>
                                      </p:to>
                                    </p:set>
                                    <p:anim calcmode="lin" valueType="num">
                                      <p:cBhvr additive="base">
                                        <p:cTn id="262" dur="4000" fill="hold"/>
                                        <p:tgtEl>
                                          <p:spTgt spid="86"/>
                                        </p:tgtEl>
                                        <p:attrNameLst>
                                          <p:attrName>ppt_x</p:attrName>
                                        </p:attrNameLst>
                                      </p:cBhvr>
                                      <p:tavLst>
                                        <p:tav tm="0">
                                          <p:val>
                                            <p:strVal val="#ppt_x"/>
                                          </p:val>
                                        </p:tav>
                                        <p:tav tm="100000">
                                          <p:val>
                                            <p:strVal val="#ppt_x"/>
                                          </p:val>
                                        </p:tav>
                                      </p:tavLst>
                                    </p:anim>
                                    <p:anim calcmode="lin" valueType="num">
                                      <p:cBhvr additive="base">
                                        <p:cTn id="263" dur="4000" fill="hold"/>
                                        <p:tgtEl>
                                          <p:spTgt spid="86"/>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86"/>
                                        </p:tgtEl>
                                        <p:attrNameLst>
                                          <p:attrName>style.visibility</p:attrName>
                                        </p:attrNameLst>
                                      </p:cBhvr>
                                      <p:to>
                                        <p:strVal val="visible"/>
                                      </p:to>
                                    </p:set>
                                    <p:anim calcmode="lin" valueType="num">
                                      <p:cBhvr>
                                        <p:cTn id="266" dur="4000" fill="hold"/>
                                        <p:tgtEl>
                                          <p:spTgt spid="86"/>
                                        </p:tgtEl>
                                        <p:attrNameLst>
                                          <p:attrName>ppt_w</p:attrName>
                                        </p:attrNameLst>
                                      </p:cBhvr>
                                      <p:tavLst>
                                        <p:tav tm="0" fmla="#ppt_w*sin(2.5*pi*$)">
                                          <p:val>
                                            <p:fltVal val="0"/>
                                          </p:val>
                                        </p:tav>
                                        <p:tav tm="100000">
                                          <p:val>
                                            <p:fltVal val="1"/>
                                          </p:val>
                                        </p:tav>
                                      </p:tavLst>
                                    </p:anim>
                                    <p:anim calcmode="lin" valueType="num">
                                      <p:cBhvr>
                                        <p:cTn id="267" dur="4000" fill="hold"/>
                                        <p:tgtEl>
                                          <p:spTgt spid="86"/>
                                        </p:tgtEl>
                                        <p:attrNameLst>
                                          <p:attrName>ppt_h</p:attrName>
                                        </p:attrNameLst>
                                      </p:cBhvr>
                                      <p:tavLst>
                                        <p:tav tm="0">
                                          <p:val>
                                            <p:strVal val="#ppt_h"/>
                                          </p:val>
                                        </p:tav>
                                        <p:tav tm="100000">
                                          <p:val>
                                            <p:strVal val="#ppt_h"/>
                                          </p:val>
                                        </p:tav>
                                      </p:tavLst>
                                    </p:anim>
                                  </p:childTnLst>
                                </p:cTn>
                              </p:par>
                              <p:par>
                                <p:cTn id="268" presetID="2" presetClass="exit" presetSubtype="4" fill="hold" grpId="2" nodeType="withEffect">
                                  <p:stCondLst>
                                    <p:cond delay="0"/>
                                  </p:stCondLst>
                                  <p:childTnLst>
                                    <p:anim calcmode="lin" valueType="num">
                                      <p:cBhvr additive="base">
                                        <p:cTn id="269" dur="4500"/>
                                        <p:tgtEl>
                                          <p:spTgt spid="86"/>
                                        </p:tgtEl>
                                        <p:attrNameLst>
                                          <p:attrName>ppt_x</p:attrName>
                                        </p:attrNameLst>
                                      </p:cBhvr>
                                      <p:tavLst>
                                        <p:tav tm="0">
                                          <p:val>
                                            <p:strVal val="ppt_x"/>
                                          </p:val>
                                        </p:tav>
                                        <p:tav tm="100000">
                                          <p:val>
                                            <p:strVal val="ppt_x"/>
                                          </p:val>
                                        </p:tav>
                                      </p:tavLst>
                                    </p:anim>
                                    <p:anim calcmode="lin" valueType="num">
                                      <p:cBhvr additive="base">
                                        <p:cTn id="270" dur="4500"/>
                                        <p:tgtEl>
                                          <p:spTgt spid="86"/>
                                        </p:tgtEl>
                                        <p:attrNameLst>
                                          <p:attrName>ppt_y</p:attrName>
                                        </p:attrNameLst>
                                      </p:cBhvr>
                                      <p:tavLst>
                                        <p:tav tm="0">
                                          <p:val>
                                            <p:strVal val="ppt_y"/>
                                          </p:val>
                                        </p:tav>
                                        <p:tav tm="100000">
                                          <p:val>
                                            <p:strVal val="1+ppt_h/2"/>
                                          </p:val>
                                        </p:tav>
                                      </p:tavLst>
                                    </p:anim>
                                    <p:set>
                                      <p:cBhvr>
                                        <p:cTn id="271" dur="1" fill="hold">
                                          <p:stCondLst>
                                            <p:cond delay="4499"/>
                                          </p:stCondLst>
                                        </p:cTn>
                                        <p:tgtEl>
                                          <p:spTgt spid="86"/>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86"/>
                                        </p:tgtEl>
                                      </p:cBhvr>
                                    </p:animEffect>
                                    <p:set>
                                      <p:cBhvr>
                                        <p:cTn id="274" dur="1" fill="hold">
                                          <p:stCondLst>
                                            <p:cond delay="5999"/>
                                          </p:stCondLst>
                                        </p:cTn>
                                        <p:tgtEl>
                                          <p:spTgt spid="86"/>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 calcmode="lin" valueType="num">
                                      <p:cBhvr additive="base">
                                        <p:cTn id="277" dur="4000" fill="hold"/>
                                        <p:tgtEl>
                                          <p:spTgt spid="91"/>
                                        </p:tgtEl>
                                        <p:attrNameLst>
                                          <p:attrName>ppt_x</p:attrName>
                                        </p:attrNameLst>
                                      </p:cBhvr>
                                      <p:tavLst>
                                        <p:tav tm="0">
                                          <p:val>
                                            <p:strVal val="#ppt_x"/>
                                          </p:val>
                                        </p:tav>
                                        <p:tav tm="100000">
                                          <p:val>
                                            <p:strVal val="#ppt_x"/>
                                          </p:val>
                                        </p:tav>
                                      </p:tavLst>
                                    </p:anim>
                                    <p:anim calcmode="lin" valueType="num">
                                      <p:cBhvr additive="base">
                                        <p:cTn id="278" dur="4000" fill="hold"/>
                                        <p:tgtEl>
                                          <p:spTgt spid="91"/>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91"/>
                                        </p:tgtEl>
                                        <p:attrNameLst>
                                          <p:attrName>style.visibility</p:attrName>
                                        </p:attrNameLst>
                                      </p:cBhvr>
                                      <p:to>
                                        <p:strVal val="visible"/>
                                      </p:to>
                                    </p:set>
                                    <p:anim calcmode="lin" valueType="num">
                                      <p:cBhvr>
                                        <p:cTn id="281" dur="4000" fill="hold"/>
                                        <p:tgtEl>
                                          <p:spTgt spid="91"/>
                                        </p:tgtEl>
                                        <p:attrNameLst>
                                          <p:attrName>ppt_w</p:attrName>
                                        </p:attrNameLst>
                                      </p:cBhvr>
                                      <p:tavLst>
                                        <p:tav tm="0" fmla="#ppt_w*sin(2.5*pi*$)">
                                          <p:val>
                                            <p:fltVal val="0"/>
                                          </p:val>
                                        </p:tav>
                                        <p:tav tm="100000">
                                          <p:val>
                                            <p:fltVal val="1"/>
                                          </p:val>
                                        </p:tav>
                                      </p:tavLst>
                                    </p:anim>
                                    <p:anim calcmode="lin" valueType="num">
                                      <p:cBhvr>
                                        <p:cTn id="282" dur="4000" fill="hold"/>
                                        <p:tgtEl>
                                          <p:spTgt spid="91"/>
                                        </p:tgtEl>
                                        <p:attrNameLst>
                                          <p:attrName>ppt_h</p:attrName>
                                        </p:attrNameLst>
                                      </p:cBhvr>
                                      <p:tavLst>
                                        <p:tav tm="0">
                                          <p:val>
                                            <p:strVal val="#ppt_h"/>
                                          </p:val>
                                        </p:tav>
                                        <p:tav tm="100000">
                                          <p:val>
                                            <p:strVal val="#ppt_h"/>
                                          </p:val>
                                        </p:tav>
                                      </p:tavLst>
                                    </p:anim>
                                  </p:childTnLst>
                                </p:cTn>
                              </p:par>
                              <p:par>
                                <p:cTn id="283" presetID="2" presetClass="exit" presetSubtype="4" fill="hold" grpId="2" nodeType="withEffect">
                                  <p:stCondLst>
                                    <p:cond delay="0"/>
                                  </p:stCondLst>
                                  <p:childTnLst>
                                    <p:anim calcmode="lin" valueType="num">
                                      <p:cBhvr additive="base">
                                        <p:cTn id="284" dur="4500"/>
                                        <p:tgtEl>
                                          <p:spTgt spid="91"/>
                                        </p:tgtEl>
                                        <p:attrNameLst>
                                          <p:attrName>ppt_x</p:attrName>
                                        </p:attrNameLst>
                                      </p:cBhvr>
                                      <p:tavLst>
                                        <p:tav tm="0">
                                          <p:val>
                                            <p:strVal val="ppt_x"/>
                                          </p:val>
                                        </p:tav>
                                        <p:tav tm="100000">
                                          <p:val>
                                            <p:strVal val="ppt_x"/>
                                          </p:val>
                                        </p:tav>
                                      </p:tavLst>
                                    </p:anim>
                                    <p:anim calcmode="lin" valueType="num">
                                      <p:cBhvr additive="base">
                                        <p:cTn id="285" dur="4500"/>
                                        <p:tgtEl>
                                          <p:spTgt spid="91"/>
                                        </p:tgtEl>
                                        <p:attrNameLst>
                                          <p:attrName>ppt_y</p:attrName>
                                        </p:attrNameLst>
                                      </p:cBhvr>
                                      <p:tavLst>
                                        <p:tav tm="0">
                                          <p:val>
                                            <p:strVal val="ppt_y"/>
                                          </p:val>
                                        </p:tav>
                                        <p:tav tm="100000">
                                          <p:val>
                                            <p:strVal val="1+ppt_h/2"/>
                                          </p:val>
                                        </p:tav>
                                      </p:tavLst>
                                    </p:anim>
                                    <p:set>
                                      <p:cBhvr>
                                        <p:cTn id="286" dur="1" fill="hold">
                                          <p:stCondLst>
                                            <p:cond delay="4499"/>
                                          </p:stCondLst>
                                        </p:cTn>
                                        <p:tgtEl>
                                          <p:spTgt spid="91"/>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91"/>
                                        </p:tgtEl>
                                      </p:cBhvr>
                                    </p:animEffect>
                                    <p:set>
                                      <p:cBhvr>
                                        <p:cTn id="289" dur="1" fill="hold">
                                          <p:stCondLst>
                                            <p:cond delay="5999"/>
                                          </p:stCondLst>
                                        </p:cTn>
                                        <p:tgtEl>
                                          <p:spTgt spid="91"/>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90"/>
                                        </p:tgtEl>
                                        <p:attrNameLst>
                                          <p:attrName>style.visibility</p:attrName>
                                        </p:attrNameLst>
                                      </p:cBhvr>
                                      <p:to>
                                        <p:strVal val="visible"/>
                                      </p:to>
                                    </p:set>
                                    <p:anim calcmode="lin" valueType="num">
                                      <p:cBhvr additive="base">
                                        <p:cTn id="292" dur="4000" fill="hold"/>
                                        <p:tgtEl>
                                          <p:spTgt spid="90"/>
                                        </p:tgtEl>
                                        <p:attrNameLst>
                                          <p:attrName>ppt_x</p:attrName>
                                        </p:attrNameLst>
                                      </p:cBhvr>
                                      <p:tavLst>
                                        <p:tav tm="0">
                                          <p:val>
                                            <p:strVal val="#ppt_x"/>
                                          </p:val>
                                        </p:tav>
                                        <p:tav tm="100000">
                                          <p:val>
                                            <p:strVal val="#ppt_x"/>
                                          </p:val>
                                        </p:tav>
                                      </p:tavLst>
                                    </p:anim>
                                    <p:anim calcmode="lin" valueType="num">
                                      <p:cBhvr additive="base">
                                        <p:cTn id="293" dur="4000" fill="hold"/>
                                        <p:tgtEl>
                                          <p:spTgt spid="90"/>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90"/>
                                        </p:tgtEl>
                                        <p:attrNameLst>
                                          <p:attrName>style.visibility</p:attrName>
                                        </p:attrNameLst>
                                      </p:cBhvr>
                                      <p:to>
                                        <p:strVal val="visible"/>
                                      </p:to>
                                    </p:set>
                                    <p:anim calcmode="lin" valueType="num">
                                      <p:cBhvr>
                                        <p:cTn id="296" dur="4000" fill="hold"/>
                                        <p:tgtEl>
                                          <p:spTgt spid="90"/>
                                        </p:tgtEl>
                                        <p:attrNameLst>
                                          <p:attrName>ppt_w</p:attrName>
                                        </p:attrNameLst>
                                      </p:cBhvr>
                                      <p:tavLst>
                                        <p:tav tm="0" fmla="#ppt_w*sin(2.5*pi*$)">
                                          <p:val>
                                            <p:fltVal val="0"/>
                                          </p:val>
                                        </p:tav>
                                        <p:tav tm="100000">
                                          <p:val>
                                            <p:fltVal val="1"/>
                                          </p:val>
                                        </p:tav>
                                      </p:tavLst>
                                    </p:anim>
                                    <p:anim calcmode="lin" valueType="num">
                                      <p:cBhvr>
                                        <p:cTn id="297" dur="4000" fill="hold"/>
                                        <p:tgtEl>
                                          <p:spTgt spid="90"/>
                                        </p:tgtEl>
                                        <p:attrNameLst>
                                          <p:attrName>ppt_h</p:attrName>
                                        </p:attrNameLst>
                                      </p:cBhvr>
                                      <p:tavLst>
                                        <p:tav tm="0">
                                          <p:val>
                                            <p:strVal val="#ppt_h"/>
                                          </p:val>
                                        </p:tav>
                                        <p:tav tm="100000">
                                          <p:val>
                                            <p:strVal val="#ppt_h"/>
                                          </p:val>
                                        </p:tav>
                                      </p:tavLst>
                                    </p:anim>
                                  </p:childTnLst>
                                </p:cTn>
                              </p:par>
                              <p:par>
                                <p:cTn id="298" presetID="2" presetClass="exit" presetSubtype="4" fill="hold" grpId="2" nodeType="withEffect">
                                  <p:stCondLst>
                                    <p:cond delay="0"/>
                                  </p:stCondLst>
                                  <p:childTnLst>
                                    <p:anim calcmode="lin" valueType="num">
                                      <p:cBhvr additive="base">
                                        <p:cTn id="299" dur="4500"/>
                                        <p:tgtEl>
                                          <p:spTgt spid="90"/>
                                        </p:tgtEl>
                                        <p:attrNameLst>
                                          <p:attrName>ppt_x</p:attrName>
                                        </p:attrNameLst>
                                      </p:cBhvr>
                                      <p:tavLst>
                                        <p:tav tm="0">
                                          <p:val>
                                            <p:strVal val="ppt_x"/>
                                          </p:val>
                                        </p:tav>
                                        <p:tav tm="100000">
                                          <p:val>
                                            <p:strVal val="ppt_x"/>
                                          </p:val>
                                        </p:tav>
                                      </p:tavLst>
                                    </p:anim>
                                    <p:anim calcmode="lin" valueType="num">
                                      <p:cBhvr additive="base">
                                        <p:cTn id="300" dur="4500"/>
                                        <p:tgtEl>
                                          <p:spTgt spid="90"/>
                                        </p:tgtEl>
                                        <p:attrNameLst>
                                          <p:attrName>ppt_y</p:attrName>
                                        </p:attrNameLst>
                                      </p:cBhvr>
                                      <p:tavLst>
                                        <p:tav tm="0">
                                          <p:val>
                                            <p:strVal val="ppt_y"/>
                                          </p:val>
                                        </p:tav>
                                        <p:tav tm="100000">
                                          <p:val>
                                            <p:strVal val="1+ppt_h/2"/>
                                          </p:val>
                                        </p:tav>
                                      </p:tavLst>
                                    </p:anim>
                                    <p:set>
                                      <p:cBhvr>
                                        <p:cTn id="301" dur="1" fill="hold">
                                          <p:stCondLst>
                                            <p:cond delay="4499"/>
                                          </p:stCondLst>
                                        </p:cTn>
                                        <p:tgtEl>
                                          <p:spTgt spid="90"/>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90"/>
                                        </p:tgtEl>
                                      </p:cBhvr>
                                    </p:animEffect>
                                    <p:set>
                                      <p:cBhvr>
                                        <p:cTn id="304" dur="1" fill="hold">
                                          <p:stCondLst>
                                            <p:cond delay="5999"/>
                                          </p:stCondLst>
                                        </p:cTn>
                                        <p:tgtEl>
                                          <p:spTgt spid="90"/>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92"/>
                                        </p:tgtEl>
                                        <p:attrNameLst>
                                          <p:attrName>style.visibility</p:attrName>
                                        </p:attrNameLst>
                                      </p:cBhvr>
                                      <p:to>
                                        <p:strVal val="visible"/>
                                      </p:to>
                                    </p:set>
                                    <p:anim calcmode="lin" valueType="num">
                                      <p:cBhvr additive="base">
                                        <p:cTn id="307" dur="4000" fill="hold"/>
                                        <p:tgtEl>
                                          <p:spTgt spid="92"/>
                                        </p:tgtEl>
                                        <p:attrNameLst>
                                          <p:attrName>ppt_x</p:attrName>
                                        </p:attrNameLst>
                                      </p:cBhvr>
                                      <p:tavLst>
                                        <p:tav tm="0">
                                          <p:val>
                                            <p:strVal val="#ppt_x"/>
                                          </p:val>
                                        </p:tav>
                                        <p:tav tm="100000">
                                          <p:val>
                                            <p:strVal val="#ppt_x"/>
                                          </p:val>
                                        </p:tav>
                                      </p:tavLst>
                                    </p:anim>
                                    <p:anim calcmode="lin" valueType="num">
                                      <p:cBhvr additive="base">
                                        <p:cTn id="308" dur="4000" fill="hold"/>
                                        <p:tgtEl>
                                          <p:spTgt spid="9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92"/>
                                        </p:tgtEl>
                                        <p:attrNameLst>
                                          <p:attrName>style.visibility</p:attrName>
                                        </p:attrNameLst>
                                      </p:cBhvr>
                                      <p:to>
                                        <p:strVal val="visible"/>
                                      </p:to>
                                    </p:set>
                                    <p:anim calcmode="lin" valueType="num">
                                      <p:cBhvr>
                                        <p:cTn id="311" dur="4000" fill="hold"/>
                                        <p:tgtEl>
                                          <p:spTgt spid="92"/>
                                        </p:tgtEl>
                                        <p:attrNameLst>
                                          <p:attrName>ppt_w</p:attrName>
                                        </p:attrNameLst>
                                      </p:cBhvr>
                                      <p:tavLst>
                                        <p:tav tm="0" fmla="#ppt_w*sin(2.5*pi*$)">
                                          <p:val>
                                            <p:fltVal val="0"/>
                                          </p:val>
                                        </p:tav>
                                        <p:tav tm="100000">
                                          <p:val>
                                            <p:fltVal val="1"/>
                                          </p:val>
                                        </p:tav>
                                      </p:tavLst>
                                    </p:anim>
                                    <p:anim calcmode="lin" valueType="num">
                                      <p:cBhvr>
                                        <p:cTn id="312" dur="4000" fill="hold"/>
                                        <p:tgtEl>
                                          <p:spTgt spid="92"/>
                                        </p:tgtEl>
                                        <p:attrNameLst>
                                          <p:attrName>ppt_h</p:attrName>
                                        </p:attrNameLst>
                                      </p:cBhvr>
                                      <p:tavLst>
                                        <p:tav tm="0">
                                          <p:val>
                                            <p:strVal val="#ppt_h"/>
                                          </p:val>
                                        </p:tav>
                                        <p:tav tm="100000">
                                          <p:val>
                                            <p:strVal val="#ppt_h"/>
                                          </p:val>
                                        </p:tav>
                                      </p:tavLst>
                                    </p:anim>
                                  </p:childTnLst>
                                </p:cTn>
                              </p:par>
                              <p:par>
                                <p:cTn id="313" presetID="2" presetClass="exit" presetSubtype="4" fill="hold" grpId="2" nodeType="withEffect">
                                  <p:stCondLst>
                                    <p:cond delay="0"/>
                                  </p:stCondLst>
                                  <p:childTnLst>
                                    <p:anim calcmode="lin" valueType="num">
                                      <p:cBhvr additive="base">
                                        <p:cTn id="314" dur="4500"/>
                                        <p:tgtEl>
                                          <p:spTgt spid="92"/>
                                        </p:tgtEl>
                                        <p:attrNameLst>
                                          <p:attrName>ppt_x</p:attrName>
                                        </p:attrNameLst>
                                      </p:cBhvr>
                                      <p:tavLst>
                                        <p:tav tm="0">
                                          <p:val>
                                            <p:strVal val="ppt_x"/>
                                          </p:val>
                                        </p:tav>
                                        <p:tav tm="100000">
                                          <p:val>
                                            <p:strVal val="ppt_x"/>
                                          </p:val>
                                        </p:tav>
                                      </p:tavLst>
                                    </p:anim>
                                    <p:anim calcmode="lin" valueType="num">
                                      <p:cBhvr additive="base">
                                        <p:cTn id="315" dur="4500"/>
                                        <p:tgtEl>
                                          <p:spTgt spid="92"/>
                                        </p:tgtEl>
                                        <p:attrNameLst>
                                          <p:attrName>ppt_y</p:attrName>
                                        </p:attrNameLst>
                                      </p:cBhvr>
                                      <p:tavLst>
                                        <p:tav tm="0">
                                          <p:val>
                                            <p:strVal val="ppt_y"/>
                                          </p:val>
                                        </p:tav>
                                        <p:tav tm="100000">
                                          <p:val>
                                            <p:strVal val="1+ppt_h/2"/>
                                          </p:val>
                                        </p:tav>
                                      </p:tavLst>
                                    </p:anim>
                                    <p:set>
                                      <p:cBhvr>
                                        <p:cTn id="316" dur="1" fill="hold">
                                          <p:stCondLst>
                                            <p:cond delay="4499"/>
                                          </p:stCondLst>
                                        </p:cTn>
                                        <p:tgtEl>
                                          <p:spTgt spid="9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92"/>
                                        </p:tgtEl>
                                      </p:cBhvr>
                                    </p:animEffect>
                                    <p:set>
                                      <p:cBhvr>
                                        <p:cTn id="319" dur="1" fill="hold">
                                          <p:stCondLst>
                                            <p:cond delay="5999"/>
                                          </p:stCondLst>
                                        </p:cTn>
                                        <p:tgtEl>
                                          <p:spTgt spid="9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73"/>
                                        </p:tgtEl>
                                        <p:attrNameLst>
                                          <p:attrName>style.visibility</p:attrName>
                                        </p:attrNameLst>
                                      </p:cBhvr>
                                      <p:to>
                                        <p:strVal val="visible"/>
                                      </p:to>
                                    </p:set>
                                    <p:anim calcmode="lin" valueType="num">
                                      <p:cBhvr additive="base">
                                        <p:cTn id="322" dur="4000" fill="hold"/>
                                        <p:tgtEl>
                                          <p:spTgt spid="73"/>
                                        </p:tgtEl>
                                        <p:attrNameLst>
                                          <p:attrName>ppt_x</p:attrName>
                                        </p:attrNameLst>
                                      </p:cBhvr>
                                      <p:tavLst>
                                        <p:tav tm="0">
                                          <p:val>
                                            <p:strVal val="#ppt_x"/>
                                          </p:val>
                                        </p:tav>
                                        <p:tav tm="100000">
                                          <p:val>
                                            <p:strVal val="#ppt_x"/>
                                          </p:val>
                                        </p:tav>
                                      </p:tavLst>
                                    </p:anim>
                                    <p:anim calcmode="lin" valueType="num">
                                      <p:cBhvr additive="base">
                                        <p:cTn id="323" dur="4000" fill="hold"/>
                                        <p:tgtEl>
                                          <p:spTgt spid="73"/>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73"/>
                                        </p:tgtEl>
                                        <p:attrNameLst>
                                          <p:attrName>style.visibility</p:attrName>
                                        </p:attrNameLst>
                                      </p:cBhvr>
                                      <p:to>
                                        <p:strVal val="visible"/>
                                      </p:to>
                                    </p:set>
                                    <p:anim calcmode="lin" valueType="num">
                                      <p:cBhvr>
                                        <p:cTn id="326" dur="4000" fill="hold"/>
                                        <p:tgtEl>
                                          <p:spTgt spid="73"/>
                                        </p:tgtEl>
                                        <p:attrNameLst>
                                          <p:attrName>ppt_w</p:attrName>
                                        </p:attrNameLst>
                                      </p:cBhvr>
                                      <p:tavLst>
                                        <p:tav tm="0" fmla="#ppt_w*sin(2.5*pi*$)">
                                          <p:val>
                                            <p:fltVal val="0"/>
                                          </p:val>
                                        </p:tav>
                                        <p:tav tm="100000">
                                          <p:val>
                                            <p:fltVal val="1"/>
                                          </p:val>
                                        </p:tav>
                                      </p:tavLst>
                                    </p:anim>
                                    <p:anim calcmode="lin" valueType="num">
                                      <p:cBhvr>
                                        <p:cTn id="327" dur="4000" fill="hold"/>
                                        <p:tgtEl>
                                          <p:spTgt spid="73"/>
                                        </p:tgtEl>
                                        <p:attrNameLst>
                                          <p:attrName>ppt_h</p:attrName>
                                        </p:attrNameLst>
                                      </p:cBhvr>
                                      <p:tavLst>
                                        <p:tav tm="0">
                                          <p:val>
                                            <p:strVal val="#ppt_h"/>
                                          </p:val>
                                        </p:tav>
                                        <p:tav tm="100000">
                                          <p:val>
                                            <p:strVal val="#ppt_h"/>
                                          </p:val>
                                        </p:tav>
                                      </p:tavLst>
                                    </p:anim>
                                  </p:childTnLst>
                                </p:cTn>
                              </p:par>
                              <p:par>
                                <p:cTn id="328" presetID="2" presetClass="exit" presetSubtype="4" fill="hold" grpId="2" nodeType="withEffect">
                                  <p:stCondLst>
                                    <p:cond delay="0"/>
                                  </p:stCondLst>
                                  <p:childTnLst>
                                    <p:anim calcmode="lin" valueType="num">
                                      <p:cBhvr additive="base">
                                        <p:cTn id="329" dur="4500"/>
                                        <p:tgtEl>
                                          <p:spTgt spid="73"/>
                                        </p:tgtEl>
                                        <p:attrNameLst>
                                          <p:attrName>ppt_x</p:attrName>
                                        </p:attrNameLst>
                                      </p:cBhvr>
                                      <p:tavLst>
                                        <p:tav tm="0">
                                          <p:val>
                                            <p:strVal val="ppt_x"/>
                                          </p:val>
                                        </p:tav>
                                        <p:tav tm="100000">
                                          <p:val>
                                            <p:strVal val="ppt_x"/>
                                          </p:val>
                                        </p:tav>
                                      </p:tavLst>
                                    </p:anim>
                                    <p:anim calcmode="lin" valueType="num">
                                      <p:cBhvr additive="base">
                                        <p:cTn id="330" dur="4500"/>
                                        <p:tgtEl>
                                          <p:spTgt spid="73"/>
                                        </p:tgtEl>
                                        <p:attrNameLst>
                                          <p:attrName>ppt_y</p:attrName>
                                        </p:attrNameLst>
                                      </p:cBhvr>
                                      <p:tavLst>
                                        <p:tav tm="0">
                                          <p:val>
                                            <p:strVal val="ppt_y"/>
                                          </p:val>
                                        </p:tav>
                                        <p:tav tm="100000">
                                          <p:val>
                                            <p:strVal val="1+ppt_h/2"/>
                                          </p:val>
                                        </p:tav>
                                      </p:tavLst>
                                    </p:anim>
                                    <p:set>
                                      <p:cBhvr>
                                        <p:cTn id="331" dur="1" fill="hold">
                                          <p:stCondLst>
                                            <p:cond delay="4499"/>
                                          </p:stCondLst>
                                        </p:cTn>
                                        <p:tgtEl>
                                          <p:spTgt spid="73"/>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73"/>
                                        </p:tgtEl>
                                      </p:cBhvr>
                                    </p:animEffect>
                                    <p:set>
                                      <p:cBhvr>
                                        <p:cTn id="334" dur="1" fill="hold">
                                          <p:stCondLst>
                                            <p:cond delay="5999"/>
                                          </p:stCondLst>
                                        </p:cTn>
                                        <p:tgtEl>
                                          <p:spTgt spid="73"/>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72"/>
                                        </p:tgtEl>
                                        <p:attrNameLst>
                                          <p:attrName>style.visibility</p:attrName>
                                        </p:attrNameLst>
                                      </p:cBhvr>
                                      <p:to>
                                        <p:strVal val="visible"/>
                                      </p:to>
                                    </p:set>
                                    <p:anim calcmode="lin" valueType="num">
                                      <p:cBhvr additive="base">
                                        <p:cTn id="337" dur="4000" fill="hold"/>
                                        <p:tgtEl>
                                          <p:spTgt spid="72"/>
                                        </p:tgtEl>
                                        <p:attrNameLst>
                                          <p:attrName>ppt_x</p:attrName>
                                        </p:attrNameLst>
                                      </p:cBhvr>
                                      <p:tavLst>
                                        <p:tav tm="0">
                                          <p:val>
                                            <p:strVal val="#ppt_x"/>
                                          </p:val>
                                        </p:tav>
                                        <p:tav tm="100000">
                                          <p:val>
                                            <p:strVal val="#ppt_x"/>
                                          </p:val>
                                        </p:tav>
                                      </p:tavLst>
                                    </p:anim>
                                    <p:anim calcmode="lin" valueType="num">
                                      <p:cBhvr additive="base">
                                        <p:cTn id="338" dur="4000" fill="hold"/>
                                        <p:tgtEl>
                                          <p:spTgt spid="7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72"/>
                                        </p:tgtEl>
                                        <p:attrNameLst>
                                          <p:attrName>style.visibility</p:attrName>
                                        </p:attrNameLst>
                                      </p:cBhvr>
                                      <p:to>
                                        <p:strVal val="visible"/>
                                      </p:to>
                                    </p:set>
                                    <p:anim calcmode="lin" valueType="num">
                                      <p:cBhvr>
                                        <p:cTn id="341" dur="4000" fill="hold"/>
                                        <p:tgtEl>
                                          <p:spTgt spid="72"/>
                                        </p:tgtEl>
                                        <p:attrNameLst>
                                          <p:attrName>ppt_w</p:attrName>
                                        </p:attrNameLst>
                                      </p:cBhvr>
                                      <p:tavLst>
                                        <p:tav tm="0" fmla="#ppt_w*sin(2.5*pi*$)">
                                          <p:val>
                                            <p:fltVal val="0"/>
                                          </p:val>
                                        </p:tav>
                                        <p:tav tm="100000">
                                          <p:val>
                                            <p:fltVal val="1"/>
                                          </p:val>
                                        </p:tav>
                                      </p:tavLst>
                                    </p:anim>
                                    <p:anim calcmode="lin" valueType="num">
                                      <p:cBhvr>
                                        <p:cTn id="342" dur="4000" fill="hold"/>
                                        <p:tgtEl>
                                          <p:spTgt spid="7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72"/>
                                        </p:tgtEl>
                                        <p:attrNameLst>
                                          <p:attrName>ppt_x</p:attrName>
                                        </p:attrNameLst>
                                      </p:cBhvr>
                                      <p:tavLst>
                                        <p:tav tm="0">
                                          <p:val>
                                            <p:strVal val="ppt_x"/>
                                          </p:val>
                                        </p:tav>
                                        <p:tav tm="100000">
                                          <p:val>
                                            <p:strVal val="ppt_x"/>
                                          </p:val>
                                        </p:tav>
                                      </p:tavLst>
                                    </p:anim>
                                    <p:anim calcmode="lin" valueType="num">
                                      <p:cBhvr additive="base">
                                        <p:cTn id="345" dur="4500"/>
                                        <p:tgtEl>
                                          <p:spTgt spid="72"/>
                                        </p:tgtEl>
                                        <p:attrNameLst>
                                          <p:attrName>ppt_y</p:attrName>
                                        </p:attrNameLst>
                                      </p:cBhvr>
                                      <p:tavLst>
                                        <p:tav tm="0">
                                          <p:val>
                                            <p:strVal val="ppt_y"/>
                                          </p:val>
                                        </p:tav>
                                        <p:tav tm="100000">
                                          <p:val>
                                            <p:strVal val="1+ppt_h/2"/>
                                          </p:val>
                                        </p:tav>
                                      </p:tavLst>
                                    </p:anim>
                                    <p:set>
                                      <p:cBhvr>
                                        <p:cTn id="346" dur="1" fill="hold">
                                          <p:stCondLst>
                                            <p:cond delay="4499"/>
                                          </p:stCondLst>
                                        </p:cTn>
                                        <p:tgtEl>
                                          <p:spTgt spid="7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72"/>
                                        </p:tgtEl>
                                      </p:cBhvr>
                                    </p:animEffect>
                                    <p:set>
                                      <p:cBhvr>
                                        <p:cTn id="349" dur="1" fill="hold">
                                          <p:stCondLst>
                                            <p:cond delay="5999"/>
                                          </p:stCondLst>
                                        </p:cTn>
                                        <p:tgtEl>
                                          <p:spTgt spid="72"/>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74"/>
                                        </p:tgtEl>
                                        <p:attrNameLst>
                                          <p:attrName>style.visibility</p:attrName>
                                        </p:attrNameLst>
                                      </p:cBhvr>
                                      <p:to>
                                        <p:strVal val="visible"/>
                                      </p:to>
                                    </p:set>
                                    <p:anim calcmode="lin" valueType="num">
                                      <p:cBhvr additive="base">
                                        <p:cTn id="352" dur="4000" fill="hold"/>
                                        <p:tgtEl>
                                          <p:spTgt spid="74"/>
                                        </p:tgtEl>
                                        <p:attrNameLst>
                                          <p:attrName>ppt_x</p:attrName>
                                        </p:attrNameLst>
                                      </p:cBhvr>
                                      <p:tavLst>
                                        <p:tav tm="0">
                                          <p:val>
                                            <p:strVal val="#ppt_x"/>
                                          </p:val>
                                        </p:tav>
                                        <p:tav tm="100000">
                                          <p:val>
                                            <p:strVal val="#ppt_x"/>
                                          </p:val>
                                        </p:tav>
                                      </p:tavLst>
                                    </p:anim>
                                    <p:anim calcmode="lin" valueType="num">
                                      <p:cBhvr additive="base">
                                        <p:cTn id="353" dur="4000" fill="hold"/>
                                        <p:tgtEl>
                                          <p:spTgt spid="74"/>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74"/>
                                        </p:tgtEl>
                                        <p:attrNameLst>
                                          <p:attrName>style.visibility</p:attrName>
                                        </p:attrNameLst>
                                      </p:cBhvr>
                                      <p:to>
                                        <p:strVal val="visible"/>
                                      </p:to>
                                    </p:set>
                                    <p:anim calcmode="lin" valueType="num">
                                      <p:cBhvr>
                                        <p:cTn id="356" dur="4000" fill="hold"/>
                                        <p:tgtEl>
                                          <p:spTgt spid="74"/>
                                        </p:tgtEl>
                                        <p:attrNameLst>
                                          <p:attrName>ppt_w</p:attrName>
                                        </p:attrNameLst>
                                      </p:cBhvr>
                                      <p:tavLst>
                                        <p:tav tm="0" fmla="#ppt_w*sin(2.5*pi*$)">
                                          <p:val>
                                            <p:fltVal val="0"/>
                                          </p:val>
                                        </p:tav>
                                        <p:tav tm="100000">
                                          <p:val>
                                            <p:fltVal val="1"/>
                                          </p:val>
                                        </p:tav>
                                      </p:tavLst>
                                    </p:anim>
                                    <p:anim calcmode="lin" valueType="num">
                                      <p:cBhvr>
                                        <p:cTn id="357" dur="4000" fill="hold"/>
                                        <p:tgtEl>
                                          <p:spTgt spid="74"/>
                                        </p:tgtEl>
                                        <p:attrNameLst>
                                          <p:attrName>ppt_h</p:attrName>
                                        </p:attrNameLst>
                                      </p:cBhvr>
                                      <p:tavLst>
                                        <p:tav tm="0">
                                          <p:val>
                                            <p:strVal val="#ppt_h"/>
                                          </p:val>
                                        </p:tav>
                                        <p:tav tm="100000">
                                          <p:val>
                                            <p:strVal val="#ppt_h"/>
                                          </p:val>
                                        </p:tav>
                                      </p:tavLst>
                                    </p:anim>
                                  </p:childTnLst>
                                </p:cTn>
                              </p:par>
                              <p:par>
                                <p:cTn id="358" presetID="2" presetClass="exit" presetSubtype="4" fill="hold" grpId="2" nodeType="withEffect">
                                  <p:stCondLst>
                                    <p:cond delay="0"/>
                                  </p:stCondLst>
                                  <p:childTnLst>
                                    <p:anim calcmode="lin" valueType="num">
                                      <p:cBhvr additive="base">
                                        <p:cTn id="359" dur="4500"/>
                                        <p:tgtEl>
                                          <p:spTgt spid="74"/>
                                        </p:tgtEl>
                                        <p:attrNameLst>
                                          <p:attrName>ppt_x</p:attrName>
                                        </p:attrNameLst>
                                      </p:cBhvr>
                                      <p:tavLst>
                                        <p:tav tm="0">
                                          <p:val>
                                            <p:strVal val="ppt_x"/>
                                          </p:val>
                                        </p:tav>
                                        <p:tav tm="100000">
                                          <p:val>
                                            <p:strVal val="ppt_x"/>
                                          </p:val>
                                        </p:tav>
                                      </p:tavLst>
                                    </p:anim>
                                    <p:anim calcmode="lin" valueType="num">
                                      <p:cBhvr additive="base">
                                        <p:cTn id="360" dur="4500"/>
                                        <p:tgtEl>
                                          <p:spTgt spid="74"/>
                                        </p:tgtEl>
                                        <p:attrNameLst>
                                          <p:attrName>ppt_y</p:attrName>
                                        </p:attrNameLst>
                                      </p:cBhvr>
                                      <p:tavLst>
                                        <p:tav tm="0">
                                          <p:val>
                                            <p:strVal val="ppt_y"/>
                                          </p:val>
                                        </p:tav>
                                        <p:tav tm="100000">
                                          <p:val>
                                            <p:strVal val="1+ppt_h/2"/>
                                          </p:val>
                                        </p:tav>
                                      </p:tavLst>
                                    </p:anim>
                                    <p:set>
                                      <p:cBhvr>
                                        <p:cTn id="361" dur="1" fill="hold">
                                          <p:stCondLst>
                                            <p:cond delay="4499"/>
                                          </p:stCondLst>
                                        </p:cTn>
                                        <p:tgtEl>
                                          <p:spTgt spid="74"/>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74"/>
                                        </p:tgtEl>
                                      </p:cBhvr>
                                    </p:animEffect>
                                    <p:set>
                                      <p:cBhvr>
                                        <p:cTn id="364" dur="1" fill="hold">
                                          <p:stCondLst>
                                            <p:cond delay="5999"/>
                                          </p:stCondLst>
                                        </p:cTn>
                                        <p:tgtEl>
                                          <p:spTgt spid="74"/>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79"/>
                                        </p:tgtEl>
                                        <p:attrNameLst>
                                          <p:attrName>style.visibility</p:attrName>
                                        </p:attrNameLst>
                                      </p:cBhvr>
                                      <p:to>
                                        <p:strVal val="visible"/>
                                      </p:to>
                                    </p:set>
                                    <p:anim calcmode="lin" valueType="num">
                                      <p:cBhvr additive="base">
                                        <p:cTn id="367" dur="4000" fill="hold"/>
                                        <p:tgtEl>
                                          <p:spTgt spid="79"/>
                                        </p:tgtEl>
                                        <p:attrNameLst>
                                          <p:attrName>ppt_x</p:attrName>
                                        </p:attrNameLst>
                                      </p:cBhvr>
                                      <p:tavLst>
                                        <p:tav tm="0">
                                          <p:val>
                                            <p:strVal val="#ppt_x"/>
                                          </p:val>
                                        </p:tav>
                                        <p:tav tm="100000">
                                          <p:val>
                                            <p:strVal val="#ppt_x"/>
                                          </p:val>
                                        </p:tav>
                                      </p:tavLst>
                                    </p:anim>
                                    <p:anim calcmode="lin" valueType="num">
                                      <p:cBhvr additive="base">
                                        <p:cTn id="368" dur="4000" fill="hold"/>
                                        <p:tgtEl>
                                          <p:spTgt spid="79"/>
                                        </p:tgtEl>
                                        <p:attrNameLst>
                                          <p:attrName>ppt_y</p:attrName>
                                        </p:attrNameLst>
                                      </p:cBhvr>
                                      <p:tavLst>
                                        <p:tav tm="0">
                                          <p:val>
                                            <p:strVal val="0-#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79"/>
                                        </p:tgtEl>
                                        <p:attrNameLst>
                                          <p:attrName>style.visibility</p:attrName>
                                        </p:attrNameLst>
                                      </p:cBhvr>
                                      <p:to>
                                        <p:strVal val="visible"/>
                                      </p:to>
                                    </p:set>
                                    <p:anim calcmode="lin" valueType="num">
                                      <p:cBhvr>
                                        <p:cTn id="371" dur="4000" fill="hold"/>
                                        <p:tgtEl>
                                          <p:spTgt spid="79"/>
                                        </p:tgtEl>
                                        <p:attrNameLst>
                                          <p:attrName>ppt_w</p:attrName>
                                        </p:attrNameLst>
                                      </p:cBhvr>
                                      <p:tavLst>
                                        <p:tav tm="0" fmla="#ppt_w*sin(2.5*pi*$)">
                                          <p:val>
                                            <p:fltVal val="0"/>
                                          </p:val>
                                        </p:tav>
                                        <p:tav tm="100000">
                                          <p:val>
                                            <p:fltVal val="1"/>
                                          </p:val>
                                        </p:tav>
                                      </p:tavLst>
                                    </p:anim>
                                    <p:anim calcmode="lin" valueType="num">
                                      <p:cBhvr>
                                        <p:cTn id="372" dur="4000" fill="hold"/>
                                        <p:tgtEl>
                                          <p:spTgt spid="79"/>
                                        </p:tgtEl>
                                        <p:attrNameLst>
                                          <p:attrName>ppt_h</p:attrName>
                                        </p:attrNameLst>
                                      </p:cBhvr>
                                      <p:tavLst>
                                        <p:tav tm="0">
                                          <p:val>
                                            <p:strVal val="#ppt_h"/>
                                          </p:val>
                                        </p:tav>
                                        <p:tav tm="100000">
                                          <p:val>
                                            <p:strVal val="#ppt_h"/>
                                          </p:val>
                                        </p:tav>
                                      </p:tavLst>
                                    </p:anim>
                                  </p:childTnLst>
                                </p:cTn>
                              </p:par>
                              <p:par>
                                <p:cTn id="373" presetID="2" presetClass="exit" presetSubtype="4" fill="hold" grpId="2" nodeType="withEffect">
                                  <p:stCondLst>
                                    <p:cond delay="0"/>
                                  </p:stCondLst>
                                  <p:childTnLst>
                                    <p:anim calcmode="lin" valueType="num">
                                      <p:cBhvr additive="base">
                                        <p:cTn id="374" dur="4500"/>
                                        <p:tgtEl>
                                          <p:spTgt spid="79"/>
                                        </p:tgtEl>
                                        <p:attrNameLst>
                                          <p:attrName>ppt_x</p:attrName>
                                        </p:attrNameLst>
                                      </p:cBhvr>
                                      <p:tavLst>
                                        <p:tav tm="0">
                                          <p:val>
                                            <p:strVal val="ppt_x"/>
                                          </p:val>
                                        </p:tav>
                                        <p:tav tm="100000">
                                          <p:val>
                                            <p:strVal val="ppt_x"/>
                                          </p:val>
                                        </p:tav>
                                      </p:tavLst>
                                    </p:anim>
                                    <p:anim calcmode="lin" valueType="num">
                                      <p:cBhvr additive="base">
                                        <p:cTn id="375" dur="4500"/>
                                        <p:tgtEl>
                                          <p:spTgt spid="79"/>
                                        </p:tgtEl>
                                        <p:attrNameLst>
                                          <p:attrName>ppt_y</p:attrName>
                                        </p:attrNameLst>
                                      </p:cBhvr>
                                      <p:tavLst>
                                        <p:tav tm="0">
                                          <p:val>
                                            <p:strVal val="ppt_y"/>
                                          </p:val>
                                        </p:tav>
                                        <p:tav tm="100000">
                                          <p:val>
                                            <p:strVal val="1+ppt_h/2"/>
                                          </p:val>
                                        </p:tav>
                                      </p:tavLst>
                                    </p:anim>
                                    <p:set>
                                      <p:cBhvr>
                                        <p:cTn id="376" dur="1" fill="hold">
                                          <p:stCondLst>
                                            <p:cond delay="4499"/>
                                          </p:stCondLst>
                                        </p:cTn>
                                        <p:tgtEl>
                                          <p:spTgt spid="79"/>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79"/>
                                        </p:tgtEl>
                                      </p:cBhvr>
                                    </p:animEffect>
                                    <p:set>
                                      <p:cBhvr>
                                        <p:cTn id="379" dur="1" fill="hold">
                                          <p:stCondLst>
                                            <p:cond delay="5999"/>
                                          </p:stCondLst>
                                        </p:cTn>
                                        <p:tgtEl>
                                          <p:spTgt spid="79"/>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78"/>
                                        </p:tgtEl>
                                        <p:attrNameLst>
                                          <p:attrName>style.visibility</p:attrName>
                                        </p:attrNameLst>
                                      </p:cBhvr>
                                      <p:to>
                                        <p:strVal val="visible"/>
                                      </p:to>
                                    </p:set>
                                    <p:anim calcmode="lin" valueType="num">
                                      <p:cBhvr additive="base">
                                        <p:cTn id="382" dur="4000" fill="hold"/>
                                        <p:tgtEl>
                                          <p:spTgt spid="78"/>
                                        </p:tgtEl>
                                        <p:attrNameLst>
                                          <p:attrName>ppt_x</p:attrName>
                                        </p:attrNameLst>
                                      </p:cBhvr>
                                      <p:tavLst>
                                        <p:tav tm="0">
                                          <p:val>
                                            <p:strVal val="#ppt_x"/>
                                          </p:val>
                                        </p:tav>
                                        <p:tav tm="100000">
                                          <p:val>
                                            <p:strVal val="#ppt_x"/>
                                          </p:val>
                                        </p:tav>
                                      </p:tavLst>
                                    </p:anim>
                                    <p:anim calcmode="lin" valueType="num">
                                      <p:cBhvr additive="base">
                                        <p:cTn id="383" dur="4000" fill="hold"/>
                                        <p:tgtEl>
                                          <p:spTgt spid="78"/>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78"/>
                                        </p:tgtEl>
                                        <p:attrNameLst>
                                          <p:attrName>style.visibility</p:attrName>
                                        </p:attrNameLst>
                                      </p:cBhvr>
                                      <p:to>
                                        <p:strVal val="visible"/>
                                      </p:to>
                                    </p:set>
                                    <p:anim calcmode="lin" valueType="num">
                                      <p:cBhvr>
                                        <p:cTn id="386" dur="4000" fill="hold"/>
                                        <p:tgtEl>
                                          <p:spTgt spid="78"/>
                                        </p:tgtEl>
                                        <p:attrNameLst>
                                          <p:attrName>ppt_w</p:attrName>
                                        </p:attrNameLst>
                                      </p:cBhvr>
                                      <p:tavLst>
                                        <p:tav tm="0" fmla="#ppt_w*sin(2.5*pi*$)">
                                          <p:val>
                                            <p:fltVal val="0"/>
                                          </p:val>
                                        </p:tav>
                                        <p:tav tm="100000">
                                          <p:val>
                                            <p:fltVal val="1"/>
                                          </p:val>
                                        </p:tav>
                                      </p:tavLst>
                                    </p:anim>
                                    <p:anim calcmode="lin" valueType="num">
                                      <p:cBhvr>
                                        <p:cTn id="387" dur="4000" fill="hold"/>
                                        <p:tgtEl>
                                          <p:spTgt spid="78"/>
                                        </p:tgtEl>
                                        <p:attrNameLst>
                                          <p:attrName>ppt_h</p:attrName>
                                        </p:attrNameLst>
                                      </p:cBhvr>
                                      <p:tavLst>
                                        <p:tav tm="0">
                                          <p:val>
                                            <p:strVal val="#ppt_h"/>
                                          </p:val>
                                        </p:tav>
                                        <p:tav tm="100000">
                                          <p:val>
                                            <p:strVal val="#ppt_h"/>
                                          </p:val>
                                        </p:tav>
                                      </p:tavLst>
                                    </p:anim>
                                  </p:childTnLst>
                                </p:cTn>
                              </p:par>
                              <p:par>
                                <p:cTn id="388" presetID="2" presetClass="exit" presetSubtype="4" fill="hold" grpId="2" nodeType="withEffect">
                                  <p:stCondLst>
                                    <p:cond delay="0"/>
                                  </p:stCondLst>
                                  <p:childTnLst>
                                    <p:anim calcmode="lin" valueType="num">
                                      <p:cBhvr additive="base">
                                        <p:cTn id="389" dur="4500"/>
                                        <p:tgtEl>
                                          <p:spTgt spid="78"/>
                                        </p:tgtEl>
                                        <p:attrNameLst>
                                          <p:attrName>ppt_x</p:attrName>
                                        </p:attrNameLst>
                                      </p:cBhvr>
                                      <p:tavLst>
                                        <p:tav tm="0">
                                          <p:val>
                                            <p:strVal val="ppt_x"/>
                                          </p:val>
                                        </p:tav>
                                        <p:tav tm="100000">
                                          <p:val>
                                            <p:strVal val="ppt_x"/>
                                          </p:val>
                                        </p:tav>
                                      </p:tavLst>
                                    </p:anim>
                                    <p:anim calcmode="lin" valueType="num">
                                      <p:cBhvr additive="base">
                                        <p:cTn id="390" dur="4500"/>
                                        <p:tgtEl>
                                          <p:spTgt spid="78"/>
                                        </p:tgtEl>
                                        <p:attrNameLst>
                                          <p:attrName>ppt_y</p:attrName>
                                        </p:attrNameLst>
                                      </p:cBhvr>
                                      <p:tavLst>
                                        <p:tav tm="0">
                                          <p:val>
                                            <p:strVal val="ppt_y"/>
                                          </p:val>
                                        </p:tav>
                                        <p:tav tm="100000">
                                          <p:val>
                                            <p:strVal val="1+ppt_h/2"/>
                                          </p:val>
                                        </p:tav>
                                      </p:tavLst>
                                    </p:anim>
                                    <p:set>
                                      <p:cBhvr>
                                        <p:cTn id="391" dur="1" fill="hold">
                                          <p:stCondLst>
                                            <p:cond delay="4499"/>
                                          </p:stCondLst>
                                        </p:cTn>
                                        <p:tgtEl>
                                          <p:spTgt spid="78"/>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78"/>
                                        </p:tgtEl>
                                      </p:cBhvr>
                                    </p:animEffect>
                                    <p:set>
                                      <p:cBhvr>
                                        <p:cTn id="394" dur="1" fill="hold">
                                          <p:stCondLst>
                                            <p:cond delay="5999"/>
                                          </p:stCondLst>
                                        </p:cTn>
                                        <p:tgtEl>
                                          <p:spTgt spid="78"/>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80"/>
                                        </p:tgtEl>
                                        <p:attrNameLst>
                                          <p:attrName>style.visibility</p:attrName>
                                        </p:attrNameLst>
                                      </p:cBhvr>
                                      <p:to>
                                        <p:strVal val="visible"/>
                                      </p:to>
                                    </p:set>
                                    <p:anim calcmode="lin" valueType="num">
                                      <p:cBhvr additive="base">
                                        <p:cTn id="397" dur="4000" fill="hold"/>
                                        <p:tgtEl>
                                          <p:spTgt spid="80"/>
                                        </p:tgtEl>
                                        <p:attrNameLst>
                                          <p:attrName>ppt_x</p:attrName>
                                        </p:attrNameLst>
                                      </p:cBhvr>
                                      <p:tavLst>
                                        <p:tav tm="0">
                                          <p:val>
                                            <p:strVal val="#ppt_x"/>
                                          </p:val>
                                        </p:tav>
                                        <p:tav tm="100000">
                                          <p:val>
                                            <p:strVal val="#ppt_x"/>
                                          </p:val>
                                        </p:tav>
                                      </p:tavLst>
                                    </p:anim>
                                    <p:anim calcmode="lin" valueType="num">
                                      <p:cBhvr additive="base">
                                        <p:cTn id="398" dur="4000" fill="hold"/>
                                        <p:tgtEl>
                                          <p:spTgt spid="80"/>
                                        </p:tgtEl>
                                        <p:attrNameLst>
                                          <p:attrName>ppt_y</p:attrName>
                                        </p:attrNameLst>
                                      </p:cBhvr>
                                      <p:tavLst>
                                        <p:tav tm="0">
                                          <p:val>
                                            <p:strVal val="0-#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80"/>
                                        </p:tgtEl>
                                        <p:attrNameLst>
                                          <p:attrName>style.visibility</p:attrName>
                                        </p:attrNameLst>
                                      </p:cBhvr>
                                      <p:to>
                                        <p:strVal val="visible"/>
                                      </p:to>
                                    </p:set>
                                    <p:anim calcmode="lin" valueType="num">
                                      <p:cBhvr>
                                        <p:cTn id="401" dur="4000" fill="hold"/>
                                        <p:tgtEl>
                                          <p:spTgt spid="80"/>
                                        </p:tgtEl>
                                        <p:attrNameLst>
                                          <p:attrName>ppt_w</p:attrName>
                                        </p:attrNameLst>
                                      </p:cBhvr>
                                      <p:tavLst>
                                        <p:tav tm="0" fmla="#ppt_w*sin(2.5*pi*$)">
                                          <p:val>
                                            <p:fltVal val="0"/>
                                          </p:val>
                                        </p:tav>
                                        <p:tav tm="100000">
                                          <p:val>
                                            <p:fltVal val="1"/>
                                          </p:val>
                                        </p:tav>
                                      </p:tavLst>
                                    </p:anim>
                                    <p:anim calcmode="lin" valueType="num">
                                      <p:cBhvr>
                                        <p:cTn id="402" dur="4000" fill="hold"/>
                                        <p:tgtEl>
                                          <p:spTgt spid="80"/>
                                        </p:tgtEl>
                                        <p:attrNameLst>
                                          <p:attrName>ppt_h</p:attrName>
                                        </p:attrNameLst>
                                      </p:cBhvr>
                                      <p:tavLst>
                                        <p:tav tm="0">
                                          <p:val>
                                            <p:strVal val="#ppt_h"/>
                                          </p:val>
                                        </p:tav>
                                        <p:tav tm="100000">
                                          <p:val>
                                            <p:strVal val="#ppt_h"/>
                                          </p:val>
                                        </p:tav>
                                      </p:tavLst>
                                    </p:anim>
                                  </p:childTnLst>
                                </p:cTn>
                              </p:par>
                              <p:par>
                                <p:cTn id="403" presetID="2" presetClass="exit" presetSubtype="4" fill="hold" grpId="2" nodeType="withEffect">
                                  <p:stCondLst>
                                    <p:cond delay="0"/>
                                  </p:stCondLst>
                                  <p:childTnLst>
                                    <p:anim calcmode="lin" valueType="num">
                                      <p:cBhvr additive="base">
                                        <p:cTn id="404" dur="4500"/>
                                        <p:tgtEl>
                                          <p:spTgt spid="80"/>
                                        </p:tgtEl>
                                        <p:attrNameLst>
                                          <p:attrName>ppt_x</p:attrName>
                                        </p:attrNameLst>
                                      </p:cBhvr>
                                      <p:tavLst>
                                        <p:tav tm="0">
                                          <p:val>
                                            <p:strVal val="ppt_x"/>
                                          </p:val>
                                        </p:tav>
                                        <p:tav tm="100000">
                                          <p:val>
                                            <p:strVal val="ppt_x"/>
                                          </p:val>
                                        </p:tav>
                                      </p:tavLst>
                                    </p:anim>
                                    <p:anim calcmode="lin" valueType="num">
                                      <p:cBhvr additive="base">
                                        <p:cTn id="405" dur="4500"/>
                                        <p:tgtEl>
                                          <p:spTgt spid="80"/>
                                        </p:tgtEl>
                                        <p:attrNameLst>
                                          <p:attrName>ppt_y</p:attrName>
                                        </p:attrNameLst>
                                      </p:cBhvr>
                                      <p:tavLst>
                                        <p:tav tm="0">
                                          <p:val>
                                            <p:strVal val="ppt_y"/>
                                          </p:val>
                                        </p:tav>
                                        <p:tav tm="100000">
                                          <p:val>
                                            <p:strVal val="1+ppt_h/2"/>
                                          </p:val>
                                        </p:tav>
                                      </p:tavLst>
                                    </p:anim>
                                    <p:set>
                                      <p:cBhvr>
                                        <p:cTn id="406" dur="1" fill="hold">
                                          <p:stCondLst>
                                            <p:cond delay="4499"/>
                                          </p:stCondLst>
                                        </p:cTn>
                                        <p:tgtEl>
                                          <p:spTgt spid="80"/>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80"/>
                                        </p:tgtEl>
                                      </p:cBhvr>
                                    </p:animEffect>
                                    <p:set>
                                      <p:cBhvr>
                                        <p:cTn id="409" dur="1" fill="hold">
                                          <p:stCondLst>
                                            <p:cond delay="5999"/>
                                          </p:stCondLst>
                                        </p:cTn>
                                        <p:tgtEl>
                                          <p:spTgt spid="80"/>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67"/>
                                        </p:tgtEl>
                                        <p:attrNameLst>
                                          <p:attrName>style.visibility</p:attrName>
                                        </p:attrNameLst>
                                      </p:cBhvr>
                                      <p:to>
                                        <p:strVal val="visible"/>
                                      </p:to>
                                    </p:set>
                                    <p:anim calcmode="lin" valueType="num">
                                      <p:cBhvr additive="base">
                                        <p:cTn id="412" dur="4000" fill="hold"/>
                                        <p:tgtEl>
                                          <p:spTgt spid="67"/>
                                        </p:tgtEl>
                                        <p:attrNameLst>
                                          <p:attrName>ppt_x</p:attrName>
                                        </p:attrNameLst>
                                      </p:cBhvr>
                                      <p:tavLst>
                                        <p:tav tm="0">
                                          <p:val>
                                            <p:strVal val="#ppt_x"/>
                                          </p:val>
                                        </p:tav>
                                        <p:tav tm="100000">
                                          <p:val>
                                            <p:strVal val="#ppt_x"/>
                                          </p:val>
                                        </p:tav>
                                      </p:tavLst>
                                    </p:anim>
                                    <p:anim calcmode="lin" valueType="num">
                                      <p:cBhvr additive="base">
                                        <p:cTn id="413" dur="4000" fill="hold"/>
                                        <p:tgtEl>
                                          <p:spTgt spid="67"/>
                                        </p:tgtEl>
                                        <p:attrNameLst>
                                          <p:attrName>ppt_y</p:attrName>
                                        </p:attrNameLst>
                                      </p:cBhvr>
                                      <p:tavLst>
                                        <p:tav tm="0">
                                          <p:val>
                                            <p:strVal val="0-#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67"/>
                                        </p:tgtEl>
                                        <p:attrNameLst>
                                          <p:attrName>style.visibility</p:attrName>
                                        </p:attrNameLst>
                                      </p:cBhvr>
                                      <p:to>
                                        <p:strVal val="visible"/>
                                      </p:to>
                                    </p:set>
                                    <p:anim calcmode="lin" valueType="num">
                                      <p:cBhvr>
                                        <p:cTn id="416" dur="4000" fill="hold"/>
                                        <p:tgtEl>
                                          <p:spTgt spid="67"/>
                                        </p:tgtEl>
                                        <p:attrNameLst>
                                          <p:attrName>ppt_w</p:attrName>
                                        </p:attrNameLst>
                                      </p:cBhvr>
                                      <p:tavLst>
                                        <p:tav tm="0" fmla="#ppt_w*sin(2.5*pi*$)">
                                          <p:val>
                                            <p:fltVal val="0"/>
                                          </p:val>
                                        </p:tav>
                                        <p:tav tm="100000">
                                          <p:val>
                                            <p:fltVal val="1"/>
                                          </p:val>
                                        </p:tav>
                                      </p:tavLst>
                                    </p:anim>
                                    <p:anim calcmode="lin" valueType="num">
                                      <p:cBhvr>
                                        <p:cTn id="417" dur="4000" fill="hold"/>
                                        <p:tgtEl>
                                          <p:spTgt spid="67"/>
                                        </p:tgtEl>
                                        <p:attrNameLst>
                                          <p:attrName>ppt_h</p:attrName>
                                        </p:attrNameLst>
                                      </p:cBhvr>
                                      <p:tavLst>
                                        <p:tav tm="0">
                                          <p:val>
                                            <p:strVal val="#ppt_h"/>
                                          </p:val>
                                        </p:tav>
                                        <p:tav tm="100000">
                                          <p:val>
                                            <p:strVal val="#ppt_h"/>
                                          </p:val>
                                        </p:tav>
                                      </p:tavLst>
                                    </p:anim>
                                  </p:childTnLst>
                                </p:cTn>
                              </p:par>
                              <p:par>
                                <p:cTn id="418" presetID="2" presetClass="exit" presetSubtype="4" fill="hold" grpId="2" nodeType="withEffect">
                                  <p:stCondLst>
                                    <p:cond delay="0"/>
                                  </p:stCondLst>
                                  <p:childTnLst>
                                    <p:anim calcmode="lin" valueType="num">
                                      <p:cBhvr additive="base">
                                        <p:cTn id="419" dur="4500"/>
                                        <p:tgtEl>
                                          <p:spTgt spid="67"/>
                                        </p:tgtEl>
                                        <p:attrNameLst>
                                          <p:attrName>ppt_x</p:attrName>
                                        </p:attrNameLst>
                                      </p:cBhvr>
                                      <p:tavLst>
                                        <p:tav tm="0">
                                          <p:val>
                                            <p:strVal val="ppt_x"/>
                                          </p:val>
                                        </p:tav>
                                        <p:tav tm="100000">
                                          <p:val>
                                            <p:strVal val="ppt_x"/>
                                          </p:val>
                                        </p:tav>
                                      </p:tavLst>
                                    </p:anim>
                                    <p:anim calcmode="lin" valueType="num">
                                      <p:cBhvr additive="base">
                                        <p:cTn id="420" dur="4500"/>
                                        <p:tgtEl>
                                          <p:spTgt spid="67"/>
                                        </p:tgtEl>
                                        <p:attrNameLst>
                                          <p:attrName>ppt_y</p:attrName>
                                        </p:attrNameLst>
                                      </p:cBhvr>
                                      <p:tavLst>
                                        <p:tav tm="0">
                                          <p:val>
                                            <p:strVal val="ppt_y"/>
                                          </p:val>
                                        </p:tav>
                                        <p:tav tm="100000">
                                          <p:val>
                                            <p:strVal val="1+ppt_h/2"/>
                                          </p:val>
                                        </p:tav>
                                      </p:tavLst>
                                    </p:anim>
                                    <p:set>
                                      <p:cBhvr>
                                        <p:cTn id="421" dur="1" fill="hold">
                                          <p:stCondLst>
                                            <p:cond delay="4499"/>
                                          </p:stCondLst>
                                        </p:cTn>
                                        <p:tgtEl>
                                          <p:spTgt spid="67"/>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67"/>
                                        </p:tgtEl>
                                      </p:cBhvr>
                                    </p:animEffect>
                                    <p:set>
                                      <p:cBhvr>
                                        <p:cTn id="424" dur="1" fill="hold">
                                          <p:stCondLst>
                                            <p:cond delay="5999"/>
                                          </p:stCondLst>
                                        </p:cTn>
                                        <p:tgtEl>
                                          <p:spTgt spid="67"/>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66"/>
                                        </p:tgtEl>
                                        <p:attrNameLst>
                                          <p:attrName>style.visibility</p:attrName>
                                        </p:attrNameLst>
                                      </p:cBhvr>
                                      <p:to>
                                        <p:strVal val="visible"/>
                                      </p:to>
                                    </p:set>
                                    <p:anim calcmode="lin" valueType="num">
                                      <p:cBhvr additive="base">
                                        <p:cTn id="427" dur="4000" fill="hold"/>
                                        <p:tgtEl>
                                          <p:spTgt spid="66"/>
                                        </p:tgtEl>
                                        <p:attrNameLst>
                                          <p:attrName>ppt_x</p:attrName>
                                        </p:attrNameLst>
                                      </p:cBhvr>
                                      <p:tavLst>
                                        <p:tav tm="0">
                                          <p:val>
                                            <p:strVal val="#ppt_x"/>
                                          </p:val>
                                        </p:tav>
                                        <p:tav tm="100000">
                                          <p:val>
                                            <p:strVal val="#ppt_x"/>
                                          </p:val>
                                        </p:tav>
                                      </p:tavLst>
                                    </p:anim>
                                    <p:anim calcmode="lin" valueType="num">
                                      <p:cBhvr additive="base">
                                        <p:cTn id="428" dur="4000" fill="hold"/>
                                        <p:tgtEl>
                                          <p:spTgt spid="66"/>
                                        </p:tgtEl>
                                        <p:attrNameLst>
                                          <p:attrName>ppt_y</p:attrName>
                                        </p:attrNameLst>
                                      </p:cBhvr>
                                      <p:tavLst>
                                        <p:tav tm="0">
                                          <p:val>
                                            <p:strVal val="0-#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66"/>
                                        </p:tgtEl>
                                        <p:attrNameLst>
                                          <p:attrName>style.visibility</p:attrName>
                                        </p:attrNameLst>
                                      </p:cBhvr>
                                      <p:to>
                                        <p:strVal val="visible"/>
                                      </p:to>
                                    </p:set>
                                    <p:anim calcmode="lin" valueType="num">
                                      <p:cBhvr>
                                        <p:cTn id="431" dur="4000" fill="hold"/>
                                        <p:tgtEl>
                                          <p:spTgt spid="66"/>
                                        </p:tgtEl>
                                        <p:attrNameLst>
                                          <p:attrName>ppt_w</p:attrName>
                                        </p:attrNameLst>
                                      </p:cBhvr>
                                      <p:tavLst>
                                        <p:tav tm="0" fmla="#ppt_w*sin(2.5*pi*$)">
                                          <p:val>
                                            <p:fltVal val="0"/>
                                          </p:val>
                                        </p:tav>
                                        <p:tav tm="100000">
                                          <p:val>
                                            <p:fltVal val="1"/>
                                          </p:val>
                                        </p:tav>
                                      </p:tavLst>
                                    </p:anim>
                                    <p:anim calcmode="lin" valueType="num">
                                      <p:cBhvr>
                                        <p:cTn id="432" dur="4000" fill="hold"/>
                                        <p:tgtEl>
                                          <p:spTgt spid="66"/>
                                        </p:tgtEl>
                                        <p:attrNameLst>
                                          <p:attrName>ppt_h</p:attrName>
                                        </p:attrNameLst>
                                      </p:cBhvr>
                                      <p:tavLst>
                                        <p:tav tm="0">
                                          <p:val>
                                            <p:strVal val="#ppt_h"/>
                                          </p:val>
                                        </p:tav>
                                        <p:tav tm="100000">
                                          <p:val>
                                            <p:strVal val="#ppt_h"/>
                                          </p:val>
                                        </p:tav>
                                      </p:tavLst>
                                    </p:anim>
                                  </p:childTnLst>
                                </p:cTn>
                              </p:par>
                              <p:par>
                                <p:cTn id="433" presetID="2" presetClass="exit" presetSubtype="4" fill="hold" grpId="2" nodeType="withEffect">
                                  <p:stCondLst>
                                    <p:cond delay="0"/>
                                  </p:stCondLst>
                                  <p:childTnLst>
                                    <p:anim calcmode="lin" valueType="num">
                                      <p:cBhvr additive="base">
                                        <p:cTn id="434" dur="4500"/>
                                        <p:tgtEl>
                                          <p:spTgt spid="66"/>
                                        </p:tgtEl>
                                        <p:attrNameLst>
                                          <p:attrName>ppt_x</p:attrName>
                                        </p:attrNameLst>
                                      </p:cBhvr>
                                      <p:tavLst>
                                        <p:tav tm="0">
                                          <p:val>
                                            <p:strVal val="ppt_x"/>
                                          </p:val>
                                        </p:tav>
                                        <p:tav tm="100000">
                                          <p:val>
                                            <p:strVal val="ppt_x"/>
                                          </p:val>
                                        </p:tav>
                                      </p:tavLst>
                                    </p:anim>
                                    <p:anim calcmode="lin" valueType="num">
                                      <p:cBhvr additive="base">
                                        <p:cTn id="435" dur="4500"/>
                                        <p:tgtEl>
                                          <p:spTgt spid="66"/>
                                        </p:tgtEl>
                                        <p:attrNameLst>
                                          <p:attrName>ppt_y</p:attrName>
                                        </p:attrNameLst>
                                      </p:cBhvr>
                                      <p:tavLst>
                                        <p:tav tm="0">
                                          <p:val>
                                            <p:strVal val="ppt_y"/>
                                          </p:val>
                                        </p:tav>
                                        <p:tav tm="100000">
                                          <p:val>
                                            <p:strVal val="1+ppt_h/2"/>
                                          </p:val>
                                        </p:tav>
                                      </p:tavLst>
                                    </p:anim>
                                    <p:set>
                                      <p:cBhvr>
                                        <p:cTn id="436" dur="1" fill="hold">
                                          <p:stCondLst>
                                            <p:cond delay="4499"/>
                                          </p:stCondLst>
                                        </p:cTn>
                                        <p:tgtEl>
                                          <p:spTgt spid="66"/>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66"/>
                                        </p:tgtEl>
                                      </p:cBhvr>
                                    </p:animEffect>
                                    <p:set>
                                      <p:cBhvr>
                                        <p:cTn id="439" dur="1" fill="hold">
                                          <p:stCondLst>
                                            <p:cond delay="5999"/>
                                          </p:stCondLst>
                                        </p:cTn>
                                        <p:tgtEl>
                                          <p:spTgt spid="66"/>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68"/>
                                        </p:tgtEl>
                                        <p:attrNameLst>
                                          <p:attrName>style.visibility</p:attrName>
                                        </p:attrNameLst>
                                      </p:cBhvr>
                                      <p:to>
                                        <p:strVal val="visible"/>
                                      </p:to>
                                    </p:set>
                                    <p:anim calcmode="lin" valueType="num">
                                      <p:cBhvr additive="base">
                                        <p:cTn id="442" dur="4000" fill="hold"/>
                                        <p:tgtEl>
                                          <p:spTgt spid="68"/>
                                        </p:tgtEl>
                                        <p:attrNameLst>
                                          <p:attrName>ppt_x</p:attrName>
                                        </p:attrNameLst>
                                      </p:cBhvr>
                                      <p:tavLst>
                                        <p:tav tm="0">
                                          <p:val>
                                            <p:strVal val="#ppt_x"/>
                                          </p:val>
                                        </p:tav>
                                        <p:tav tm="100000">
                                          <p:val>
                                            <p:strVal val="#ppt_x"/>
                                          </p:val>
                                        </p:tav>
                                      </p:tavLst>
                                    </p:anim>
                                    <p:anim calcmode="lin" valueType="num">
                                      <p:cBhvr additive="base">
                                        <p:cTn id="443" dur="4000" fill="hold"/>
                                        <p:tgtEl>
                                          <p:spTgt spid="68"/>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68"/>
                                        </p:tgtEl>
                                        <p:attrNameLst>
                                          <p:attrName>style.visibility</p:attrName>
                                        </p:attrNameLst>
                                      </p:cBhvr>
                                      <p:to>
                                        <p:strVal val="visible"/>
                                      </p:to>
                                    </p:set>
                                    <p:anim calcmode="lin" valueType="num">
                                      <p:cBhvr>
                                        <p:cTn id="446" dur="4000" fill="hold"/>
                                        <p:tgtEl>
                                          <p:spTgt spid="68"/>
                                        </p:tgtEl>
                                        <p:attrNameLst>
                                          <p:attrName>ppt_w</p:attrName>
                                        </p:attrNameLst>
                                      </p:cBhvr>
                                      <p:tavLst>
                                        <p:tav tm="0" fmla="#ppt_w*sin(2.5*pi*$)">
                                          <p:val>
                                            <p:fltVal val="0"/>
                                          </p:val>
                                        </p:tav>
                                        <p:tav tm="100000">
                                          <p:val>
                                            <p:fltVal val="1"/>
                                          </p:val>
                                        </p:tav>
                                      </p:tavLst>
                                    </p:anim>
                                    <p:anim calcmode="lin" valueType="num">
                                      <p:cBhvr>
                                        <p:cTn id="447" dur="4000" fill="hold"/>
                                        <p:tgtEl>
                                          <p:spTgt spid="68"/>
                                        </p:tgtEl>
                                        <p:attrNameLst>
                                          <p:attrName>ppt_h</p:attrName>
                                        </p:attrNameLst>
                                      </p:cBhvr>
                                      <p:tavLst>
                                        <p:tav tm="0">
                                          <p:val>
                                            <p:strVal val="#ppt_h"/>
                                          </p:val>
                                        </p:tav>
                                        <p:tav tm="100000">
                                          <p:val>
                                            <p:strVal val="#ppt_h"/>
                                          </p:val>
                                        </p:tav>
                                      </p:tavLst>
                                    </p:anim>
                                  </p:childTnLst>
                                </p:cTn>
                              </p:par>
                              <p:par>
                                <p:cTn id="448" presetID="2" presetClass="exit" presetSubtype="4" fill="hold" grpId="2" nodeType="withEffect">
                                  <p:stCondLst>
                                    <p:cond delay="0"/>
                                  </p:stCondLst>
                                  <p:childTnLst>
                                    <p:anim calcmode="lin" valueType="num">
                                      <p:cBhvr additive="base">
                                        <p:cTn id="449" dur="4500"/>
                                        <p:tgtEl>
                                          <p:spTgt spid="68"/>
                                        </p:tgtEl>
                                        <p:attrNameLst>
                                          <p:attrName>ppt_x</p:attrName>
                                        </p:attrNameLst>
                                      </p:cBhvr>
                                      <p:tavLst>
                                        <p:tav tm="0">
                                          <p:val>
                                            <p:strVal val="ppt_x"/>
                                          </p:val>
                                        </p:tav>
                                        <p:tav tm="100000">
                                          <p:val>
                                            <p:strVal val="ppt_x"/>
                                          </p:val>
                                        </p:tav>
                                      </p:tavLst>
                                    </p:anim>
                                    <p:anim calcmode="lin" valueType="num">
                                      <p:cBhvr additive="base">
                                        <p:cTn id="450" dur="4500"/>
                                        <p:tgtEl>
                                          <p:spTgt spid="68"/>
                                        </p:tgtEl>
                                        <p:attrNameLst>
                                          <p:attrName>ppt_y</p:attrName>
                                        </p:attrNameLst>
                                      </p:cBhvr>
                                      <p:tavLst>
                                        <p:tav tm="0">
                                          <p:val>
                                            <p:strVal val="ppt_y"/>
                                          </p:val>
                                        </p:tav>
                                        <p:tav tm="100000">
                                          <p:val>
                                            <p:strVal val="1+ppt_h/2"/>
                                          </p:val>
                                        </p:tav>
                                      </p:tavLst>
                                    </p:anim>
                                    <p:set>
                                      <p:cBhvr>
                                        <p:cTn id="451" dur="1" fill="hold">
                                          <p:stCondLst>
                                            <p:cond delay="4499"/>
                                          </p:stCondLst>
                                        </p:cTn>
                                        <p:tgtEl>
                                          <p:spTgt spid="68"/>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68"/>
                                        </p:tgtEl>
                                      </p:cBhvr>
                                    </p:animEffect>
                                    <p:set>
                                      <p:cBhvr>
                                        <p:cTn id="454" dur="1" fill="hold">
                                          <p:stCondLst>
                                            <p:cond delay="5999"/>
                                          </p:stCondLst>
                                        </p:cTn>
                                        <p:tgtEl>
                                          <p:spTgt spid="68"/>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8"/>
                                        </p:tgtEl>
                                        <p:attrNameLst>
                                          <p:attrName>style.visibility</p:attrName>
                                        </p:attrNameLst>
                                      </p:cBhvr>
                                      <p:to>
                                        <p:strVal val="visible"/>
                                      </p:to>
                                    </p:set>
                                    <p:anim calcmode="lin" valueType="num">
                                      <p:cBhvr additive="base">
                                        <p:cTn id="457" dur="4000" fill="hold"/>
                                        <p:tgtEl>
                                          <p:spTgt spid="8"/>
                                        </p:tgtEl>
                                        <p:attrNameLst>
                                          <p:attrName>ppt_x</p:attrName>
                                        </p:attrNameLst>
                                      </p:cBhvr>
                                      <p:tavLst>
                                        <p:tav tm="0">
                                          <p:val>
                                            <p:strVal val="#ppt_x"/>
                                          </p:val>
                                        </p:tav>
                                        <p:tav tm="100000">
                                          <p:val>
                                            <p:strVal val="#ppt_x"/>
                                          </p:val>
                                        </p:tav>
                                      </p:tavLst>
                                    </p:anim>
                                    <p:anim calcmode="lin" valueType="num">
                                      <p:cBhvr additive="base">
                                        <p:cTn id="458" dur="4000" fill="hold"/>
                                        <p:tgtEl>
                                          <p:spTgt spid="8"/>
                                        </p:tgtEl>
                                        <p:attrNameLst>
                                          <p:attrName>ppt_y</p:attrName>
                                        </p:attrNameLst>
                                      </p:cBhvr>
                                      <p:tavLst>
                                        <p:tav tm="0">
                                          <p:val>
                                            <p:strVal val="1+#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8"/>
                                        </p:tgtEl>
                                        <p:attrNameLst>
                                          <p:attrName>style.visibility</p:attrName>
                                        </p:attrNameLst>
                                      </p:cBhvr>
                                      <p:to>
                                        <p:strVal val="visible"/>
                                      </p:to>
                                    </p:set>
                                    <p:anim calcmode="lin" valueType="num">
                                      <p:cBhvr>
                                        <p:cTn id="461" dur="4000" fill="hold"/>
                                        <p:tgtEl>
                                          <p:spTgt spid="8"/>
                                        </p:tgtEl>
                                        <p:attrNameLst>
                                          <p:attrName>ppt_w</p:attrName>
                                        </p:attrNameLst>
                                      </p:cBhvr>
                                      <p:tavLst>
                                        <p:tav tm="0" fmla="#ppt_w*sin(2.5*pi*$)">
                                          <p:val>
                                            <p:fltVal val="0"/>
                                          </p:val>
                                        </p:tav>
                                        <p:tav tm="100000">
                                          <p:val>
                                            <p:fltVal val="1"/>
                                          </p:val>
                                        </p:tav>
                                      </p:tavLst>
                                    </p:anim>
                                    <p:anim calcmode="lin" valueType="num">
                                      <p:cBhvr>
                                        <p:cTn id="462" dur="4000" fill="hold"/>
                                        <p:tgtEl>
                                          <p:spTgt spid="8"/>
                                        </p:tgtEl>
                                        <p:attrNameLst>
                                          <p:attrName>ppt_h</p:attrName>
                                        </p:attrNameLst>
                                      </p:cBhvr>
                                      <p:tavLst>
                                        <p:tav tm="0">
                                          <p:val>
                                            <p:strVal val="#ppt_h"/>
                                          </p:val>
                                        </p:tav>
                                        <p:tav tm="100000">
                                          <p:val>
                                            <p:strVal val="#ppt_h"/>
                                          </p:val>
                                        </p:tav>
                                      </p:tavLst>
                                    </p:anim>
                                  </p:childTnLst>
                                </p:cTn>
                              </p:par>
                              <p:par>
                                <p:cTn id="463" presetID="2" presetClass="exit" presetSubtype="1" fill="hold" grpId="2" nodeType="withEffect">
                                  <p:stCondLst>
                                    <p:cond delay="0"/>
                                  </p:stCondLst>
                                  <p:childTnLst>
                                    <p:anim calcmode="lin" valueType="num">
                                      <p:cBhvr additive="base">
                                        <p:cTn id="464" dur="4500"/>
                                        <p:tgtEl>
                                          <p:spTgt spid="8"/>
                                        </p:tgtEl>
                                        <p:attrNameLst>
                                          <p:attrName>ppt_x</p:attrName>
                                        </p:attrNameLst>
                                      </p:cBhvr>
                                      <p:tavLst>
                                        <p:tav tm="0">
                                          <p:val>
                                            <p:strVal val="ppt_x"/>
                                          </p:val>
                                        </p:tav>
                                        <p:tav tm="100000">
                                          <p:val>
                                            <p:strVal val="ppt_x"/>
                                          </p:val>
                                        </p:tav>
                                      </p:tavLst>
                                    </p:anim>
                                    <p:anim calcmode="lin" valueType="num">
                                      <p:cBhvr additive="base">
                                        <p:cTn id="465" dur="4500"/>
                                        <p:tgtEl>
                                          <p:spTgt spid="8"/>
                                        </p:tgtEl>
                                        <p:attrNameLst>
                                          <p:attrName>ppt_y</p:attrName>
                                        </p:attrNameLst>
                                      </p:cBhvr>
                                      <p:tavLst>
                                        <p:tav tm="0">
                                          <p:val>
                                            <p:strVal val="ppt_y"/>
                                          </p:val>
                                        </p:tav>
                                        <p:tav tm="100000">
                                          <p:val>
                                            <p:strVal val="0-ppt_h/2"/>
                                          </p:val>
                                        </p:tav>
                                      </p:tavLst>
                                    </p:anim>
                                    <p:set>
                                      <p:cBhvr>
                                        <p:cTn id="466" dur="1" fill="hold">
                                          <p:stCondLst>
                                            <p:cond delay="4499"/>
                                          </p:stCondLst>
                                        </p:cTn>
                                        <p:tgtEl>
                                          <p:spTgt spid="8"/>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8"/>
                                        </p:tgtEl>
                                      </p:cBhvr>
                                    </p:animEffect>
                                    <p:set>
                                      <p:cBhvr>
                                        <p:cTn id="469" dur="1" fill="hold">
                                          <p:stCondLst>
                                            <p:cond delay="5999"/>
                                          </p:stCondLst>
                                        </p:cTn>
                                        <p:tgtEl>
                                          <p:spTgt spid="8"/>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6"/>
                                        </p:tgtEl>
                                        <p:attrNameLst>
                                          <p:attrName>style.visibility</p:attrName>
                                        </p:attrNameLst>
                                      </p:cBhvr>
                                      <p:to>
                                        <p:strVal val="visible"/>
                                      </p:to>
                                    </p:set>
                                    <p:anim calcmode="lin" valueType="num">
                                      <p:cBhvr additive="base">
                                        <p:cTn id="472" dur="4000" fill="hold"/>
                                        <p:tgtEl>
                                          <p:spTgt spid="6"/>
                                        </p:tgtEl>
                                        <p:attrNameLst>
                                          <p:attrName>ppt_x</p:attrName>
                                        </p:attrNameLst>
                                      </p:cBhvr>
                                      <p:tavLst>
                                        <p:tav tm="0">
                                          <p:val>
                                            <p:strVal val="#ppt_x"/>
                                          </p:val>
                                        </p:tav>
                                        <p:tav tm="100000">
                                          <p:val>
                                            <p:strVal val="#ppt_x"/>
                                          </p:val>
                                        </p:tav>
                                      </p:tavLst>
                                    </p:anim>
                                    <p:anim calcmode="lin" valueType="num">
                                      <p:cBhvr additive="base">
                                        <p:cTn id="473" dur="4000" fill="hold"/>
                                        <p:tgtEl>
                                          <p:spTgt spid="6"/>
                                        </p:tgtEl>
                                        <p:attrNameLst>
                                          <p:attrName>ppt_y</p:attrName>
                                        </p:attrNameLst>
                                      </p:cBhvr>
                                      <p:tavLst>
                                        <p:tav tm="0">
                                          <p:val>
                                            <p:strVal val="1+#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6"/>
                                        </p:tgtEl>
                                        <p:attrNameLst>
                                          <p:attrName>style.visibility</p:attrName>
                                        </p:attrNameLst>
                                      </p:cBhvr>
                                      <p:to>
                                        <p:strVal val="visible"/>
                                      </p:to>
                                    </p:set>
                                    <p:anim calcmode="lin" valueType="num">
                                      <p:cBhvr>
                                        <p:cTn id="476" dur="4000" fill="hold"/>
                                        <p:tgtEl>
                                          <p:spTgt spid="6"/>
                                        </p:tgtEl>
                                        <p:attrNameLst>
                                          <p:attrName>ppt_w</p:attrName>
                                        </p:attrNameLst>
                                      </p:cBhvr>
                                      <p:tavLst>
                                        <p:tav tm="0" fmla="#ppt_w*sin(2.5*pi*$)">
                                          <p:val>
                                            <p:fltVal val="0"/>
                                          </p:val>
                                        </p:tav>
                                        <p:tav tm="100000">
                                          <p:val>
                                            <p:fltVal val="1"/>
                                          </p:val>
                                        </p:tav>
                                      </p:tavLst>
                                    </p:anim>
                                    <p:anim calcmode="lin" valueType="num">
                                      <p:cBhvr>
                                        <p:cTn id="477" dur="4000" fill="hold"/>
                                        <p:tgtEl>
                                          <p:spTgt spid="6"/>
                                        </p:tgtEl>
                                        <p:attrNameLst>
                                          <p:attrName>ppt_h</p:attrName>
                                        </p:attrNameLst>
                                      </p:cBhvr>
                                      <p:tavLst>
                                        <p:tav tm="0">
                                          <p:val>
                                            <p:strVal val="#ppt_h"/>
                                          </p:val>
                                        </p:tav>
                                        <p:tav tm="100000">
                                          <p:val>
                                            <p:strVal val="#ppt_h"/>
                                          </p:val>
                                        </p:tav>
                                      </p:tavLst>
                                    </p:anim>
                                  </p:childTnLst>
                                </p:cTn>
                              </p:par>
                              <p:par>
                                <p:cTn id="478" presetID="2" presetClass="exit" presetSubtype="1" fill="hold" grpId="2" nodeType="withEffect">
                                  <p:stCondLst>
                                    <p:cond delay="0"/>
                                  </p:stCondLst>
                                  <p:childTnLst>
                                    <p:anim calcmode="lin" valueType="num">
                                      <p:cBhvr additive="base">
                                        <p:cTn id="479" dur="4500"/>
                                        <p:tgtEl>
                                          <p:spTgt spid="6"/>
                                        </p:tgtEl>
                                        <p:attrNameLst>
                                          <p:attrName>ppt_x</p:attrName>
                                        </p:attrNameLst>
                                      </p:cBhvr>
                                      <p:tavLst>
                                        <p:tav tm="0">
                                          <p:val>
                                            <p:strVal val="ppt_x"/>
                                          </p:val>
                                        </p:tav>
                                        <p:tav tm="100000">
                                          <p:val>
                                            <p:strVal val="ppt_x"/>
                                          </p:val>
                                        </p:tav>
                                      </p:tavLst>
                                    </p:anim>
                                    <p:anim calcmode="lin" valueType="num">
                                      <p:cBhvr additive="base">
                                        <p:cTn id="480" dur="4500"/>
                                        <p:tgtEl>
                                          <p:spTgt spid="6"/>
                                        </p:tgtEl>
                                        <p:attrNameLst>
                                          <p:attrName>ppt_y</p:attrName>
                                        </p:attrNameLst>
                                      </p:cBhvr>
                                      <p:tavLst>
                                        <p:tav tm="0">
                                          <p:val>
                                            <p:strVal val="ppt_y"/>
                                          </p:val>
                                        </p:tav>
                                        <p:tav tm="100000">
                                          <p:val>
                                            <p:strVal val="0-ppt_h/2"/>
                                          </p:val>
                                        </p:tav>
                                      </p:tavLst>
                                    </p:anim>
                                    <p:set>
                                      <p:cBhvr>
                                        <p:cTn id="481" dur="1" fill="hold">
                                          <p:stCondLst>
                                            <p:cond delay="4499"/>
                                          </p:stCondLst>
                                        </p:cTn>
                                        <p:tgtEl>
                                          <p:spTgt spid="6"/>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6"/>
                                        </p:tgtEl>
                                      </p:cBhvr>
                                    </p:animEffect>
                                    <p:set>
                                      <p:cBhvr>
                                        <p:cTn id="484" dur="1" fill="hold">
                                          <p:stCondLst>
                                            <p:cond delay="5999"/>
                                          </p:stCondLst>
                                        </p:cTn>
                                        <p:tgtEl>
                                          <p:spTgt spid="6"/>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9"/>
                                        </p:tgtEl>
                                        <p:attrNameLst>
                                          <p:attrName>style.visibility</p:attrName>
                                        </p:attrNameLst>
                                      </p:cBhvr>
                                      <p:to>
                                        <p:strVal val="visible"/>
                                      </p:to>
                                    </p:set>
                                    <p:anim calcmode="lin" valueType="num">
                                      <p:cBhvr additive="base">
                                        <p:cTn id="487" dur="4000" fill="hold"/>
                                        <p:tgtEl>
                                          <p:spTgt spid="49"/>
                                        </p:tgtEl>
                                        <p:attrNameLst>
                                          <p:attrName>ppt_x</p:attrName>
                                        </p:attrNameLst>
                                      </p:cBhvr>
                                      <p:tavLst>
                                        <p:tav tm="0">
                                          <p:val>
                                            <p:strVal val="#ppt_x"/>
                                          </p:val>
                                        </p:tav>
                                        <p:tav tm="100000">
                                          <p:val>
                                            <p:strVal val="#ppt_x"/>
                                          </p:val>
                                        </p:tav>
                                      </p:tavLst>
                                    </p:anim>
                                    <p:anim calcmode="lin" valueType="num">
                                      <p:cBhvr additive="base">
                                        <p:cTn id="488" dur="4000" fill="hold"/>
                                        <p:tgtEl>
                                          <p:spTgt spid="49"/>
                                        </p:tgtEl>
                                        <p:attrNameLst>
                                          <p:attrName>ppt_y</p:attrName>
                                        </p:attrNameLst>
                                      </p:cBhvr>
                                      <p:tavLst>
                                        <p:tav tm="0">
                                          <p:val>
                                            <p:strVal val="1+#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49"/>
                                        </p:tgtEl>
                                        <p:attrNameLst>
                                          <p:attrName>style.visibility</p:attrName>
                                        </p:attrNameLst>
                                      </p:cBhvr>
                                      <p:to>
                                        <p:strVal val="visible"/>
                                      </p:to>
                                    </p:set>
                                    <p:anim calcmode="lin" valueType="num">
                                      <p:cBhvr>
                                        <p:cTn id="491" dur="4000" fill="hold"/>
                                        <p:tgtEl>
                                          <p:spTgt spid="49"/>
                                        </p:tgtEl>
                                        <p:attrNameLst>
                                          <p:attrName>ppt_w</p:attrName>
                                        </p:attrNameLst>
                                      </p:cBhvr>
                                      <p:tavLst>
                                        <p:tav tm="0" fmla="#ppt_w*sin(2.5*pi*$)">
                                          <p:val>
                                            <p:fltVal val="0"/>
                                          </p:val>
                                        </p:tav>
                                        <p:tav tm="100000">
                                          <p:val>
                                            <p:fltVal val="1"/>
                                          </p:val>
                                        </p:tav>
                                      </p:tavLst>
                                    </p:anim>
                                    <p:anim calcmode="lin" valueType="num">
                                      <p:cBhvr>
                                        <p:cTn id="492" dur="4000" fill="hold"/>
                                        <p:tgtEl>
                                          <p:spTgt spid="49"/>
                                        </p:tgtEl>
                                        <p:attrNameLst>
                                          <p:attrName>ppt_h</p:attrName>
                                        </p:attrNameLst>
                                      </p:cBhvr>
                                      <p:tavLst>
                                        <p:tav tm="0">
                                          <p:val>
                                            <p:strVal val="#ppt_h"/>
                                          </p:val>
                                        </p:tav>
                                        <p:tav tm="100000">
                                          <p:val>
                                            <p:strVal val="#ppt_h"/>
                                          </p:val>
                                        </p:tav>
                                      </p:tavLst>
                                    </p:anim>
                                  </p:childTnLst>
                                </p:cTn>
                              </p:par>
                              <p:par>
                                <p:cTn id="493" presetID="2" presetClass="exit" presetSubtype="1" fill="hold" grpId="2" nodeType="withEffect">
                                  <p:stCondLst>
                                    <p:cond delay="0"/>
                                  </p:stCondLst>
                                  <p:childTnLst>
                                    <p:anim calcmode="lin" valueType="num">
                                      <p:cBhvr additive="base">
                                        <p:cTn id="494" dur="4500"/>
                                        <p:tgtEl>
                                          <p:spTgt spid="49"/>
                                        </p:tgtEl>
                                        <p:attrNameLst>
                                          <p:attrName>ppt_x</p:attrName>
                                        </p:attrNameLst>
                                      </p:cBhvr>
                                      <p:tavLst>
                                        <p:tav tm="0">
                                          <p:val>
                                            <p:strVal val="ppt_x"/>
                                          </p:val>
                                        </p:tav>
                                        <p:tav tm="100000">
                                          <p:val>
                                            <p:strVal val="ppt_x"/>
                                          </p:val>
                                        </p:tav>
                                      </p:tavLst>
                                    </p:anim>
                                    <p:anim calcmode="lin" valueType="num">
                                      <p:cBhvr additive="base">
                                        <p:cTn id="495" dur="4500"/>
                                        <p:tgtEl>
                                          <p:spTgt spid="49"/>
                                        </p:tgtEl>
                                        <p:attrNameLst>
                                          <p:attrName>ppt_y</p:attrName>
                                        </p:attrNameLst>
                                      </p:cBhvr>
                                      <p:tavLst>
                                        <p:tav tm="0">
                                          <p:val>
                                            <p:strVal val="ppt_y"/>
                                          </p:val>
                                        </p:tav>
                                        <p:tav tm="100000">
                                          <p:val>
                                            <p:strVal val="0-ppt_h/2"/>
                                          </p:val>
                                        </p:tav>
                                      </p:tavLst>
                                    </p:anim>
                                    <p:set>
                                      <p:cBhvr>
                                        <p:cTn id="496" dur="1" fill="hold">
                                          <p:stCondLst>
                                            <p:cond delay="4499"/>
                                          </p:stCondLst>
                                        </p:cTn>
                                        <p:tgtEl>
                                          <p:spTgt spid="49"/>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9"/>
                                        </p:tgtEl>
                                      </p:cBhvr>
                                    </p:animEffect>
                                    <p:set>
                                      <p:cBhvr>
                                        <p:cTn id="499" dur="1" fill="hold">
                                          <p:stCondLst>
                                            <p:cond delay="5999"/>
                                          </p:stCondLst>
                                        </p:cTn>
                                        <p:tgtEl>
                                          <p:spTgt spid="49"/>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56"/>
                                        </p:tgtEl>
                                        <p:attrNameLst>
                                          <p:attrName>style.visibility</p:attrName>
                                        </p:attrNameLst>
                                      </p:cBhvr>
                                      <p:to>
                                        <p:strVal val="visible"/>
                                      </p:to>
                                    </p:set>
                                    <p:anim calcmode="lin" valueType="num">
                                      <p:cBhvr additive="base">
                                        <p:cTn id="502" dur="4000" fill="hold"/>
                                        <p:tgtEl>
                                          <p:spTgt spid="56"/>
                                        </p:tgtEl>
                                        <p:attrNameLst>
                                          <p:attrName>ppt_x</p:attrName>
                                        </p:attrNameLst>
                                      </p:cBhvr>
                                      <p:tavLst>
                                        <p:tav tm="0">
                                          <p:val>
                                            <p:strVal val="#ppt_x"/>
                                          </p:val>
                                        </p:tav>
                                        <p:tav tm="100000">
                                          <p:val>
                                            <p:strVal val="#ppt_x"/>
                                          </p:val>
                                        </p:tav>
                                      </p:tavLst>
                                    </p:anim>
                                    <p:anim calcmode="lin" valueType="num">
                                      <p:cBhvr additive="base">
                                        <p:cTn id="503" dur="4000" fill="hold"/>
                                        <p:tgtEl>
                                          <p:spTgt spid="56"/>
                                        </p:tgtEl>
                                        <p:attrNameLst>
                                          <p:attrName>ppt_y</p:attrName>
                                        </p:attrNameLst>
                                      </p:cBhvr>
                                      <p:tavLst>
                                        <p:tav tm="0">
                                          <p:val>
                                            <p:strVal val="1+#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56"/>
                                        </p:tgtEl>
                                        <p:attrNameLst>
                                          <p:attrName>style.visibility</p:attrName>
                                        </p:attrNameLst>
                                      </p:cBhvr>
                                      <p:to>
                                        <p:strVal val="visible"/>
                                      </p:to>
                                    </p:set>
                                    <p:anim calcmode="lin" valueType="num">
                                      <p:cBhvr>
                                        <p:cTn id="506" dur="4000" fill="hold"/>
                                        <p:tgtEl>
                                          <p:spTgt spid="56"/>
                                        </p:tgtEl>
                                        <p:attrNameLst>
                                          <p:attrName>ppt_w</p:attrName>
                                        </p:attrNameLst>
                                      </p:cBhvr>
                                      <p:tavLst>
                                        <p:tav tm="0" fmla="#ppt_w*sin(2.5*pi*$)">
                                          <p:val>
                                            <p:fltVal val="0"/>
                                          </p:val>
                                        </p:tav>
                                        <p:tav tm="100000">
                                          <p:val>
                                            <p:fltVal val="1"/>
                                          </p:val>
                                        </p:tav>
                                      </p:tavLst>
                                    </p:anim>
                                    <p:anim calcmode="lin" valueType="num">
                                      <p:cBhvr>
                                        <p:cTn id="507" dur="4000" fill="hold"/>
                                        <p:tgtEl>
                                          <p:spTgt spid="56"/>
                                        </p:tgtEl>
                                        <p:attrNameLst>
                                          <p:attrName>ppt_h</p:attrName>
                                        </p:attrNameLst>
                                      </p:cBhvr>
                                      <p:tavLst>
                                        <p:tav tm="0">
                                          <p:val>
                                            <p:strVal val="#ppt_h"/>
                                          </p:val>
                                        </p:tav>
                                        <p:tav tm="100000">
                                          <p:val>
                                            <p:strVal val="#ppt_h"/>
                                          </p:val>
                                        </p:tav>
                                      </p:tavLst>
                                    </p:anim>
                                  </p:childTnLst>
                                </p:cTn>
                              </p:par>
                              <p:par>
                                <p:cTn id="508" presetID="2" presetClass="exit" presetSubtype="1" fill="hold" grpId="2" nodeType="withEffect">
                                  <p:stCondLst>
                                    <p:cond delay="0"/>
                                  </p:stCondLst>
                                  <p:childTnLst>
                                    <p:anim calcmode="lin" valueType="num">
                                      <p:cBhvr additive="base">
                                        <p:cTn id="509" dur="4500"/>
                                        <p:tgtEl>
                                          <p:spTgt spid="56"/>
                                        </p:tgtEl>
                                        <p:attrNameLst>
                                          <p:attrName>ppt_x</p:attrName>
                                        </p:attrNameLst>
                                      </p:cBhvr>
                                      <p:tavLst>
                                        <p:tav tm="0">
                                          <p:val>
                                            <p:strVal val="ppt_x"/>
                                          </p:val>
                                        </p:tav>
                                        <p:tav tm="100000">
                                          <p:val>
                                            <p:strVal val="ppt_x"/>
                                          </p:val>
                                        </p:tav>
                                      </p:tavLst>
                                    </p:anim>
                                    <p:anim calcmode="lin" valueType="num">
                                      <p:cBhvr additive="base">
                                        <p:cTn id="510" dur="4500"/>
                                        <p:tgtEl>
                                          <p:spTgt spid="56"/>
                                        </p:tgtEl>
                                        <p:attrNameLst>
                                          <p:attrName>ppt_y</p:attrName>
                                        </p:attrNameLst>
                                      </p:cBhvr>
                                      <p:tavLst>
                                        <p:tav tm="0">
                                          <p:val>
                                            <p:strVal val="ppt_y"/>
                                          </p:val>
                                        </p:tav>
                                        <p:tav tm="100000">
                                          <p:val>
                                            <p:strVal val="0-ppt_h/2"/>
                                          </p:val>
                                        </p:tav>
                                      </p:tavLst>
                                    </p:anim>
                                    <p:set>
                                      <p:cBhvr>
                                        <p:cTn id="511" dur="1" fill="hold">
                                          <p:stCondLst>
                                            <p:cond delay="4499"/>
                                          </p:stCondLst>
                                        </p:cTn>
                                        <p:tgtEl>
                                          <p:spTgt spid="56"/>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56"/>
                                        </p:tgtEl>
                                      </p:cBhvr>
                                    </p:animEffect>
                                    <p:set>
                                      <p:cBhvr>
                                        <p:cTn id="514" dur="1" fill="hold">
                                          <p:stCondLst>
                                            <p:cond delay="5999"/>
                                          </p:stCondLst>
                                        </p:cTn>
                                        <p:tgtEl>
                                          <p:spTgt spid="56"/>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35"/>
                                        </p:tgtEl>
                                        <p:attrNameLst>
                                          <p:attrName>style.visibility</p:attrName>
                                        </p:attrNameLst>
                                      </p:cBhvr>
                                      <p:to>
                                        <p:strVal val="visible"/>
                                      </p:to>
                                    </p:set>
                                    <p:anim calcmode="lin" valueType="num">
                                      <p:cBhvr additive="base">
                                        <p:cTn id="517" dur="4000" fill="hold"/>
                                        <p:tgtEl>
                                          <p:spTgt spid="35"/>
                                        </p:tgtEl>
                                        <p:attrNameLst>
                                          <p:attrName>ppt_x</p:attrName>
                                        </p:attrNameLst>
                                      </p:cBhvr>
                                      <p:tavLst>
                                        <p:tav tm="0">
                                          <p:val>
                                            <p:strVal val="#ppt_x"/>
                                          </p:val>
                                        </p:tav>
                                        <p:tav tm="100000">
                                          <p:val>
                                            <p:strVal val="#ppt_x"/>
                                          </p:val>
                                        </p:tav>
                                      </p:tavLst>
                                    </p:anim>
                                    <p:anim calcmode="lin" valueType="num">
                                      <p:cBhvr additive="base">
                                        <p:cTn id="518" dur="4000" fill="hold"/>
                                        <p:tgtEl>
                                          <p:spTgt spid="35"/>
                                        </p:tgtEl>
                                        <p:attrNameLst>
                                          <p:attrName>ppt_y</p:attrName>
                                        </p:attrNameLst>
                                      </p:cBhvr>
                                      <p:tavLst>
                                        <p:tav tm="0">
                                          <p:val>
                                            <p:strVal val="1+#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35"/>
                                        </p:tgtEl>
                                        <p:attrNameLst>
                                          <p:attrName>style.visibility</p:attrName>
                                        </p:attrNameLst>
                                      </p:cBhvr>
                                      <p:to>
                                        <p:strVal val="visible"/>
                                      </p:to>
                                    </p:set>
                                    <p:anim calcmode="lin" valueType="num">
                                      <p:cBhvr>
                                        <p:cTn id="521" dur="4000" fill="hold"/>
                                        <p:tgtEl>
                                          <p:spTgt spid="35"/>
                                        </p:tgtEl>
                                        <p:attrNameLst>
                                          <p:attrName>ppt_w</p:attrName>
                                        </p:attrNameLst>
                                      </p:cBhvr>
                                      <p:tavLst>
                                        <p:tav tm="0" fmla="#ppt_w*sin(2.5*pi*$)">
                                          <p:val>
                                            <p:fltVal val="0"/>
                                          </p:val>
                                        </p:tav>
                                        <p:tav tm="100000">
                                          <p:val>
                                            <p:fltVal val="1"/>
                                          </p:val>
                                        </p:tav>
                                      </p:tavLst>
                                    </p:anim>
                                    <p:anim calcmode="lin" valueType="num">
                                      <p:cBhvr>
                                        <p:cTn id="522" dur="4000" fill="hold"/>
                                        <p:tgtEl>
                                          <p:spTgt spid="35"/>
                                        </p:tgtEl>
                                        <p:attrNameLst>
                                          <p:attrName>ppt_h</p:attrName>
                                        </p:attrNameLst>
                                      </p:cBhvr>
                                      <p:tavLst>
                                        <p:tav tm="0">
                                          <p:val>
                                            <p:strVal val="#ppt_h"/>
                                          </p:val>
                                        </p:tav>
                                        <p:tav tm="100000">
                                          <p:val>
                                            <p:strVal val="#ppt_h"/>
                                          </p:val>
                                        </p:tav>
                                      </p:tavLst>
                                    </p:anim>
                                  </p:childTnLst>
                                </p:cTn>
                              </p:par>
                              <p:par>
                                <p:cTn id="523" presetID="2" presetClass="exit" presetSubtype="1" fill="hold" grpId="2" nodeType="withEffect">
                                  <p:stCondLst>
                                    <p:cond delay="0"/>
                                  </p:stCondLst>
                                  <p:childTnLst>
                                    <p:anim calcmode="lin" valueType="num">
                                      <p:cBhvr additive="base">
                                        <p:cTn id="524" dur="4500"/>
                                        <p:tgtEl>
                                          <p:spTgt spid="35"/>
                                        </p:tgtEl>
                                        <p:attrNameLst>
                                          <p:attrName>ppt_x</p:attrName>
                                        </p:attrNameLst>
                                      </p:cBhvr>
                                      <p:tavLst>
                                        <p:tav tm="0">
                                          <p:val>
                                            <p:strVal val="ppt_x"/>
                                          </p:val>
                                        </p:tav>
                                        <p:tav tm="100000">
                                          <p:val>
                                            <p:strVal val="ppt_x"/>
                                          </p:val>
                                        </p:tav>
                                      </p:tavLst>
                                    </p:anim>
                                    <p:anim calcmode="lin" valueType="num">
                                      <p:cBhvr additive="base">
                                        <p:cTn id="525" dur="4500"/>
                                        <p:tgtEl>
                                          <p:spTgt spid="35"/>
                                        </p:tgtEl>
                                        <p:attrNameLst>
                                          <p:attrName>ppt_y</p:attrName>
                                        </p:attrNameLst>
                                      </p:cBhvr>
                                      <p:tavLst>
                                        <p:tav tm="0">
                                          <p:val>
                                            <p:strVal val="ppt_y"/>
                                          </p:val>
                                        </p:tav>
                                        <p:tav tm="100000">
                                          <p:val>
                                            <p:strVal val="0-ppt_h/2"/>
                                          </p:val>
                                        </p:tav>
                                      </p:tavLst>
                                    </p:anim>
                                    <p:set>
                                      <p:cBhvr>
                                        <p:cTn id="526" dur="1" fill="hold">
                                          <p:stCondLst>
                                            <p:cond delay="4499"/>
                                          </p:stCondLst>
                                        </p:cTn>
                                        <p:tgtEl>
                                          <p:spTgt spid="35"/>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35"/>
                                        </p:tgtEl>
                                      </p:cBhvr>
                                    </p:animEffect>
                                    <p:set>
                                      <p:cBhvr>
                                        <p:cTn id="529" dur="1" fill="hold">
                                          <p:stCondLst>
                                            <p:cond delay="5999"/>
                                          </p:stCondLst>
                                        </p:cTn>
                                        <p:tgtEl>
                                          <p:spTgt spid="35"/>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42"/>
                                        </p:tgtEl>
                                        <p:attrNameLst>
                                          <p:attrName>style.visibility</p:attrName>
                                        </p:attrNameLst>
                                      </p:cBhvr>
                                      <p:to>
                                        <p:strVal val="visible"/>
                                      </p:to>
                                    </p:set>
                                    <p:anim calcmode="lin" valueType="num">
                                      <p:cBhvr additive="base">
                                        <p:cTn id="532" dur="4000" fill="hold"/>
                                        <p:tgtEl>
                                          <p:spTgt spid="42"/>
                                        </p:tgtEl>
                                        <p:attrNameLst>
                                          <p:attrName>ppt_x</p:attrName>
                                        </p:attrNameLst>
                                      </p:cBhvr>
                                      <p:tavLst>
                                        <p:tav tm="0">
                                          <p:val>
                                            <p:strVal val="#ppt_x"/>
                                          </p:val>
                                        </p:tav>
                                        <p:tav tm="100000">
                                          <p:val>
                                            <p:strVal val="#ppt_x"/>
                                          </p:val>
                                        </p:tav>
                                      </p:tavLst>
                                    </p:anim>
                                    <p:anim calcmode="lin" valueType="num">
                                      <p:cBhvr additive="base">
                                        <p:cTn id="533" dur="4000" fill="hold"/>
                                        <p:tgtEl>
                                          <p:spTgt spid="42"/>
                                        </p:tgtEl>
                                        <p:attrNameLst>
                                          <p:attrName>ppt_y</p:attrName>
                                        </p:attrNameLst>
                                      </p:cBhvr>
                                      <p:tavLst>
                                        <p:tav tm="0">
                                          <p:val>
                                            <p:strVal val="1+#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42"/>
                                        </p:tgtEl>
                                        <p:attrNameLst>
                                          <p:attrName>style.visibility</p:attrName>
                                        </p:attrNameLst>
                                      </p:cBhvr>
                                      <p:to>
                                        <p:strVal val="visible"/>
                                      </p:to>
                                    </p:set>
                                    <p:anim calcmode="lin" valueType="num">
                                      <p:cBhvr>
                                        <p:cTn id="536" dur="4000" fill="hold"/>
                                        <p:tgtEl>
                                          <p:spTgt spid="42"/>
                                        </p:tgtEl>
                                        <p:attrNameLst>
                                          <p:attrName>ppt_w</p:attrName>
                                        </p:attrNameLst>
                                      </p:cBhvr>
                                      <p:tavLst>
                                        <p:tav tm="0" fmla="#ppt_w*sin(2.5*pi*$)">
                                          <p:val>
                                            <p:fltVal val="0"/>
                                          </p:val>
                                        </p:tav>
                                        <p:tav tm="100000">
                                          <p:val>
                                            <p:fltVal val="1"/>
                                          </p:val>
                                        </p:tav>
                                      </p:tavLst>
                                    </p:anim>
                                    <p:anim calcmode="lin" valueType="num">
                                      <p:cBhvr>
                                        <p:cTn id="537" dur="4000" fill="hold"/>
                                        <p:tgtEl>
                                          <p:spTgt spid="42"/>
                                        </p:tgtEl>
                                        <p:attrNameLst>
                                          <p:attrName>ppt_h</p:attrName>
                                        </p:attrNameLst>
                                      </p:cBhvr>
                                      <p:tavLst>
                                        <p:tav tm="0">
                                          <p:val>
                                            <p:strVal val="#ppt_h"/>
                                          </p:val>
                                        </p:tav>
                                        <p:tav tm="100000">
                                          <p:val>
                                            <p:strVal val="#ppt_h"/>
                                          </p:val>
                                        </p:tav>
                                      </p:tavLst>
                                    </p:anim>
                                  </p:childTnLst>
                                </p:cTn>
                              </p:par>
                              <p:par>
                                <p:cTn id="538" presetID="2" presetClass="exit" presetSubtype="1" fill="hold" grpId="2" nodeType="withEffect">
                                  <p:stCondLst>
                                    <p:cond delay="0"/>
                                  </p:stCondLst>
                                  <p:childTnLst>
                                    <p:anim calcmode="lin" valueType="num">
                                      <p:cBhvr additive="base">
                                        <p:cTn id="539" dur="4500"/>
                                        <p:tgtEl>
                                          <p:spTgt spid="42"/>
                                        </p:tgtEl>
                                        <p:attrNameLst>
                                          <p:attrName>ppt_x</p:attrName>
                                        </p:attrNameLst>
                                      </p:cBhvr>
                                      <p:tavLst>
                                        <p:tav tm="0">
                                          <p:val>
                                            <p:strVal val="ppt_x"/>
                                          </p:val>
                                        </p:tav>
                                        <p:tav tm="100000">
                                          <p:val>
                                            <p:strVal val="ppt_x"/>
                                          </p:val>
                                        </p:tav>
                                      </p:tavLst>
                                    </p:anim>
                                    <p:anim calcmode="lin" valueType="num">
                                      <p:cBhvr additive="base">
                                        <p:cTn id="540" dur="4500"/>
                                        <p:tgtEl>
                                          <p:spTgt spid="42"/>
                                        </p:tgtEl>
                                        <p:attrNameLst>
                                          <p:attrName>ppt_y</p:attrName>
                                        </p:attrNameLst>
                                      </p:cBhvr>
                                      <p:tavLst>
                                        <p:tav tm="0">
                                          <p:val>
                                            <p:strVal val="ppt_y"/>
                                          </p:val>
                                        </p:tav>
                                        <p:tav tm="100000">
                                          <p:val>
                                            <p:strVal val="0-ppt_h/2"/>
                                          </p:val>
                                        </p:tav>
                                      </p:tavLst>
                                    </p:anim>
                                    <p:set>
                                      <p:cBhvr>
                                        <p:cTn id="541" dur="1" fill="hold">
                                          <p:stCondLst>
                                            <p:cond delay="4499"/>
                                          </p:stCondLst>
                                        </p:cTn>
                                        <p:tgtEl>
                                          <p:spTgt spid="42"/>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42"/>
                                        </p:tgtEl>
                                      </p:cBhvr>
                                    </p:animEffect>
                                    <p:set>
                                      <p:cBhvr>
                                        <p:cTn id="544" dur="1" fill="hold">
                                          <p:stCondLst>
                                            <p:cond delay="5999"/>
                                          </p:stCondLst>
                                        </p:cTn>
                                        <p:tgtEl>
                                          <p:spTgt spid="42"/>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3"/>
                                        </p:tgtEl>
                                        <p:attrNameLst>
                                          <p:attrName>style.visibility</p:attrName>
                                        </p:attrNameLst>
                                      </p:cBhvr>
                                      <p:to>
                                        <p:strVal val="visible"/>
                                      </p:to>
                                    </p:set>
                                    <p:anim calcmode="lin" valueType="num">
                                      <p:cBhvr additive="base">
                                        <p:cTn id="547" dur="4000" fill="hold"/>
                                        <p:tgtEl>
                                          <p:spTgt spid="3"/>
                                        </p:tgtEl>
                                        <p:attrNameLst>
                                          <p:attrName>ppt_x</p:attrName>
                                        </p:attrNameLst>
                                      </p:cBhvr>
                                      <p:tavLst>
                                        <p:tav tm="0">
                                          <p:val>
                                            <p:strVal val="#ppt_x"/>
                                          </p:val>
                                        </p:tav>
                                        <p:tav tm="100000">
                                          <p:val>
                                            <p:strVal val="#ppt_x"/>
                                          </p:val>
                                        </p:tav>
                                      </p:tavLst>
                                    </p:anim>
                                    <p:anim calcmode="lin" valueType="num">
                                      <p:cBhvr additive="base">
                                        <p:cTn id="548" dur="4000" fill="hold"/>
                                        <p:tgtEl>
                                          <p:spTgt spid="3"/>
                                        </p:tgtEl>
                                        <p:attrNameLst>
                                          <p:attrName>ppt_y</p:attrName>
                                        </p:attrNameLst>
                                      </p:cBhvr>
                                      <p:tavLst>
                                        <p:tav tm="0">
                                          <p:val>
                                            <p:strVal val="1+#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3"/>
                                        </p:tgtEl>
                                        <p:attrNameLst>
                                          <p:attrName>style.visibility</p:attrName>
                                        </p:attrNameLst>
                                      </p:cBhvr>
                                      <p:to>
                                        <p:strVal val="visible"/>
                                      </p:to>
                                    </p:set>
                                    <p:anim calcmode="lin" valueType="num">
                                      <p:cBhvr>
                                        <p:cTn id="551" dur="4000" fill="hold"/>
                                        <p:tgtEl>
                                          <p:spTgt spid="3"/>
                                        </p:tgtEl>
                                        <p:attrNameLst>
                                          <p:attrName>ppt_w</p:attrName>
                                        </p:attrNameLst>
                                      </p:cBhvr>
                                      <p:tavLst>
                                        <p:tav tm="0" fmla="#ppt_w*sin(2.5*pi*$)">
                                          <p:val>
                                            <p:fltVal val="0"/>
                                          </p:val>
                                        </p:tav>
                                        <p:tav tm="100000">
                                          <p:val>
                                            <p:fltVal val="1"/>
                                          </p:val>
                                        </p:tav>
                                      </p:tavLst>
                                    </p:anim>
                                    <p:anim calcmode="lin" valueType="num">
                                      <p:cBhvr>
                                        <p:cTn id="552" dur="4000" fill="hold"/>
                                        <p:tgtEl>
                                          <p:spTgt spid="3"/>
                                        </p:tgtEl>
                                        <p:attrNameLst>
                                          <p:attrName>ppt_h</p:attrName>
                                        </p:attrNameLst>
                                      </p:cBhvr>
                                      <p:tavLst>
                                        <p:tav tm="0">
                                          <p:val>
                                            <p:strVal val="#ppt_h"/>
                                          </p:val>
                                        </p:tav>
                                        <p:tav tm="100000">
                                          <p:val>
                                            <p:strVal val="#ppt_h"/>
                                          </p:val>
                                        </p:tav>
                                      </p:tavLst>
                                    </p:anim>
                                  </p:childTnLst>
                                </p:cTn>
                              </p:par>
                              <p:par>
                                <p:cTn id="553" presetID="2" presetClass="exit" presetSubtype="1" fill="hold" grpId="2" nodeType="withEffect">
                                  <p:stCondLst>
                                    <p:cond delay="0"/>
                                  </p:stCondLst>
                                  <p:childTnLst>
                                    <p:anim calcmode="lin" valueType="num">
                                      <p:cBhvr additive="base">
                                        <p:cTn id="554" dur="4500"/>
                                        <p:tgtEl>
                                          <p:spTgt spid="3"/>
                                        </p:tgtEl>
                                        <p:attrNameLst>
                                          <p:attrName>ppt_x</p:attrName>
                                        </p:attrNameLst>
                                      </p:cBhvr>
                                      <p:tavLst>
                                        <p:tav tm="0">
                                          <p:val>
                                            <p:strVal val="ppt_x"/>
                                          </p:val>
                                        </p:tav>
                                        <p:tav tm="100000">
                                          <p:val>
                                            <p:strVal val="ppt_x"/>
                                          </p:val>
                                        </p:tav>
                                      </p:tavLst>
                                    </p:anim>
                                    <p:anim calcmode="lin" valueType="num">
                                      <p:cBhvr additive="base">
                                        <p:cTn id="555" dur="4500"/>
                                        <p:tgtEl>
                                          <p:spTgt spid="3"/>
                                        </p:tgtEl>
                                        <p:attrNameLst>
                                          <p:attrName>ppt_y</p:attrName>
                                        </p:attrNameLst>
                                      </p:cBhvr>
                                      <p:tavLst>
                                        <p:tav tm="0">
                                          <p:val>
                                            <p:strVal val="ppt_y"/>
                                          </p:val>
                                        </p:tav>
                                        <p:tav tm="100000">
                                          <p:val>
                                            <p:strVal val="0-ppt_h/2"/>
                                          </p:val>
                                        </p:tav>
                                      </p:tavLst>
                                    </p:anim>
                                    <p:set>
                                      <p:cBhvr>
                                        <p:cTn id="556" dur="1" fill="hold">
                                          <p:stCondLst>
                                            <p:cond delay="4499"/>
                                          </p:stCondLst>
                                        </p:cTn>
                                        <p:tgtEl>
                                          <p:spTgt spid="3"/>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3"/>
                                        </p:tgtEl>
                                      </p:cBhvr>
                                    </p:animEffect>
                                    <p:set>
                                      <p:cBhvr>
                                        <p:cTn id="559" dur="1" fill="hold">
                                          <p:stCondLst>
                                            <p:cond delay="5999"/>
                                          </p:stCondLst>
                                        </p:cTn>
                                        <p:tgtEl>
                                          <p:spTgt spid="3"/>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50"/>
                                        </p:tgtEl>
                                        <p:attrNameLst>
                                          <p:attrName>style.visibility</p:attrName>
                                        </p:attrNameLst>
                                      </p:cBhvr>
                                      <p:to>
                                        <p:strVal val="visible"/>
                                      </p:to>
                                    </p:set>
                                    <p:anim calcmode="lin" valueType="num">
                                      <p:cBhvr additive="base">
                                        <p:cTn id="562" dur="4000" fill="hold"/>
                                        <p:tgtEl>
                                          <p:spTgt spid="50"/>
                                        </p:tgtEl>
                                        <p:attrNameLst>
                                          <p:attrName>ppt_x</p:attrName>
                                        </p:attrNameLst>
                                      </p:cBhvr>
                                      <p:tavLst>
                                        <p:tav tm="0">
                                          <p:val>
                                            <p:strVal val="#ppt_x"/>
                                          </p:val>
                                        </p:tav>
                                        <p:tav tm="100000">
                                          <p:val>
                                            <p:strVal val="#ppt_x"/>
                                          </p:val>
                                        </p:tav>
                                      </p:tavLst>
                                    </p:anim>
                                    <p:anim calcmode="lin" valueType="num">
                                      <p:cBhvr additive="base">
                                        <p:cTn id="563" dur="4000" fill="hold"/>
                                        <p:tgtEl>
                                          <p:spTgt spid="50"/>
                                        </p:tgtEl>
                                        <p:attrNameLst>
                                          <p:attrName>ppt_y</p:attrName>
                                        </p:attrNameLst>
                                      </p:cBhvr>
                                      <p:tavLst>
                                        <p:tav tm="0">
                                          <p:val>
                                            <p:strVal val="1+#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50"/>
                                        </p:tgtEl>
                                        <p:attrNameLst>
                                          <p:attrName>style.visibility</p:attrName>
                                        </p:attrNameLst>
                                      </p:cBhvr>
                                      <p:to>
                                        <p:strVal val="visible"/>
                                      </p:to>
                                    </p:set>
                                    <p:anim calcmode="lin" valueType="num">
                                      <p:cBhvr>
                                        <p:cTn id="566" dur="4000" fill="hold"/>
                                        <p:tgtEl>
                                          <p:spTgt spid="50"/>
                                        </p:tgtEl>
                                        <p:attrNameLst>
                                          <p:attrName>ppt_w</p:attrName>
                                        </p:attrNameLst>
                                      </p:cBhvr>
                                      <p:tavLst>
                                        <p:tav tm="0" fmla="#ppt_w*sin(2.5*pi*$)">
                                          <p:val>
                                            <p:fltVal val="0"/>
                                          </p:val>
                                        </p:tav>
                                        <p:tav tm="100000">
                                          <p:val>
                                            <p:fltVal val="1"/>
                                          </p:val>
                                        </p:tav>
                                      </p:tavLst>
                                    </p:anim>
                                    <p:anim calcmode="lin" valueType="num">
                                      <p:cBhvr>
                                        <p:cTn id="567" dur="4000" fill="hold"/>
                                        <p:tgtEl>
                                          <p:spTgt spid="50"/>
                                        </p:tgtEl>
                                        <p:attrNameLst>
                                          <p:attrName>ppt_h</p:attrName>
                                        </p:attrNameLst>
                                      </p:cBhvr>
                                      <p:tavLst>
                                        <p:tav tm="0">
                                          <p:val>
                                            <p:strVal val="#ppt_h"/>
                                          </p:val>
                                        </p:tav>
                                        <p:tav tm="100000">
                                          <p:val>
                                            <p:strVal val="#ppt_h"/>
                                          </p:val>
                                        </p:tav>
                                      </p:tavLst>
                                    </p:anim>
                                  </p:childTnLst>
                                </p:cTn>
                              </p:par>
                              <p:par>
                                <p:cTn id="568" presetID="2" presetClass="exit" presetSubtype="1" fill="hold" grpId="2" nodeType="withEffect">
                                  <p:stCondLst>
                                    <p:cond delay="0"/>
                                  </p:stCondLst>
                                  <p:childTnLst>
                                    <p:anim calcmode="lin" valueType="num">
                                      <p:cBhvr additive="base">
                                        <p:cTn id="569" dur="4500"/>
                                        <p:tgtEl>
                                          <p:spTgt spid="50"/>
                                        </p:tgtEl>
                                        <p:attrNameLst>
                                          <p:attrName>ppt_x</p:attrName>
                                        </p:attrNameLst>
                                      </p:cBhvr>
                                      <p:tavLst>
                                        <p:tav tm="0">
                                          <p:val>
                                            <p:strVal val="ppt_x"/>
                                          </p:val>
                                        </p:tav>
                                        <p:tav tm="100000">
                                          <p:val>
                                            <p:strVal val="ppt_x"/>
                                          </p:val>
                                        </p:tav>
                                      </p:tavLst>
                                    </p:anim>
                                    <p:anim calcmode="lin" valueType="num">
                                      <p:cBhvr additive="base">
                                        <p:cTn id="570" dur="4500"/>
                                        <p:tgtEl>
                                          <p:spTgt spid="50"/>
                                        </p:tgtEl>
                                        <p:attrNameLst>
                                          <p:attrName>ppt_y</p:attrName>
                                        </p:attrNameLst>
                                      </p:cBhvr>
                                      <p:tavLst>
                                        <p:tav tm="0">
                                          <p:val>
                                            <p:strVal val="ppt_y"/>
                                          </p:val>
                                        </p:tav>
                                        <p:tav tm="100000">
                                          <p:val>
                                            <p:strVal val="0-ppt_h/2"/>
                                          </p:val>
                                        </p:tav>
                                      </p:tavLst>
                                    </p:anim>
                                    <p:set>
                                      <p:cBhvr>
                                        <p:cTn id="571" dur="1" fill="hold">
                                          <p:stCondLst>
                                            <p:cond delay="4499"/>
                                          </p:stCondLst>
                                        </p:cTn>
                                        <p:tgtEl>
                                          <p:spTgt spid="5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50"/>
                                        </p:tgtEl>
                                      </p:cBhvr>
                                    </p:animEffect>
                                    <p:set>
                                      <p:cBhvr>
                                        <p:cTn id="574" dur="1" fill="hold">
                                          <p:stCondLst>
                                            <p:cond delay="5999"/>
                                          </p:stCondLst>
                                        </p:cTn>
                                        <p:tgtEl>
                                          <p:spTgt spid="50"/>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51"/>
                                        </p:tgtEl>
                                        <p:attrNameLst>
                                          <p:attrName>style.visibility</p:attrName>
                                        </p:attrNameLst>
                                      </p:cBhvr>
                                      <p:to>
                                        <p:strVal val="visible"/>
                                      </p:to>
                                    </p:set>
                                    <p:anim calcmode="lin" valueType="num">
                                      <p:cBhvr additive="base">
                                        <p:cTn id="577" dur="4000" fill="hold"/>
                                        <p:tgtEl>
                                          <p:spTgt spid="51"/>
                                        </p:tgtEl>
                                        <p:attrNameLst>
                                          <p:attrName>ppt_x</p:attrName>
                                        </p:attrNameLst>
                                      </p:cBhvr>
                                      <p:tavLst>
                                        <p:tav tm="0">
                                          <p:val>
                                            <p:strVal val="#ppt_x"/>
                                          </p:val>
                                        </p:tav>
                                        <p:tav tm="100000">
                                          <p:val>
                                            <p:strVal val="#ppt_x"/>
                                          </p:val>
                                        </p:tav>
                                      </p:tavLst>
                                    </p:anim>
                                    <p:anim calcmode="lin" valueType="num">
                                      <p:cBhvr additive="base">
                                        <p:cTn id="578" dur="4000" fill="hold"/>
                                        <p:tgtEl>
                                          <p:spTgt spid="51"/>
                                        </p:tgtEl>
                                        <p:attrNameLst>
                                          <p:attrName>ppt_y</p:attrName>
                                        </p:attrNameLst>
                                      </p:cBhvr>
                                      <p:tavLst>
                                        <p:tav tm="0">
                                          <p:val>
                                            <p:strVal val="1+#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51"/>
                                        </p:tgtEl>
                                        <p:attrNameLst>
                                          <p:attrName>style.visibility</p:attrName>
                                        </p:attrNameLst>
                                      </p:cBhvr>
                                      <p:to>
                                        <p:strVal val="visible"/>
                                      </p:to>
                                    </p:set>
                                    <p:anim calcmode="lin" valueType="num">
                                      <p:cBhvr>
                                        <p:cTn id="581" dur="4000" fill="hold"/>
                                        <p:tgtEl>
                                          <p:spTgt spid="51"/>
                                        </p:tgtEl>
                                        <p:attrNameLst>
                                          <p:attrName>ppt_w</p:attrName>
                                        </p:attrNameLst>
                                      </p:cBhvr>
                                      <p:tavLst>
                                        <p:tav tm="0" fmla="#ppt_w*sin(2.5*pi*$)">
                                          <p:val>
                                            <p:fltVal val="0"/>
                                          </p:val>
                                        </p:tav>
                                        <p:tav tm="100000">
                                          <p:val>
                                            <p:fltVal val="1"/>
                                          </p:val>
                                        </p:tav>
                                      </p:tavLst>
                                    </p:anim>
                                    <p:anim calcmode="lin" valueType="num">
                                      <p:cBhvr>
                                        <p:cTn id="582" dur="4000" fill="hold"/>
                                        <p:tgtEl>
                                          <p:spTgt spid="51"/>
                                        </p:tgtEl>
                                        <p:attrNameLst>
                                          <p:attrName>ppt_h</p:attrName>
                                        </p:attrNameLst>
                                      </p:cBhvr>
                                      <p:tavLst>
                                        <p:tav tm="0">
                                          <p:val>
                                            <p:strVal val="#ppt_h"/>
                                          </p:val>
                                        </p:tav>
                                        <p:tav tm="100000">
                                          <p:val>
                                            <p:strVal val="#ppt_h"/>
                                          </p:val>
                                        </p:tav>
                                      </p:tavLst>
                                    </p:anim>
                                  </p:childTnLst>
                                </p:cTn>
                              </p:par>
                              <p:par>
                                <p:cTn id="583" presetID="2" presetClass="exit" presetSubtype="1" fill="hold" grpId="2" nodeType="withEffect">
                                  <p:stCondLst>
                                    <p:cond delay="0"/>
                                  </p:stCondLst>
                                  <p:childTnLst>
                                    <p:anim calcmode="lin" valueType="num">
                                      <p:cBhvr additive="base">
                                        <p:cTn id="584" dur="4500"/>
                                        <p:tgtEl>
                                          <p:spTgt spid="51"/>
                                        </p:tgtEl>
                                        <p:attrNameLst>
                                          <p:attrName>ppt_x</p:attrName>
                                        </p:attrNameLst>
                                      </p:cBhvr>
                                      <p:tavLst>
                                        <p:tav tm="0">
                                          <p:val>
                                            <p:strVal val="ppt_x"/>
                                          </p:val>
                                        </p:tav>
                                        <p:tav tm="100000">
                                          <p:val>
                                            <p:strVal val="ppt_x"/>
                                          </p:val>
                                        </p:tav>
                                      </p:tavLst>
                                    </p:anim>
                                    <p:anim calcmode="lin" valueType="num">
                                      <p:cBhvr additive="base">
                                        <p:cTn id="585" dur="4500"/>
                                        <p:tgtEl>
                                          <p:spTgt spid="51"/>
                                        </p:tgtEl>
                                        <p:attrNameLst>
                                          <p:attrName>ppt_y</p:attrName>
                                        </p:attrNameLst>
                                      </p:cBhvr>
                                      <p:tavLst>
                                        <p:tav tm="0">
                                          <p:val>
                                            <p:strVal val="ppt_y"/>
                                          </p:val>
                                        </p:tav>
                                        <p:tav tm="100000">
                                          <p:val>
                                            <p:strVal val="0-ppt_h/2"/>
                                          </p:val>
                                        </p:tav>
                                      </p:tavLst>
                                    </p:anim>
                                    <p:set>
                                      <p:cBhvr>
                                        <p:cTn id="586" dur="1" fill="hold">
                                          <p:stCondLst>
                                            <p:cond delay="4499"/>
                                          </p:stCondLst>
                                        </p:cTn>
                                        <p:tgtEl>
                                          <p:spTgt spid="51"/>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51"/>
                                        </p:tgtEl>
                                      </p:cBhvr>
                                    </p:animEffect>
                                    <p:set>
                                      <p:cBhvr>
                                        <p:cTn id="589" dur="1" fill="hold">
                                          <p:stCondLst>
                                            <p:cond delay="5999"/>
                                          </p:stCondLst>
                                        </p:cTn>
                                        <p:tgtEl>
                                          <p:spTgt spid="51"/>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57"/>
                                        </p:tgtEl>
                                        <p:attrNameLst>
                                          <p:attrName>style.visibility</p:attrName>
                                        </p:attrNameLst>
                                      </p:cBhvr>
                                      <p:to>
                                        <p:strVal val="visible"/>
                                      </p:to>
                                    </p:set>
                                    <p:anim calcmode="lin" valueType="num">
                                      <p:cBhvr additive="base">
                                        <p:cTn id="592" dur="4000" fill="hold"/>
                                        <p:tgtEl>
                                          <p:spTgt spid="57"/>
                                        </p:tgtEl>
                                        <p:attrNameLst>
                                          <p:attrName>ppt_x</p:attrName>
                                        </p:attrNameLst>
                                      </p:cBhvr>
                                      <p:tavLst>
                                        <p:tav tm="0">
                                          <p:val>
                                            <p:strVal val="#ppt_x"/>
                                          </p:val>
                                        </p:tav>
                                        <p:tav tm="100000">
                                          <p:val>
                                            <p:strVal val="#ppt_x"/>
                                          </p:val>
                                        </p:tav>
                                      </p:tavLst>
                                    </p:anim>
                                    <p:anim calcmode="lin" valueType="num">
                                      <p:cBhvr additive="base">
                                        <p:cTn id="593" dur="4000" fill="hold"/>
                                        <p:tgtEl>
                                          <p:spTgt spid="57"/>
                                        </p:tgtEl>
                                        <p:attrNameLst>
                                          <p:attrName>ppt_y</p:attrName>
                                        </p:attrNameLst>
                                      </p:cBhvr>
                                      <p:tavLst>
                                        <p:tav tm="0">
                                          <p:val>
                                            <p:strVal val="1+#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57"/>
                                        </p:tgtEl>
                                        <p:attrNameLst>
                                          <p:attrName>style.visibility</p:attrName>
                                        </p:attrNameLst>
                                      </p:cBhvr>
                                      <p:to>
                                        <p:strVal val="visible"/>
                                      </p:to>
                                    </p:set>
                                    <p:anim calcmode="lin" valueType="num">
                                      <p:cBhvr>
                                        <p:cTn id="596" dur="4000" fill="hold"/>
                                        <p:tgtEl>
                                          <p:spTgt spid="57"/>
                                        </p:tgtEl>
                                        <p:attrNameLst>
                                          <p:attrName>ppt_w</p:attrName>
                                        </p:attrNameLst>
                                      </p:cBhvr>
                                      <p:tavLst>
                                        <p:tav tm="0" fmla="#ppt_w*sin(2.5*pi*$)">
                                          <p:val>
                                            <p:fltVal val="0"/>
                                          </p:val>
                                        </p:tav>
                                        <p:tav tm="100000">
                                          <p:val>
                                            <p:fltVal val="1"/>
                                          </p:val>
                                        </p:tav>
                                      </p:tavLst>
                                    </p:anim>
                                    <p:anim calcmode="lin" valueType="num">
                                      <p:cBhvr>
                                        <p:cTn id="597" dur="4000" fill="hold"/>
                                        <p:tgtEl>
                                          <p:spTgt spid="57"/>
                                        </p:tgtEl>
                                        <p:attrNameLst>
                                          <p:attrName>ppt_h</p:attrName>
                                        </p:attrNameLst>
                                      </p:cBhvr>
                                      <p:tavLst>
                                        <p:tav tm="0">
                                          <p:val>
                                            <p:strVal val="#ppt_h"/>
                                          </p:val>
                                        </p:tav>
                                        <p:tav tm="100000">
                                          <p:val>
                                            <p:strVal val="#ppt_h"/>
                                          </p:val>
                                        </p:tav>
                                      </p:tavLst>
                                    </p:anim>
                                  </p:childTnLst>
                                </p:cTn>
                              </p:par>
                              <p:par>
                                <p:cTn id="598" presetID="2" presetClass="exit" presetSubtype="1" fill="hold" grpId="2" nodeType="withEffect">
                                  <p:stCondLst>
                                    <p:cond delay="0"/>
                                  </p:stCondLst>
                                  <p:childTnLst>
                                    <p:anim calcmode="lin" valueType="num">
                                      <p:cBhvr additive="base">
                                        <p:cTn id="599" dur="4500"/>
                                        <p:tgtEl>
                                          <p:spTgt spid="57"/>
                                        </p:tgtEl>
                                        <p:attrNameLst>
                                          <p:attrName>ppt_x</p:attrName>
                                        </p:attrNameLst>
                                      </p:cBhvr>
                                      <p:tavLst>
                                        <p:tav tm="0">
                                          <p:val>
                                            <p:strVal val="ppt_x"/>
                                          </p:val>
                                        </p:tav>
                                        <p:tav tm="100000">
                                          <p:val>
                                            <p:strVal val="ppt_x"/>
                                          </p:val>
                                        </p:tav>
                                      </p:tavLst>
                                    </p:anim>
                                    <p:anim calcmode="lin" valueType="num">
                                      <p:cBhvr additive="base">
                                        <p:cTn id="600" dur="4500"/>
                                        <p:tgtEl>
                                          <p:spTgt spid="57"/>
                                        </p:tgtEl>
                                        <p:attrNameLst>
                                          <p:attrName>ppt_y</p:attrName>
                                        </p:attrNameLst>
                                      </p:cBhvr>
                                      <p:tavLst>
                                        <p:tav tm="0">
                                          <p:val>
                                            <p:strVal val="ppt_y"/>
                                          </p:val>
                                        </p:tav>
                                        <p:tav tm="100000">
                                          <p:val>
                                            <p:strVal val="0-ppt_h/2"/>
                                          </p:val>
                                        </p:tav>
                                      </p:tavLst>
                                    </p:anim>
                                    <p:set>
                                      <p:cBhvr>
                                        <p:cTn id="601" dur="1" fill="hold">
                                          <p:stCondLst>
                                            <p:cond delay="4499"/>
                                          </p:stCondLst>
                                        </p:cTn>
                                        <p:tgtEl>
                                          <p:spTgt spid="57"/>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7"/>
                                        </p:tgtEl>
                                      </p:cBhvr>
                                    </p:animEffect>
                                    <p:set>
                                      <p:cBhvr>
                                        <p:cTn id="604" dur="1" fill="hold">
                                          <p:stCondLst>
                                            <p:cond delay="5999"/>
                                          </p:stCondLst>
                                        </p:cTn>
                                        <p:tgtEl>
                                          <p:spTgt spid="57"/>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58"/>
                                        </p:tgtEl>
                                        <p:attrNameLst>
                                          <p:attrName>style.visibility</p:attrName>
                                        </p:attrNameLst>
                                      </p:cBhvr>
                                      <p:to>
                                        <p:strVal val="visible"/>
                                      </p:to>
                                    </p:set>
                                    <p:anim calcmode="lin" valueType="num">
                                      <p:cBhvr additive="base">
                                        <p:cTn id="607" dur="4000" fill="hold"/>
                                        <p:tgtEl>
                                          <p:spTgt spid="58"/>
                                        </p:tgtEl>
                                        <p:attrNameLst>
                                          <p:attrName>ppt_x</p:attrName>
                                        </p:attrNameLst>
                                      </p:cBhvr>
                                      <p:tavLst>
                                        <p:tav tm="0">
                                          <p:val>
                                            <p:strVal val="#ppt_x"/>
                                          </p:val>
                                        </p:tav>
                                        <p:tav tm="100000">
                                          <p:val>
                                            <p:strVal val="#ppt_x"/>
                                          </p:val>
                                        </p:tav>
                                      </p:tavLst>
                                    </p:anim>
                                    <p:anim calcmode="lin" valueType="num">
                                      <p:cBhvr additive="base">
                                        <p:cTn id="608" dur="4000" fill="hold"/>
                                        <p:tgtEl>
                                          <p:spTgt spid="58"/>
                                        </p:tgtEl>
                                        <p:attrNameLst>
                                          <p:attrName>ppt_y</p:attrName>
                                        </p:attrNameLst>
                                      </p:cBhvr>
                                      <p:tavLst>
                                        <p:tav tm="0">
                                          <p:val>
                                            <p:strVal val="1+#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58"/>
                                        </p:tgtEl>
                                        <p:attrNameLst>
                                          <p:attrName>style.visibility</p:attrName>
                                        </p:attrNameLst>
                                      </p:cBhvr>
                                      <p:to>
                                        <p:strVal val="visible"/>
                                      </p:to>
                                    </p:set>
                                    <p:anim calcmode="lin" valueType="num">
                                      <p:cBhvr>
                                        <p:cTn id="611" dur="4000" fill="hold"/>
                                        <p:tgtEl>
                                          <p:spTgt spid="58"/>
                                        </p:tgtEl>
                                        <p:attrNameLst>
                                          <p:attrName>ppt_w</p:attrName>
                                        </p:attrNameLst>
                                      </p:cBhvr>
                                      <p:tavLst>
                                        <p:tav tm="0" fmla="#ppt_w*sin(2.5*pi*$)">
                                          <p:val>
                                            <p:fltVal val="0"/>
                                          </p:val>
                                        </p:tav>
                                        <p:tav tm="100000">
                                          <p:val>
                                            <p:fltVal val="1"/>
                                          </p:val>
                                        </p:tav>
                                      </p:tavLst>
                                    </p:anim>
                                    <p:anim calcmode="lin" valueType="num">
                                      <p:cBhvr>
                                        <p:cTn id="612" dur="4000" fill="hold"/>
                                        <p:tgtEl>
                                          <p:spTgt spid="58"/>
                                        </p:tgtEl>
                                        <p:attrNameLst>
                                          <p:attrName>ppt_h</p:attrName>
                                        </p:attrNameLst>
                                      </p:cBhvr>
                                      <p:tavLst>
                                        <p:tav tm="0">
                                          <p:val>
                                            <p:strVal val="#ppt_h"/>
                                          </p:val>
                                        </p:tav>
                                        <p:tav tm="100000">
                                          <p:val>
                                            <p:strVal val="#ppt_h"/>
                                          </p:val>
                                        </p:tav>
                                      </p:tavLst>
                                    </p:anim>
                                  </p:childTnLst>
                                </p:cTn>
                              </p:par>
                              <p:par>
                                <p:cTn id="613" presetID="2" presetClass="exit" presetSubtype="1" fill="hold" grpId="2" nodeType="withEffect">
                                  <p:stCondLst>
                                    <p:cond delay="0"/>
                                  </p:stCondLst>
                                  <p:childTnLst>
                                    <p:anim calcmode="lin" valueType="num">
                                      <p:cBhvr additive="base">
                                        <p:cTn id="614" dur="4500"/>
                                        <p:tgtEl>
                                          <p:spTgt spid="58"/>
                                        </p:tgtEl>
                                        <p:attrNameLst>
                                          <p:attrName>ppt_x</p:attrName>
                                        </p:attrNameLst>
                                      </p:cBhvr>
                                      <p:tavLst>
                                        <p:tav tm="0">
                                          <p:val>
                                            <p:strVal val="ppt_x"/>
                                          </p:val>
                                        </p:tav>
                                        <p:tav tm="100000">
                                          <p:val>
                                            <p:strVal val="ppt_x"/>
                                          </p:val>
                                        </p:tav>
                                      </p:tavLst>
                                    </p:anim>
                                    <p:anim calcmode="lin" valueType="num">
                                      <p:cBhvr additive="base">
                                        <p:cTn id="615" dur="4500"/>
                                        <p:tgtEl>
                                          <p:spTgt spid="58"/>
                                        </p:tgtEl>
                                        <p:attrNameLst>
                                          <p:attrName>ppt_y</p:attrName>
                                        </p:attrNameLst>
                                      </p:cBhvr>
                                      <p:tavLst>
                                        <p:tav tm="0">
                                          <p:val>
                                            <p:strVal val="ppt_y"/>
                                          </p:val>
                                        </p:tav>
                                        <p:tav tm="100000">
                                          <p:val>
                                            <p:strVal val="0-ppt_h/2"/>
                                          </p:val>
                                        </p:tav>
                                      </p:tavLst>
                                    </p:anim>
                                    <p:set>
                                      <p:cBhvr>
                                        <p:cTn id="616" dur="1" fill="hold">
                                          <p:stCondLst>
                                            <p:cond delay="4499"/>
                                          </p:stCondLst>
                                        </p:cTn>
                                        <p:tgtEl>
                                          <p:spTgt spid="58"/>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58"/>
                                        </p:tgtEl>
                                      </p:cBhvr>
                                    </p:animEffect>
                                    <p:set>
                                      <p:cBhvr>
                                        <p:cTn id="619" dur="1" fill="hold">
                                          <p:stCondLst>
                                            <p:cond delay="5999"/>
                                          </p:stCondLst>
                                        </p:cTn>
                                        <p:tgtEl>
                                          <p:spTgt spid="58"/>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36"/>
                                        </p:tgtEl>
                                        <p:attrNameLst>
                                          <p:attrName>style.visibility</p:attrName>
                                        </p:attrNameLst>
                                      </p:cBhvr>
                                      <p:to>
                                        <p:strVal val="visible"/>
                                      </p:to>
                                    </p:set>
                                    <p:anim calcmode="lin" valueType="num">
                                      <p:cBhvr additive="base">
                                        <p:cTn id="622" dur="4000" fill="hold"/>
                                        <p:tgtEl>
                                          <p:spTgt spid="36"/>
                                        </p:tgtEl>
                                        <p:attrNameLst>
                                          <p:attrName>ppt_x</p:attrName>
                                        </p:attrNameLst>
                                      </p:cBhvr>
                                      <p:tavLst>
                                        <p:tav tm="0">
                                          <p:val>
                                            <p:strVal val="#ppt_x"/>
                                          </p:val>
                                        </p:tav>
                                        <p:tav tm="100000">
                                          <p:val>
                                            <p:strVal val="#ppt_x"/>
                                          </p:val>
                                        </p:tav>
                                      </p:tavLst>
                                    </p:anim>
                                    <p:anim calcmode="lin" valueType="num">
                                      <p:cBhvr additive="base">
                                        <p:cTn id="623" dur="4000" fill="hold"/>
                                        <p:tgtEl>
                                          <p:spTgt spid="36"/>
                                        </p:tgtEl>
                                        <p:attrNameLst>
                                          <p:attrName>ppt_y</p:attrName>
                                        </p:attrNameLst>
                                      </p:cBhvr>
                                      <p:tavLst>
                                        <p:tav tm="0">
                                          <p:val>
                                            <p:strVal val="1+#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36"/>
                                        </p:tgtEl>
                                        <p:attrNameLst>
                                          <p:attrName>style.visibility</p:attrName>
                                        </p:attrNameLst>
                                      </p:cBhvr>
                                      <p:to>
                                        <p:strVal val="visible"/>
                                      </p:to>
                                    </p:set>
                                    <p:anim calcmode="lin" valueType="num">
                                      <p:cBhvr>
                                        <p:cTn id="626" dur="4000" fill="hold"/>
                                        <p:tgtEl>
                                          <p:spTgt spid="36"/>
                                        </p:tgtEl>
                                        <p:attrNameLst>
                                          <p:attrName>ppt_w</p:attrName>
                                        </p:attrNameLst>
                                      </p:cBhvr>
                                      <p:tavLst>
                                        <p:tav tm="0" fmla="#ppt_w*sin(2.5*pi*$)">
                                          <p:val>
                                            <p:fltVal val="0"/>
                                          </p:val>
                                        </p:tav>
                                        <p:tav tm="100000">
                                          <p:val>
                                            <p:fltVal val="1"/>
                                          </p:val>
                                        </p:tav>
                                      </p:tavLst>
                                    </p:anim>
                                    <p:anim calcmode="lin" valueType="num">
                                      <p:cBhvr>
                                        <p:cTn id="627" dur="4000" fill="hold"/>
                                        <p:tgtEl>
                                          <p:spTgt spid="36"/>
                                        </p:tgtEl>
                                        <p:attrNameLst>
                                          <p:attrName>ppt_h</p:attrName>
                                        </p:attrNameLst>
                                      </p:cBhvr>
                                      <p:tavLst>
                                        <p:tav tm="0">
                                          <p:val>
                                            <p:strVal val="#ppt_h"/>
                                          </p:val>
                                        </p:tav>
                                        <p:tav tm="100000">
                                          <p:val>
                                            <p:strVal val="#ppt_h"/>
                                          </p:val>
                                        </p:tav>
                                      </p:tavLst>
                                    </p:anim>
                                  </p:childTnLst>
                                </p:cTn>
                              </p:par>
                              <p:par>
                                <p:cTn id="628" presetID="2" presetClass="exit" presetSubtype="1" fill="hold" grpId="2" nodeType="withEffect">
                                  <p:stCondLst>
                                    <p:cond delay="0"/>
                                  </p:stCondLst>
                                  <p:childTnLst>
                                    <p:anim calcmode="lin" valueType="num">
                                      <p:cBhvr additive="base">
                                        <p:cTn id="629" dur="4500"/>
                                        <p:tgtEl>
                                          <p:spTgt spid="36"/>
                                        </p:tgtEl>
                                        <p:attrNameLst>
                                          <p:attrName>ppt_x</p:attrName>
                                        </p:attrNameLst>
                                      </p:cBhvr>
                                      <p:tavLst>
                                        <p:tav tm="0">
                                          <p:val>
                                            <p:strVal val="ppt_x"/>
                                          </p:val>
                                        </p:tav>
                                        <p:tav tm="100000">
                                          <p:val>
                                            <p:strVal val="ppt_x"/>
                                          </p:val>
                                        </p:tav>
                                      </p:tavLst>
                                    </p:anim>
                                    <p:anim calcmode="lin" valueType="num">
                                      <p:cBhvr additive="base">
                                        <p:cTn id="630" dur="4500"/>
                                        <p:tgtEl>
                                          <p:spTgt spid="36"/>
                                        </p:tgtEl>
                                        <p:attrNameLst>
                                          <p:attrName>ppt_y</p:attrName>
                                        </p:attrNameLst>
                                      </p:cBhvr>
                                      <p:tavLst>
                                        <p:tav tm="0">
                                          <p:val>
                                            <p:strVal val="ppt_y"/>
                                          </p:val>
                                        </p:tav>
                                        <p:tav tm="100000">
                                          <p:val>
                                            <p:strVal val="0-ppt_h/2"/>
                                          </p:val>
                                        </p:tav>
                                      </p:tavLst>
                                    </p:anim>
                                    <p:set>
                                      <p:cBhvr>
                                        <p:cTn id="631" dur="1" fill="hold">
                                          <p:stCondLst>
                                            <p:cond delay="4499"/>
                                          </p:stCondLst>
                                        </p:cTn>
                                        <p:tgtEl>
                                          <p:spTgt spid="36"/>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36"/>
                                        </p:tgtEl>
                                      </p:cBhvr>
                                    </p:animEffect>
                                    <p:set>
                                      <p:cBhvr>
                                        <p:cTn id="634" dur="1" fill="hold">
                                          <p:stCondLst>
                                            <p:cond delay="5999"/>
                                          </p:stCondLst>
                                        </p:cTn>
                                        <p:tgtEl>
                                          <p:spTgt spid="36"/>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37"/>
                                        </p:tgtEl>
                                        <p:attrNameLst>
                                          <p:attrName>style.visibility</p:attrName>
                                        </p:attrNameLst>
                                      </p:cBhvr>
                                      <p:to>
                                        <p:strVal val="visible"/>
                                      </p:to>
                                    </p:set>
                                    <p:anim calcmode="lin" valueType="num">
                                      <p:cBhvr additive="base">
                                        <p:cTn id="637" dur="4000" fill="hold"/>
                                        <p:tgtEl>
                                          <p:spTgt spid="37"/>
                                        </p:tgtEl>
                                        <p:attrNameLst>
                                          <p:attrName>ppt_x</p:attrName>
                                        </p:attrNameLst>
                                      </p:cBhvr>
                                      <p:tavLst>
                                        <p:tav tm="0">
                                          <p:val>
                                            <p:strVal val="#ppt_x"/>
                                          </p:val>
                                        </p:tav>
                                        <p:tav tm="100000">
                                          <p:val>
                                            <p:strVal val="#ppt_x"/>
                                          </p:val>
                                        </p:tav>
                                      </p:tavLst>
                                    </p:anim>
                                    <p:anim calcmode="lin" valueType="num">
                                      <p:cBhvr additive="base">
                                        <p:cTn id="638" dur="4000" fill="hold"/>
                                        <p:tgtEl>
                                          <p:spTgt spid="37"/>
                                        </p:tgtEl>
                                        <p:attrNameLst>
                                          <p:attrName>ppt_y</p:attrName>
                                        </p:attrNameLst>
                                      </p:cBhvr>
                                      <p:tavLst>
                                        <p:tav tm="0">
                                          <p:val>
                                            <p:strVal val="1+#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37"/>
                                        </p:tgtEl>
                                        <p:attrNameLst>
                                          <p:attrName>style.visibility</p:attrName>
                                        </p:attrNameLst>
                                      </p:cBhvr>
                                      <p:to>
                                        <p:strVal val="visible"/>
                                      </p:to>
                                    </p:set>
                                    <p:anim calcmode="lin" valueType="num">
                                      <p:cBhvr>
                                        <p:cTn id="641" dur="4000" fill="hold"/>
                                        <p:tgtEl>
                                          <p:spTgt spid="37"/>
                                        </p:tgtEl>
                                        <p:attrNameLst>
                                          <p:attrName>ppt_w</p:attrName>
                                        </p:attrNameLst>
                                      </p:cBhvr>
                                      <p:tavLst>
                                        <p:tav tm="0" fmla="#ppt_w*sin(2.5*pi*$)">
                                          <p:val>
                                            <p:fltVal val="0"/>
                                          </p:val>
                                        </p:tav>
                                        <p:tav tm="100000">
                                          <p:val>
                                            <p:fltVal val="1"/>
                                          </p:val>
                                        </p:tav>
                                      </p:tavLst>
                                    </p:anim>
                                    <p:anim calcmode="lin" valueType="num">
                                      <p:cBhvr>
                                        <p:cTn id="642" dur="4000" fill="hold"/>
                                        <p:tgtEl>
                                          <p:spTgt spid="37"/>
                                        </p:tgtEl>
                                        <p:attrNameLst>
                                          <p:attrName>ppt_h</p:attrName>
                                        </p:attrNameLst>
                                      </p:cBhvr>
                                      <p:tavLst>
                                        <p:tav tm="0">
                                          <p:val>
                                            <p:strVal val="#ppt_h"/>
                                          </p:val>
                                        </p:tav>
                                        <p:tav tm="100000">
                                          <p:val>
                                            <p:strVal val="#ppt_h"/>
                                          </p:val>
                                        </p:tav>
                                      </p:tavLst>
                                    </p:anim>
                                  </p:childTnLst>
                                </p:cTn>
                              </p:par>
                              <p:par>
                                <p:cTn id="643" presetID="2" presetClass="exit" presetSubtype="1" fill="hold" grpId="2" nodeType="withEffect">
                                  <p:stCondLst>
                                    <p:cond delay="0"/>
                                  </p:stCondLst>
                                  <p:childTnLst>
                                    <p:anim calcmode="lin" valueType="num">
                                      <p:cBhvr additive="base">
                                        <p:cTn id="644" dur="4500"/>
                                        <p:tgtEl>
                                          <p:spTgt spid="37"/>
                                        </p:tgtEl>
                                        <p:attrNameLst>
                                          <p:attrName>ppt_x</p:attrName>
                                        </p:attrNameLst>
                                      </p:cBhvr>
                                      <p:tavLst>
                                        <p:tav tm="0">
                                          <p:val>
                                            <p:strVal val="ppt_x"/>
                                          </p:val>
                                        </p:tav>
                                        <p:tav tm="100000">
                                          <p:val>
                                            <p:strVal val="ppt_x"/>
                                          </p:val>
                                        </p:tav>
                                      </p:tavLst>
                                    </p:anim>
                                    <p:anim calcmode="lin" valueType="num">
                                      <p:cBhvr additive="base">
                                        <p:cTn id="645" dur="4500"/>
                                        <p:tgtEl>
                                          <p:spTgt spid="37"/>
                                        </p:tgtEl>
                                        <p:attrNameLst>
                                          <p:attrName>ppt_y</p:attrName>
                                        </p:attrNameLst>
                                      </p:cBhvr>
                                      <p:tavLst>
                                        <p:tav tm="0">
                                          <p:val>
                                            <p:strVal val="ppt_y"/>
                                          </p:val>
                                        </p:tav>
                                        <p:tav tm="100000">
                                          <p:val>
                                            <p:strVal val="0-ppt_h/2"/>
                                          </p:val>
                                        </p:tav>
                                      </p:tavLst>
                                    </p:anim>
                                    <p:set>
                                      <p:cBhvr>
                                        <p:cTn id="646" dur="1" fill="hold">
                                          <p:stCondLst>
                                            <p:cond delay="4499"/>
                                          </p:stCondLst>
                                        </p:cTn>
                                        <p:tgtEl>
                                          <p:spTgt spid="37"/>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37"/>
                                        </p:tgtEl>
                                      </p:cBhvr>
                                    </p:animEffect>
                                    <p:set>
                                      <p:cBhvr>
                                        <p:cTn id="649" dur="1" fill="hold">
                                          <p:stCondLst>
                                            <p:cond delay="5999"/>
                                          </p:stCondLst>
                                        </p:cTn>
                                        <p:tgtEl>
                                          <p:spTgt spid="37"/>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43"/>
                                        </p:tgtEl>
                                        <p:attrNameLst>
                                          <p:attrName>style.visibility</p:attrName>
                                        </p:attrNameLst>
                                      </p:cBhvr>
                                      <p:to>
                                        <p:strVal val="visible"/>
                                      </p:to>
                                    </p:set>
                                    <p:anim calcmode="lin" valueType="num">
                                      <p:cBhvr additive="base">
                                        <p:cTn id="652" dur="4000" fill="hold"/>
                                        <p:tgtEl>
                                          <p:spTgt spid="43"/>
                                        </p:tgtEl>
                                        <p:attrNameLst>
                                          <p:attrName>ppt_x</p:attrName>
                                        </p:attrNameLst>
                                      </p:cBhvr>
                                      <p:tavLst>
                                        <p:tav tm="0">
                                          <p:val>
                                            <p:strVal val="#ppt_x"/>
                                          </p:val>
                                        </p:tav>
                                        <p:tav tm="100000">
                                          <p:val>
                                            <p:strVal val="#ppt_x"/>
                                          </p:val>
                                        </p:tav>
                                      </p:tavLst>
                                    </p:anim>
                                    <p:anim calcmode="lin" valueType="num">
                                      <p:cBhvr additive="base">
                                        <p:cTn id="653" dur="4000" fill="hold"/>
                                        <p:tgtEl>
                                          <p:spTgt spid="43"/>
                                        </p:tgtEl>
                                        <p:attrNameLst>
                                          <p:attrName>ppt_y</p:attrName>
                                        </p:attrNameLst>
                                      </p:cBhvr>
                                      <p:tavLst>
                                        <p:tav tm="0">
                                          <p:val>
                                            <p:strVal val="1+#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43"/>
                                        </p:tgtEl>
                                        <p:attrNameLst>
                                          <p:attrName>style.visibility</p:attrName>
                                        </p:attrNameLst>
                                      </p:cBhvr>
                                      <p:to>
                                        <p:strVal val="visible"/>
                                      </p:to>
                                    </p:set>
                                    <p:anim calcmode="lin" valueType="num">
                                      <p:cBhvr>
                                        <p:cTn id="656" dur="4000" fill="hold"/>
                                        <p:tgtEl>
                                          <p:spTgt spid="43"/>
                                        </p:tgtEl>
                                        <p:attrNameLst>
                                          <p:attrName>ppt_w</p:attrName>
                                        </p:attrNameLst>
                                      </p:cBhvr>
                                      <p:tavLst>
                                        <p:tav tm="0" fmla="#ppt_w*sin(2.5*pi*$)">
                                          <p:val>
                                            <p:fltVal val="0"/>
                                          </p:val>
                                        </p:tav>
                                        <p:tav tm="100000">
                                          <p:val>
                                            <p:fltVal val="1"/>
                                          </p:val>
                                        </p:tav>
                                      </p:tavLst>
                                    </p:anim>
                                    <p:anim calcmode="lin" valueType="num">
                                      <p:cBhvr>
                                        <p:cTn id="657" dur="4000" fill="hold"/>
                                        <p:tgtEl>
                                          <p:spTgt spid="43"/>
                                        </p:tgtEl>
                                        <p:attrNameLst>
                                          <p:attrName>ppt_h</p:attrName>
                                        </p:attrNameLst>
                                      </p:cBhvr>
                                      <p:tavLst>
                                        <p:tav tm="0">
                                          <p:val>
                                            <p:strVal val="#ppt_h"/>
                                          </p:val>
                                        </p:tav>
                                        <p:tav tm="100000">
                                          <p:val>
                                            <p:strVal val="#ppt_h"/>
                                          </p:val>
                                        </p:tav>
                                      </p:tavLst>
                                    </p:anim>
                                  </p:childTnLst>
                                </p:cTn>
                              </p:par>
                              <p:par>
                                <p:cTn id="658" presetID="2" presetClass="exit" presetSubtype="1" fill="hold" grpId="2" nodeType="withEffect">
                                  <p:stCondLst>
                                    <p:cond delay="0"/>
                                  </p:stCondLst>
                                  <p:childTnLst>
                                    <p:anim calcmode="lin" valueType="num">
                                      <p:cBhvr additive="base">
                                        <p:cTn id="659" dur="4500"/>
                                        <p:tgtEl>
                                          <p:spTgt spid="43"/>
                                        </p:tgtEl>
                                        <p:attrNameLst>
                                          <p:attrName>ppt_x</p:attrName>
                                        </p:attrNameLst>
                                      </p:cBhvr>
                                      <p:tavLst>
                                        <p:tav tm="0">
                                          <p:val>
                                            <p:strVal val="ppt_x"/>
                                          </p:val>
                                        </p:tav>
                                        <p:tav tm="100000">
                                          <p:val>
                                            <p:strVal val="ppt_x"/>
                                          </p:val>
                                        </p:tav>
                                      </p:tavLst>
                                    </p:anim>
                                    <p:anim calcmode="lin" valueType="num">
                                      <p:cBhvr additive="base">
                                        <p:cTn id="660" dur="4500"/>
                                        <p:tgtEl>
                                          <p:spTgt spid="43"/>
                                        </p:tgtEl>
                                        <p:attrNameLst>
                                          <p:attrName>ppt_y</p:attrName>
                                        </p:attrNameLst>
                                      </p:cBhvr>
                                      <p:tavLst>
                                        <p:tav tm="0">
                                          <p:val>
                                            <p:strVal val="ppt_y"/>
                                          </p:val>
                                        </p:tav>
                                        <p:tav tm="100000">
                                          <p:val>
                                            <p:strVal val="0-ppt_h/2"/>
                                          </p:val>
                                        </p:tav>
                                      </p:tavLst>
                                    </p:anim>
                                    <p:set>
                                      <p:cBhvr>
                                        <p:cTn id="661" dur="1" fill="hold">
                                          <p:stCondLst>
                                            <p:cond delay="4499"/>
                                          </p:stCondLst>
                                        </p:cTn>
                                        <p:tgtEl>
                                          <p:spTgt spid="43"/>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43"/>
                                        </p:tgtEl>
                                      </p:cBhvr>
                                    </p:animEffect>
                                    <p:set>
                                      <p:cBhvr>
                                        <p:cTn id="664" dur="1" fill="hold">
                                          <p:stCondLst>
                                            <p:cond delay="5999"/>
                                          </p:stCondLst>
                                        </p:cTn>
                                        <p:tgtEl>
                                          <p:spTgt spid="43"/>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44"/>
                                        </p:tgtEl>
                                        <p:attrNameLst>
                                          <p:attrName>style.visibility</p:attrName>
                                        </p:attrNameLst>
                                      </p:cBhvr>
                                      <p:to>
                                        <p:strVal val="visible"/>
                                      </p:to>
                                    </p:set>
                                    <p:anim calcmode="lin" valueType="num">
                                      <p:cBhvr additive="base">
                                        <p:cTn id="667" dur="4000" fill="hold"/>
                                        <p:tgtEl>
                                          <p:spTgt spid="44"/>
                                        </p:tgtEl>
                                        <p:attrNameLst>
                                          <p:attrName>ppt_x</p:attrName>
                                        </p:attrNameLst>
                                      </p:cBhvr>
                                      <p:tavLst>
                                        <p:tav tm="0">
                                          <p:val>
                                            <p:strVal val="#ppt_x"/>
                                          </p:val>
                                        </p:tav>
                                        <p:tav tm="100000">
                                          <p:val>
                                            <p:strVal val="#ppt_x"/>
                                          </p:val>
                                        </p:tav>
                                      </p:tavLst>
                                    </p:anim>
                                    <p:anim calcmode="lin" valueType="num">
                                      <p:cBhvr additive="base">
                                        <p:cTn id="668" dur="4000" fill="hold"/>
                                        <p:tgtEl>
                                          <p:spTgt spid="44"/>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44"/>
                                        </p:tgtEl>
                                        <p:attrNameLst>
                                          <p:attrName>style.visibility</p:attrName>
                                        </p:attrNameLst>
                                      </p:cBhvr>
                                      <p:to>
                                        <p:strVal val="visible"/>
                                      </p:to>
                                    </p:set>
                                    <p:anim calcmode="lin" valueType="num">
                                      <p:cBhvr>
                                        <p:cTn id="671" dur="4000" fill="hold"/>
                                        <p:tgtEl>
                                          <p:spTgt spid="44"/>
                                        </p:tgtEl>
                                        <p:attrNameLst>
                                          <p:attrName>ppt_w</p:attrName>
                                        </p:attrNameLst>
                                      </p:cBhvr>
                                      <p:tavLst>
                                        <p:tav tm="0" fmla="#ppt_w*sin(2.5*pi*$)">
                                          <p:val>
                                            <p:fltVal val="0"/>
                                          </p:val>
                                        </p:tav>
                                        <p:tav tm="100000">
                                          <p:val>
                                            <p:fltVal val="1"/>
                                          </p:val>
                                        </p:tav>
                                      </p:tavLst>
                                    </p:anim>
                                    <p:anim calcmode="lin" valueType="num">
                                      <p:cBhvr>
                                        <p:cTn id="672" dur="4000" fill="hold"/>
                                        <p:tgtEl>
                                          <p:spTgt spid="44"/>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44"/>
                                        </p:tgtEl>
                                        <p:attrNameLst>
                                          <p:attrName>ppt_x</p:attrName>
                                        </p:attrNameLst>
                                      </p:cBhvr>
                                      <p:tavLst>
                                        <p:tav tm="0">
                                          <p:val>
                                            <p:strVal val="ppt_x"/>
                                          </p:val>
                                        </p:tav>
                                        <p:tav tm="100000">
                                          <p:val>
                                            <p:strVal val="ppt_x"/>
                                          </p:val>
                                        </p:tav>
                                      </p:tavLst>
                                    </p:anim>
                                    <p:anim calcmode="lin" valueType="num">
                                      <p:cBhvr additive="base">
                                        <p:cTn id="675" dur="4500"/>
                                        <p:tgtEl>
                                          <p:spTgt spid="44"/>
                                        </p:tgtEl>
                                        <p:attrNameLst>
                                          <p:attrName>ppt_y</p:attrName>
                                        </p:attrNameLst>
                                      </p:cBhvr>
                                      <p:tavLst>
                                        <p:tav tm="0">
                                          <p:val>
                                            <p:strVal val="ppt_y"/>
                                          </p:val>
                                        </p:tav>
                                        <p:tav tm="100000">
                                          <p:val>
                                            <p:strVal val="0-ppt_h/2"/>
                                          </p:val>
                                        </p:tav>
                                      </p:tavLst>
                                    </p:anim>
                                    <p:set>
                                      <p:cBhvr>
                                        <p:cTn id="676" dur="1" fill="hold">
                                          <p:stCondLst>
                                            <p:cond delay="4499"/>
                                          </p:stCondLst>
                                        </p:cTn>
                                        <p:tgtEl>
                                          <p:spTgt spid="44"/>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44"/>
                                        </p:tgtEl>
                                      </p:cBhvr>
                                    </p:animEffect>
                                    <p:set>
                                      <p:cBhvr>
                                        <p:cTn id="679" dur="1" fill="hold">
                                          <p:stCondLst>
                                            <p:cond delay="5999"/>
                                          </p:stCondLst>
                                        </p:cTn>
                                        <p:tgtEl>
                                          <p:spTgt spid="44"/>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4"/>
                                        </p:tgtEl>
                                        <p:attrNameLst>
                                          <p:attrName>style.visibility</p:attrName>
                                        </p:attrNameLst>
                                      </p:cBhvr>
                                      <p:to>
                                        <p:strVal val="visible"/>
                                      </p:to>
                                    </p:set>
                                    <p:anim calcmode="lin" valueType="num">
                                      <p:cBhvr additive="base">
                                        <p:cTn id="682" dur="4000" fill="hold"/>
                                        <p:tgtEl>
                                          <p:spTgt spid="4"/>
                                        </p:tgtEl>
                                        <p:attrNameLst>
                                          <p:attrName>ppt_x</p:attrName>
                                        </p:attrNameLst>
                                      </p:cBhvr>
                                      <p:tavLst>
                                        <p:tav tm="0">
                                          <p:val>
                                            <p:strVal val="#ppt_x"/>
                                          </p:val>
                                        </p:tav>
                                        <p:tav tm="100000">
                                          <p:val>
                                            <p:strVal val="#ppt_x"/>
                                          </p:val>
                                        </p:tav>
                                      </p:tavLst>
                                    </p:anim>
                                    <p:anim calcmode="lin" valueType="num">
                                      <p:cBhvr additive="base">
                                        <p:cTn id="683" dur="4000" fill="hold"/>
                                        <p:tgtEl>
                                          <p:spTgt spid="4"/>
                                        </p:tgtEl>
                                        <p:attrNameLst>
                                          <p:attrName>ppt_y</p:attrName>
                                        </p:attrNameLst>
                                      </p:cBhvr>
                                      <p:tavLst>
                                        <p:tav tm="0">
                                          <p:val>
                                            <p:strVal val="1+#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4"/>
                                        </p:tgtEl>
                                        <p:attrNameLst>
                                          <p:attrName>style.visibility</p:attrName>
                                        </p:attrNameLst>
                                      </p:cBhvr>
                                      <p:to>
                                        <p:strVal val="visible"/>
                                      </p:to>
                                    </p:set>
                                    <p:anim calcmode="lin" valueType="num">
                                      <p:cBhvr>
                                        <p:cTn id="686" dur="4000" fill="hold"/>
                                        <p:tgtEl>
                                          <p:spTgt spid="4"/>
                                        </p:tgtEl>
                                        <p:attrNameLst>
                                          <p:attrName>ppt_w</p:attrName>
                                        </p:attrNameLst>
                                      </p:cBhvr>
                                      <p:tavLst>
                                        <p:tav tm="0" fmla="#ppt_w*sin(2.5*pi*$)">
                                          <p:val>
                                            <p:fltVal val="0"/>
                                          </p:val>
                                        </p:tav>
                                        <p:tav tm="100000">
                                          <p:val>
                                            <p:fltVal val="1"/>
                                          </p:val>
                                        </p:tav>
                                      </p:tavLst>
                                    </p:anim>
                                    <p:anim calcmode="lin" valueType="num">
                                      <p:cBhvr>
                                        <p:cTn id="687" dur="4000" fill="hold"/>
                                        <p:tgtEl>
                                          <p:spTgt spid="4"/>
                                        </p:tgtEl>
                                        <p:attrNameLst>
                                          <p:attrName>ppt_h</p:attrName>
                                        </p:attrNameLst>
                                      </p:cBhvr>
                                      <p:tavLst>
                                        <p:tav tm="0">
                                          <p:val>
                                            <p:strVal val="#ppt_h"/>
                                          </p:val>
                                        </p:tav>
                                        <p:tav tm="100000">
                                          <p:val>
                                            <p:strVal val="#ppt_h"/>
                                          </p:val>
                                        </p:tav>
                                      </p:tavLst>
                                    </p:anim>
                                  </p:childTnLst>
                                </p:cTn>
                              </p:par>
                              <p:par>
                                <p:cTn id="688" presetID="2" presetClass="exit" presetSubtype="1" fill="hold" grpId="2" nodeType="withEffect">
                                  <p:stCondLst>
                                    <p:cond delay="0"/>
                                  </p:stCondLst>
                                  <p:childTnLst>
                                    <p:anim calcmode="lin" valueType="num">
                                      <p:cBhvr additive="base">
                                        <p:cTn id="689" dur="4500"/>
                                        <p:tgtEl>
                                          <p:spTgt spid="4"/>
                                        </p:tgtEl>
                                        <p:attrNameLst>
                                          <p:attrName>ppt_x</p:attrName>
                                        </p:attrNameLst>
                                      </p:cBhvr>
                                      <p:tavLst>
                                        <p:tav tm="0">
                                          <p:val>
                                            <p:strVal val="ppt_x"/>
                                          </p:val>
                                        </p:tav>
                                        <p:tav tm="100000">
                                          <p:val>
                                            <p:strVal val="ppt_x"/>
                                          </p:val>
                                        </p:tav>
                                      </p:tavLst>
                                    </p:anim>
                                    <p:anim calcmode="lin" valueType="num">
                                      <p:cBhvr additive="base">
                                        <p:cTn id="690" dur="4500"/>
                                        <p:tgtEl>
                                          <p:spTgt spid="4"/>
                                        </p:tgtEl>
                                        <p:attrNameLst>
                                          <p:attrName>ppt_y</p:attrName>
                                        </p:attrNameLst>
                                      </p:cBhvr>
                                      <p:tavLst>
                                        <p:tav tm="0">
                                          <p:val>
                                            <p:strVal val="ppt_y"/>
                                          </p:val>
                                        </p:tav>
                                        <p:tav tm="100000">
                                          <p:val>
                                            <p:strVal val="0-ppt_h/2"/>
                                          </p:val>
                                        </p:tav>
                                      </p:tavLst>
                                    </p:anim>
                                    <p:set>
                                      <p:cBhvr>
                                        <p:cTn id="691" dur="1" fill="hold">
                                          <p:stCondLst>
                                            <p:cond delay="4499"/>
                                          </p:stCondLst>
                                        </p:cTn>
                                        <p:tgtEl>
                                          <p:spTgt spid="4"/>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4"/>
                                        </p:tgtEl>
                                      </p:cBhvr>
                                    </p:animEffect>
                                    <p:set>
                                      <p:cBhvr>
                                        <p:cTn id="694" dur="1" fill="hold">
                                          <p:stCondLst>
                                            <p:cond delay="5999"/>
                                          </p:stCondLst>
                                        </p:cTn>
                                        <p:tgtEl>
                                          <p:spTgt spid="4"/>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5"/>
                                        </p:tgtEl>
                                        <p:attrNameLst>
                                          <p:attrName>style.visibility</p:attrName>
                                        </p:attrNameLst>
                                      </p:cBhvr>
                                      <p:to>
                                        <p:strVal val="visible"/>
                                      </p:to>
                                    </p:set>
                                    <p:anim calcmode="lin" valueType="num">
                                      <p:cBhvr additive="base">
                                        <p:cTn id="697" dur="4000" fill="hold"/>
                                        <p:tgtEl>
                                          <p:spTgt spid="5"/>
                                        </p:tgtEl>
                                        <p:attrNameLst>
                                          <p:attrName>ppt_x</p:attrName>
                                        </p:attrNameLst>
                                      </p:cBhvr>
                                      <p:tavLst>
                                        <p:tav tm="0">
                                          <p:val>
                                            <p:strVal val="#ppt_x"/>
                                          </p:val>
                                        </p:tav>
                                        <p:tav tm="100000">
                                          <p:val>
                                            <p:strVal val="#ppt_x"/>
                                          </p:val>
                                        </p:tav>
                                      </p:tavLst>
                                    </p:anim>
                                    <p:anim calcmode="lin" valueType="num">
                                      <p:cBhvr additive="base">
                                        <p:cTn id="698" dur="4000" fill="hold"/>
                                        <p:tgtEl>
                                          <p:spTgt spid="5"/>
                                        </p:tgtEl>
                                        <p:attrNameLst>
                                          <p:attrName>ppt_y</p:attrName>
                                        </p:attrNameLst>
                                      </p:cBhvr>
                                      <p:tavLst>
                                        <p:tav tm="0">
                                          <p:val>
                                            <p:strVal val="1+#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5"/>
                                        </p:tgtEl>
                                        <p:attrNameLst>
                                          <p:attrName>style.visibility</p:attrName>
                                        </p:attrNameLst>
                                      </p:cBhvr>
                                      <p:to>
                                        <p:strVal val="visible"/>
                                      </p:to>
                                    </p:set>
                                    <p:anim calcmode="lin" valueType="num">
                                      <p:cBhvr>
                                        <p:cTn id="701" dur="4000" fill="hold"/>
                                        <p:tgtEl>
                                          <p:spTgt spid="5"/>
                                        </p:tgtEl>
                                        <p:attrNameLst>
                                          <p:attrName>ppt_w</p:attrName>
                                        </p:attrNameLst>
                                      </p:cBhvr>
                                      <p:tavLst>
                                        <p:tav tm="0" fmla="#ppt_w*sin(2.5*pi*$)">
                                          <p:val>
                                            <p:fltVal val="0"/>
                                          </p:val>
                                        </p:tav>
                                        <p:tav tm="100000">
                                          <p:val>
                                            <p:fltVal val="1"/>
                                          </p:val>
                                        </p:tav>
                                      </p:tavLst>
                                    </p:anim>
                                    <p:anim calcmode="lin" valueType="num">
                                      <p:cBhvr>
                                        <p:cTn id="702" dur="4000" fill="hold"/>
                                        <p:tgtEl>
                                          <p:spTgt spid="5"/>
                                        </p:tgtEl>
                                        <p:attrNameLst>
                                          <p:attrName>ppt_h</p:attrName>
                                        </p:attrNameLst>
                                      </p:cBhvr>
                                      <p:tavLst>
                                        <p:tav tm="0">
                                          <p:val>
                                            <p:strVal val="#ppt_h"/>
                                          </p:val>
                                        </p:tav>
                                        <p:tav tm="100000">
                                          <p:val>
                                            <p:strVal val="#ppt_h"/>
                                          </p:val>
                                        </p:tav>
                                      </p:tavLst>
                                    </p:anim>
                                  </p:childTnLst>
                                </p:cTn>
                              </p:par>
                              <p:par>
                                <p:cTn id="703" presetID="2" presetClass="exit" presetSubtype="1" fill="hold" grpId="2" nodeType="withEffect">
                                  <p:stCondLst>
                                    <p:cond delay="0"/>
                                  </p:stCondLst>
                                  <p:childTnLst>
                                    <p:anim calcmode="lin" valueType="num">
                                      <p:cBhvr additive="base">
                                        <p:cTn id="704" dur="4500"/>
                                        <p:tgtEl>
                                          <p:spTgt spid="5"/>
                                        </p:tgtEl>
                                        <p:attrNameLst>
                                          <p:attrName>ppt_x</p:attrName>
                                        </p:attrNameLst>
                                      </p:cBhvr>
                                      <p:tavLst>
                                        <p:tav tm="0">
                                          <p:val>
                                            <p:strVal val="ppt_x"/>
                                          </p:val>
                                        </p:tav>
                                        <p:tav tm="100000">
                                          <p:val>
                                            <p:strVal val="ppt_x"/>
                                          </p:val>
                                        </p:tav>
                                      </p:tavLst>
                                    </p:anim>
                                    <p:anim calcmode="lin" valueType="num">
                                      <p:cBhvr additive="base">
                                        <p:cTn id="705" dur="4500"/>
                                        <p:tgtEl>
                                          <p:spTgt spid="5"/>
                                        </p:tgtEl>
                                        <p:attrNameLst>
                                          <p:attrName>ppt_y</p:attrName>
                                        </p:attrNameLst>
                                      </p:cBhvr>
                                      <p:tavLst>
                                        <p:tav tm="0">
                                          <p:val>
                                            <p:strVal val="ppt_y"/>
                                          </p:val>
                                        </p:tav>
                                        <p:tav tm="100000">
                                          <p:val>
                                            <p:strVal val="0-ppt_h/2"/>
                                          </p:val>
                                        </p:tav>
                                      </p:tavLst>
                                    </p:anim>
                                    <p:set>
                                      <p:cBhvr>
                                        <p:cTn id="706" dur="1" fill="hold">
                                          <p:stCondLst>
                                            <p:cond delay="4499"/>
                                          </p:stCondLst>
                                        </p:cTn>
                                        <p:tgtEl>
                                          <p:spTgt spid="5"/>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5"/>
                                        </p:tgtEl>
                                      </p:cBhvr>
                                    </p:animEffect>
                                    <p:set>
                                      <p:cBhvr>
                                        <p:cTn id="709" dur="1" fill="hold">
                                          <p:stCondLst>
                                            <p:cond delay="5999"/>
                                          </p:stCondLst>
                                        </p:cTn>
                                        <p:tgtEl>
                                          <p:spTgt spid="5"/>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53"/>
                                        </p:tgtEl>
                                        <p:attrNameLst>
                                          <p:attrName>style.visibility</p:attrName>
                                        </p:attrNameLst>
                                      </p:cBhvr>
                                      <p:to>
                                        <p:strVal val="visible"/>
                                      </p:to>
                                    </p:set>
                                    <p:anim calcmode="lin" valueType="num">
                                      <p:cBhvr additive="base">
                                        <p:cTn id="712" dur="4000" fill="hold"/>
                                        <p:tgtEl>
                                          <p:spTgt spid="53"/>
                                        </p:tgtEl>
                                        <p:attrNameLst>
                                          <p:attrName>ppt_x</p:attrName>
                                        </p:attrNameLst>
                                      </p:cBhvr>
                                      <p:tavLst>
                                        <p:tav tm="0">
                                          <p:val>
                                            <p:strVal val="#ppt_x"/>
                                          </p:val>
                                        </p:tav>
                                        <p:tav tm="100000">
                                          <p:val>
                                            <p:strVal val="#ppt_x"/>
                                          </p:val>
                                        </p:tav>
                                      </p:tavLst>
                                    </p:anim>
                                    <p:anim calcmode="lin" valueType="num">
                                      <p:cBhvr additive="base">
                                        <p:cTn id="713" dur="4000" fill="hold"/>
                                        <p:tgtEl>
                                          <p:spTgt spid="53"/>
                                        </p:tgtEl>
                                        <p:attrNameLst>
                                          <p:attrName>ppt_y</p:attrName>
                                        </p:attrNameLst>
                                      </p:cBhvr>
                                      <p:tavLst>
                                        <p:tav tm="0">
                                          <p:val>
                                            <p:strVal val="1+#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53"/>
                                        </p:tgtEl>
                                        <p:attrNameLst>
                                          <p:attrName>style.visibility</p:attrName>
                                        </p:attrNameLst>
                                      </p:cBhvr>
                                      <p:to>
                                        <p:strVal val="visible"/>
                                      </p:to>
                                    </p:set>
                                    <p:anim calcmode="lin" valueType="num">
                                      <p:cBhvr>
                                        <p:cTn id="716" dur="4000" fill="hold"/>
                                        <p:tgtEl>
                                          <p:spTgt spid="53"/>
                                        </p:tgtEl>
                                        <p:attrNameLst>
                                          <p:attrName>ppt_w</p:attrName>
                                        </p:attrNameLst>
                                      </p:cBhvr>
                                      <p:tavLst>
                                        <p:tav tm="0" fmla="#ppt_w*sin(2.5*pi*$)">
                                          <p:val>
                                            <p:fltVal val="0"/>
                                          </p:val>
                                        </p:tav>
                                        <p:tav tm="100000">
                                          <p:val>
                                            <p:fltVal val="1"/>
                                          </p:val>
                                        </p:tav>
                                      </p:tavLst>
                                    </p:anim>
                                    <p:anim calcmode="lin" valueType="num">
                                      <p:cBhvr>
                                        <p:cTn id="717" dur="4000" fill="hold"/>
                                        <p:tgtEl>
                                          <p:spTgt spid="53"/>
                                        </p:tgtEl>
                                        <p:attrNameLst>
                                          <p:attrName>ppt_h</p:attrName>
                                        </p:attrNameLst>
                                      </p:cBhvr>
                                      <p:tavLst>
                                        <p:tav tm="0">
                                          <p:val>
                                            <p:strVal val="#ppt_h"/>
                                          </p:val>
                                        </p:tav>
                                        <p:tav tm="100000">
                                          <p:val>
                                            <p:strVal val="#ppt_h"/>
                                          </p:val>
                                        </p:tav>
                                      </p:tavLst>
                                    </p:anim>
                                  </p:childTnLst>
                                </p:cTn>
                              </p:par>
                              <p:par>
                                <p:cTn id="718" presetID="2" presetClass="exit" presetSubtype="1" fill="hold" grpId="2" nodeType="withEffect">
                                  <p:stCondLst>
                                    <p:cond delay="0"/>
                                  </p:stCondLst>
                                  <p:childTnLst>
                                    <p:anim calcmode="lin" valueType="num">
                                      <p:cBhvr additive="base">
                                        <p:cTn id="719" dur="4500"/>
                                        <p:tgtEl>
                                          <p:spTgt spid="53"/>
                                        </p:tgtEl>
                                        <p:attrNameLst>
                                          <p:attrName>ppt_x</p:attrName>
                                        </p:attrNameLst>
                                      </p:cBhvr>
                                      <p:tavLst>
                                        <p:tav tm="0">
                                          <p:val>
                                            <p:strVal val="ppt_x"/>
                                          </p:val>
                                        </p:tav>
                                        <p:tav tm="100000">
                                          <p:val>
                                            <p:strVal val="ppt_x"/>
                                          </p:val>
                                        </p:tav>
                                      </p:tavLst>
                                    </p:anim>
                                    <p:anim calcmode="lin" valueType="num">
                                      <p:cBhvr additive="base">
                                        <p:cTn id="720" dur="4500"/>
                                        <p:tgtEl>
                                          <p:spTgt spid="53"/>
                                        </p:tgtEl>
                                        <p:attrNameLst>
                                          <p:attrName>ppt_y</p:attrName>
                                        </p:attrNameLst>
                                      </p:cBhvr>
                                      <p:tavLst>
                                        <p:tav tm="0">
                                          <p:val>
                                            <p:strVal val="ppt_y"/>
                                          </p:val>
                                        </p:tav>
                                        <p:tav tm="100000">
                                          <p:val>
                                            <p:strVal val="0-ppt_h/2"/>
                                          </p:val>
                                        </p:tav>
                                      </p:tavLst>
                                    </p:anim>
                                    <p:set>
                                      <p:cBhvr>
                                        <p:cTn id="721" dur="1" fill="hold">
                                          <p:stCondLst>
                                            <p:cond delay="4499"/>
                                          </p:stCondLst>
                                        </p:cTn>
                                        <p:tgtEl>
                                          <p:spTgt spid="53"/>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53"/>
                                        </p:tgtEl>
                                      </p:cBhvr>
                                    </p:animEffect>
                                    <p:set>
                                      <p:cBhvr>
                                        <p:cTn id="724" dur="1" fill="hold">
                                          <p:stCondLst>
                                            <p:cond delay="5999"/>
                                          </p:stCondLst>
                                        </p:cTn>
                                        <p:tgtEl>
                                          <p:spTgt spid="53"/>
                                        </p:tgtEl>
                                        <p:attrNameLst>
                                          <p:attrName>style.visibility</p:attrName>
                                        </p:attrNameLst>
                                      </p:cBhvr>
                                      <p:to>
                                        <p:strVal val="hidden"/>
                                      </p:to>
                                    </p:set>
                                  </p:childTnLst>
                                </p:cTn>
                              </p:par>
                              <p:par>
                                <p:cTn id="725" presetID="2" presetClass="entr" presetSubtype="4" fill="hold" grpId="0" nodeType="withEffect">
                                  <p:stCondLst>
                                    <p:cond delay="0"/>
                                  </p:stCondLst>
                                  <p:childTnLst>
                                    <p:set>
                                      <p:cBhvr>
                                        <p:cTn id="726" dur="1" fill="hold">
                                          <p:stCondLst>
                                            <p:cond delay="0"/>
                                          </p:stCondLst>
                                        </p:cTn>
                                        <p:tgtEl>
                                          <p:spTgt spid="52"/>
                                        </p:tgtEl>
                                        <p:attrNameLst>
                                          <p:attrName>style.visibility</p:attrName>
                                        </p:attrNameLst>
                                      </p:cBhvr>
                                      <p:to>
                                        <p:strVal val="visible"/>
                                      </p:to>
                                    </p:set>
                                    <p:anim calcmode="lin" valueType="num">
                                      <p:cBhvr additive="base">
                                        <p:cTn id="727" dur="4000" fill="hold"/>
                                        <p:tgtEl>
                                          <p:spTgt spid="52"/>
                                        </p:tgtEl>
                                        <p:attrNameLst>
                                          <p:attrName>ppt_x</p:attrName>
                                        </p:attrNameLst>
                                      </p:cBhvr>
                                      <p:tavLst>
                                        <p:tav tm="0">
                                          <p:val>
                                            <p:strVal val="#ppt_x"/>
                                          </p:val>
                                        </p:tav>
                                        <p:tav tm="100000">
                                          <p:val>
                                            <p:strVal val="#ppt_x"/>
                                          </p:val>
                                        </p:tav>
                                      </p:tavLst>
                                    </p:anim>
                                    <p:anim calcmode="lin" valueType="num">
                                      <p:cBhvr additive="base">
                                        <p:cTn id="728" dur="4000" fill="hold"/>
                                        <p:tgtEl>
                                          <p:spTgt spid="52"/>
                                        </p:tgtEl>
                                        <p:attrNameLst>
                                          <p:attrName>ppt_y</p:attrName>
                                        </p:attrNameLst>
                                      </p:cBhvr>
                                      <p:tavLst>
                                        <p:tav tm="0">
                                          <p:val>
                                            <p:strVal val="1+#ppt_h/2"/>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52"/>
                                        </p:tgtEl>
                                        <p:attrNameLst>
                                          <p:attrName>style.visibility</p:attrName>
                                        </p:attrNameLst>
                                      </p:cBhvr>
                                      <p:to>
                                        <p:strVal val="visible"/>
                                      </p:to>
                                    </p:set>
                                    <p:anim calcmode="lin" valueType="num">
                                      <p:cBhvr>
                                        <p:cTn id="731" dur="4000" fill="hold"/>
                                        <p:tgtEl>
                                          <p:spTgt spid="52"/>
                                        </p:tgtEl>
                                        <p:attrNameLst>
                                          <p:attrName>ppt_w</p:attrName>
                                        </p:attrNameLst>
                                      </p:cBhvr>
                                      <p:tavLst>
                                        <p:tav tm="0" fmla="#ppt_w*sin(2.5*pi*$)">
                                          <p:val>
                                            <p:fltVal val="0"/>
                                          </p:val>
                                        </p:tav>
                                        <p:tav tm="100000">
                                          <p:val>
                                            <p:fltVal val="1"/>
                                          </p:val>
                                        </p:tav>
                                      </p:tavLst>
                                    </p:anim>
                                    <p:anim calcmode="lin" valueType="num">
                                      <p:cBhvr>
                                        <p:cTn id="732" dur="4000" fill="hold"/>
                                        <p:tgtEl>
                                          <p:spTgt spid="52"/>
                                        </p:tgtEl>
                                        <p:attrNameLst>
                                          <p:attrName>ppt_h</p:attrName>
                                        </p:attrNameLst>
                                      </p:cBhvr>
                                      <p:tavLst>
                                        <p:tav tm="0">
                                          <p:val>
                                            <p:strVal val="#ppt_h"/>
                                          </p:val>
                                        </p:tav>
                                        <p:tav tm="100000">
                                          <p:val>
                                            <p:strVal val="#ppt_h"/>
                                          </p:val>
                                        </p:tav>
                                      </p:tavLst>
                                    </p:anim>
                                  </p:childTnLst>
                                </p:cTn>
                              </p:par>
                              <p:par>
                                <p:cTn id="733" presetID="2" presetClass="exit" presetSubtype="1" fill="hold" grpId="2" nodeType="withEffect">
                                  <p:stCondLst>
                                    <p:cond delay="0"/>
                                  </p:stCondLst>
                                  <p:childTnLst>
                                    <p:anim calcmode="lin" valueType="num">
                                      <p:cBhvr additive="base">
                                        <p:cTn id="734" dur="4500"/>
                                        <p:tgtEl>
                                          <p:spTgt spid="52"/>
                                        </p:tgtEl>
                                        <p:attrNameLst>
                                          <p:attrName>ppt_x</p:attrName>
                                        </p:attrNameLst>
                                      </p:cBhvr>
                                      <p:tavLst>
                                        <p:tav tm="0">
                                          <p:val>
                                            <p:strVal val="ppt_x"/>
                                          </p:val>
                                        </p:tav>
                                        <p:tav tm="100000">
                                          <p:val>
                                            <p:strVal val="ppt_x"/>
                                          </p:val>
                                        </p:tav>
                                      </p:tavLst>
                                    </p:anim>
                                    <p:anim calcmode="lin" valueType="num">
                                      <p:cBhvr additive="base">
                                        <p:cTn id="735" dur="4500"/>
                                        <p:tgtEl>
                                          <p:spTgt spid="52"/>
                                        </p:tgtEl>
                                        <p:attrNameLst>
                                          <p:attrName>ppt_y</p:attrName>
                                        </p:attrNameLst>
                                      </p:cBhvr>
                                      <p:tavLst>
                                        <p:tav tm="0">
                                          <p:val>
                                            <p:strVal val="ppt_y"/>
                                          </p:val>
                                        </p:tav>
                                        <p:tav tm="100000">
                                          <p:val>
                                            <p:strVal val="0-ppt_h/2"/>
                                          </p:val>
                                        </p:tav>
                                      </p:tavLst>
                                    </p:anim>
                                    <p:set>
                                      <p:cBhvr>
                                        <p:cTn id="736" dur="1" fill="hold">
                                          <p:stCondLst>
                                            <p:cond delay="4499"/>
                                          </p:stCondLst>
                                        </p:cTn>
                                        <p:tgtEl>
                                          <p:spTgt spid="52"/>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52"/>
                                        </p:tgtEl>
                                      </p:cBhvr>
                                    </p:animEffect>
                                    <p:set>
                                      <p:cBhvr>
                                        <p:cTn id="739" dur="1" fill="hold">
                                          <p:stCondLst>
                                            <p:cond delay="5999"/>
                                          </p:stCondLst>
                                        </p:cTn>
                                        <p:tgtEl>
                                          <p:spTgt spid="52"/>
                                        </p:tgtEl>
                                        <p:attrNameLst>
                                          <p:attrName>style.visibility</p:attrName>
                                        </p:attrNameLst>
                                      </p:cBhvr>
                                      <p:to>
                                        <p:strVal val="hidden"/>
                                      </p:to>
                                    </p:set>
                                  </p:childTnLst>
                                </p:cTn>
                              </p:par>
                              <p:par>
                                <p:cTn id="740" presetID="2" presetClass="entr" presetSubtype="4" fill="hold" grpId="0" nodeType="withEffect">
                                  <p:stCondLst>
                                    <p:cond delay="0"/>
                                  </p:stCondLst>
                                  <p:childTnLst>
                                    <p:set>
                                      <p:cBhvr>
                                        <p:cTn id="741" dur="1" fill="hold">
                                          <p:stCondLst>
                                            <p:cond delay="0"/>
                                          </p:stCondLst>
                                        </p:cTn>
                                        <p:tgtEl>
                                          <p:spTgt spid="54"/>
                                        </p:tgtEl>
                                        <p:attrNameLst>
                                          <p:attrName>style.visibility</p:attrName>
                                        </p:attrNameLst>
                                      </p:cBhvr>
                                      <p:to>
                                        <p:strVal val="visible"/>
                                      </p:to>
                                    </p:set>
                                    <p:anim calcmode="lin" valueType="num">
                                      <p:cBhvr additive="base">
                                        <p:cTn id="742" dur="4000" fill="hold"/>
                                        <p:tgtEl>
                                          <p:spTgt spid="54"/>
                                        </p:tgtEl>
                                        <p:attrNameLst>
                                          <p:attrName>ppt_x</p:attrName>
                                        </p:attrNameLst>
                                      </p:cBhvr>
                                      <p:tavLst>
                                        <p:tav tm="0">
                                          <p:val>
                                            <p:strVal val="#ppt_x"/>
                                          </p:val>
                                        </p:tav>
                                        <p:tav tm="100000">
                                          <p:val>
                                            <p:strVal val="#ppt_x"/>
                                          </p:val>
                                        </p:tav>
                                      </p:tavLst>
                                    </p:anim>
                                    <p:anim calcmode="lin" valueType="num">
                                      <p:cBhvr additive="base">
                                        <p:cTn id="743" dur="4000" fill="hold"/>
                                        <p:tgtEl>
                                          <p:spTgt spid="54"/>
                                        </p:tgtEl>
                                        <p:attrNameLst>
                                          <p:attrName>ppt_y</p:attrName>
                                        </p:attrNameLst>
                                      </p:cBhvr>
                                      <p:tavLst>
                                        <p:tav tm="0">
                                          <p:val>
                                            <p:strVal val="1+#ppt_h/2"/>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54"/>
                                        </p:tgtEl>
                                        <p:attrNameLst>
                                          <p:attrName>style.visibility</p:attrName>
                                        </p:attrNameLst>
                                      </p:cBhvr>
                                      <p:to>
                                        <p:strVal val="visible"/>
                                      </p:to>
                                    </p:set>
                                    <p:anim calcmode="lin" valueType="num">
                                      <p:cBhvr>
                                        <p:cTn id="746" dur="4000" fill="hold"/>
                                        <p:tgtEl>
                                          <p:spTgt spid="54"/>
                                        </p:tgtEl>
                                        <p:attrNameLst>
                                          <p:attrName>ppt_w</p:attrName>
                                        </p:attrNameLst>
                                      </p:cBhvr>
                                      <p:tavLst>
                                        <p:tav tm="0" fmla="#ppt_w*sin(2.5*pi*$)">
                                          <p:val>
                                            <p:fltVal val="0"/>
                                          </p:val>
                                        </p:tav>
                                        <p:tav tm="100000">
                                          <p:val>
                                            <p:fltVal val="1"/>
                                          </p:val>
                                        </p:tav>
                                      </p:tavLst>
                                    </p:anim>
                                    <p:anim calcmode="lin" valueType="num">
                                      <p:cBhvr>
                                        <p:cTn id="747" dur="4000" fill="hold"/>
                                        <p:tgtEl>
                                          <p:spTgt spid="54"/>
                                        </p:tgtEl>
                                        <p:attrNameLst>
                                          <p:attrName>ppt_h</p:attrName>
                                        </p:attrNameLst>
                                      </p:cBhvr>
                                      <p:tavLst>
                                        <p:tav tm="0">
                                          <p:val>
                                            <p:strVal val="#ppt_h"/>
                                          </p:val>
                                        </p:tav>
                                        <p:tav tm="100000">
                                          <p:val>
                                            <p:strVal val="#ppt_h"/>
                                          </p:val>
                                        </p:tav>
                                      </p:tavLst>
                                    </p:anim>
                                  </p:childTnLst>
                                </p:cTn>
                              </p:par>
                              <p:par>
                                <p:cTn id="748" presetID="2" presetClass="exit" presetSubtype="1" fill="hold" grpId="2" nodeType="withEffect">
                                  <p:stCondLst>
                                    <p:cond delay="0"/>
                                  </p:stCondLst>
                                  <p:childTnLst>
                                    <p:anim calcmode="lin" valueType="num">
                                      <p:cBhvr additive="base">
                                        <p:cTn id="749" dur="4500"/>
                                        <p:tgtEl>
                                          <p:spTgt spid="54"/>
                                        </p:tgtEl>
                                        <p:attrNameLst>
                                          <p:attrName>ppt_x</p:attrName>
                                        </p:attrNameLst>
                                      </p:cBhvr>
                                      <p:tavLst>
                                        <p:tav tm="0">
                                          <p:val>
                                            <p:strVal val="ppt_x"/>
                                          </p:val>
                                        </p:tav>
                                        <p:tav tm="100000">
                                          <p:val>
                                            <p:strVal val="ppt_x"/>
                                          </p:val>
                                        </p:tav>
                                      </p:tavLst>
                                    </p:anim>
                                    <p:anim calcmode="lin" valueType="num">
                                      <p:cBhvr additive="base">
                                        <p:cTn id="750" dur="4500"/>
                                        <p:tgtEl>
                                          <p:spTgt spid="54"/>
                                        </p:tgtEl>
                                        <p:attrNameLst>
                                          <p:attrName>ppt_y</p:attrName>
                                        </p:attrNameLst>
                                      </p:cBhvr>
                                      <p:tavLst>
                                        <p:tav tm="0">
                                          <p:val>
                                            <p:strVal val="ppt_y"/>
                                          </p:val>
                                        </p:tav>
                                        <p:tav tm="100000">
                                          <p:val>
                                            <p:strVal val="0-ppt_h/2"/>
                                          </p:val>
                                        </p:tav>
                                      </p:tavLst>
                                    </p:anim>
                                    <p:set>
                                      <p:cBhvr>
                                        <p:cTn id="751" dur="1" fill="hold">
                                          <p:stCondLst>
                                            <p:cond delay="4499"/>
                                          </p:stCondLst>
                                        </p:cTn>
                                        <p:tgtEl>
                                          <p:spTgt spid="54"/>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54"/>
                                        </p:tgtEl>
                                      </p:cBhvr>
                                    </p:animEffect>
                                    <p:set>
                                      <p:cBhvr>
                                        <p:cTn id="754" dur="1" fill="hold">
                                          <p:stCondLst>
                                            <p:cond delay="5999"/>
                                          </p:stCondLst>
                                        </p:cTn>
                                        <p:tgtEl>
                                          <p:spTgt spid="54"/>
                                        </p:tgtEl>
                                        <p:attrNameLst>
                                          <p:attrName>style.visibility</p:attrName>
                                        </p:attrNameLst>
                                      </p:cBhvr>
                                      <p:to>
                                        <p:strVal val="hidden"/>
                                      </p:to>
                                    </p:set>
                                  </p:childTnLst>
                                </p:cTn>
                              </p:par>
                              <p:par>
                                <p:cTn id="755" presetID="2" presetClass="entr" presetSubtype="4" fill="hold" grpId="0" nodeType="withEffect">
                                  <p:stCondLst>
                                    <p:cond delay="0"/>
                                  </p:stCondLst>
                                  <p:childTnLst>
                                    <p:set>
                                      <p:cBhvr>
                                        <p:cTn id="756" dur="1" fill="hold">
                                          <p:stCondLst>
                                            <p:cond delay="0"/>
                                          </p:stCondLst>
                                        </p:cTn>
                                        <p:tgtEl>
                                          <p:spTgt spid="60"/>
                                        </p:tgtEl>
                                        <p:attrNameLst>
                                          <p:attrName>style.visibility</p:attrName>
                                        </p:attrNameLst>
                                      </p:cBhvr>
                                      <p:to>
                                        <p:strVal val="visible"/>
                                      </p:to>
                                    </p:set>
                                    <p:anim calcmode="lin" valueType="num">
                                      <p:cBhvr additive="base">
                                        <p:cTn id="757" dur="4000" fill="hold"/>
                                        <p:tgtEl>
                                          <p:spTgt spid="60"/>
                                        </p:tgtEl>
                                        <p:attrNameLst>
                                          <p:attrName>ppt_x</p:attrName>
                                        </p:attrNameLst>
                                      </p:cBhvr>
                                      <p:tavLst>
                                        <p:tav tm="0">
                                          <p:val>
                                            <p:strVal val="#ppt_x"/>
                                          </p:val>
                                        </p:tav>
                                        <p:tav tm="100000">
                                          <p:val>
                                            <p:strVal val="#ppt_x"/>
                                          </p:val>
                                        </p:tav>
                                      </p:tavLst>
                                    </p:anim>
                                    <p:anim calcmode="lin" valueType="num">
                                      <p:cBhvr additive="base">
                                        <p:cTn id="758" dur="4000" fill="hold"/>
                                        <p:tgtEl>
                                          <p:spTgt spid="60"/>
                                        </p:tgtEl>
                                        <p:attrNameLst>
                                          <p:attrName>ppt_y</p:attrName>
                                        </p:attrNameLst>
                                      </p:cBhvr>
                                      <p:tavLst>
                                        <p:tav tm="0">
                                          <p:val>
                                            <p:strVal val="1+#ppt_h/2"/>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60"/>
                                        </p:tgtEl>
                                        <p:attrNameLst>
                                          <p:attrName>style.visibility</p:attrName>
                                        </p:attrNameLst>
                                      </p:cBhvr>
                                      <p:to>
                                        <p:strVal val="visible"/>
                                      </p:to>
                                    </p:set>
                                    <p:anim calcmode="lin" valueType="num">
                                      <p:cBhvr>
                                        <p:cTn id="761" dur="4000" fill="hold"/>
                                        <p:tgtEl>
                                          <p:spTgt spid="60"/>
                                        </p:tgtEl>
                                        <p:attrNameLst>
                                          <p:attrName>ppt_w</p:attrName>
                                        </p:attrNameLst>
                                      </p:cBhvr>
                                      <p:tavLst>
                                        <p:tav tm="0" fmla="#ppt_w*sin(2.5*pi*$)">
                                          <p:val>
                                            <p:fltVal val="0"/>
                                          </p:val>
                                        </p:tav>
                                        <p:tav tm="100000">
                                          <p:val>
                                            <p:fltVal val="1"/>
                                          </p:val>
                                        </p:tav>
                                      </p:tavLst>
                                    </p:anim>
                                    <p:anim calcmode="lin" valueType="num">
                                      <p:cBhvr>
                                        <p:cTn id="762" dur="4000" fill="hold"/>
                                        <p:tgtEl>
                                          <p:spTgt spid="60"/>
                                        </p:tgtEl>
                                        <p:attrNameLst>
                                          <p:attrName>ppt_h</p:attrName>
                                        </p:attrNameLst>
                                      </p:cBhvr>
                                      <p:tavLst>
                                        <p:tav tm="0">
                                          <p:val>
                                            <p:strVal val="#ppt_h"/>
                                          </p:val>
                                        </p:tav>
                                        <p:tav tm="100000">
                                          <p:val>
                                            <p:strVal val="#ppt_h"/>
                                          </p:val>
                                        </p:tav>
                                      </p:tavLst>
                                    </p:anim>
                                  </p:childTnLst>
                                </p:cTn>
                              </p:par>
                              <p:par>
                                <p:cTn id="763" presetID="2" presetClass="exit" presetSubtype="1" fill="hold" grpId="2" nodeType="withEffect">
                                  <p:stCondLst>
                                    <p:cond delay="0"/>
                                  </p:stCondLst>
                                  <p:childTnLst>
                                    <p:anim calcmode="lin" valueType="num">
                                      <p:cBhvr additive="base">
                                        <p:cTn id="764" dur="4500"/>
                                        <p:tgtEl>
                                          <p:spTgt spid="60"/>
                                        </p:tgtEl>
                                        <p:attrNameLst>
                                          <p:attrName>ppt_x</p:attrName>
                                        </p:attrNameLst>
                                      </p:cBhvr>
                                      <p:tavLst>
                                        <p:tav tm="0">
                                          <p:val>
                                            <p:strVal val="ppt_x"/>
                                          </p:val>
                                        </p:tav>
                                        <p:tav tm="100000">
                                          <p:val>
                                            <p:strVal val="ppt_x"/>
                                          </p:val>
                                        </p:tav>
                                      </p:tavLst>
                                    </p:anim>
                                    <p:anim calcmode="lin" valueType="num">
                                      <p:cBhvr additive="base">
                                        <p:cTn id="765" dur="4500"/>
                                        <p:tgtEl>
                                          <p:spTgt spid="60"/>
                                        </p:tgtEl>
                                        <p:attrNameLst>
                                          <p:attrName>ppt_y</p:attrName>
                                        </p:attrNameLst>
                                      </p:cBhvr>
                                      <p:tavLst>
                                        <p:tav tm="0">
                                          <p:val>
                                            <p:strVal val="ppt_y"/>
                                          </p:val>
                                        </p:tav>
                                        <p:tav tm="100000">
                                          <p:val>
                                            <p:strVal val="0-ppt_h/2"/>
                                          </p:val>
                                        </p:tav>
                                      </p:tavLst>
                                    </p:anim>
                                    <p:set>
                                      <p:cBhvr>
                                        <p:cTn id="766" dur="1" fill="hold">
                                          <p:stCondLst>
                                            <p:cond delay="4499"/>
                                          </p:stCondLst>
                                        </p:cTn>
                                        <p:tgtEl>
                                          <p:spTgt spid="60"/>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60"/>
                                        </p:tgtEl>
                                      </p:cBhvr>
                                    </p:animEffect>
                                    <p:set>
                                      <p:cBhvr>
                                        <p:cTn id="769" dur="1" fill="hold">
                                          <p:stCondLst>
                                            <p:cond delay="5999"/>
                                          </p:stCondLst>
                                        </p:cTn>
                                        <p:tgtEl>
                                          <p:spTgt spid="60"/>
                                        </p:tgtEl>
                                        <p:attrNameLst>
                                          <p:attrName>style.visibility</p:attrName>
                                        </p:attrNameLst>
                                      </p:cBhvr>
                                      <p:to>
                                        <p:strVal val="hidden"/>
                                      </p:to>
                                    </p:set>
                                  </p:childTnLst>
                                </p:cTn>
                              </p:par>
                              <p:par>
                                <p:cTn id="770" presetID="2" presetClass="entr" presetSubtype="4" fill="hold" grpId="0" nodeType="withEffect">
                                  <p:stCondLst>
                                    <p:cond delay="0"/>
                                  </p:stCondLst>
                                  <p:childTnLst>
                                    <p:set>
                                      <p:cBhvr>
                                        <p:cTn id="771" dur="1" fill="hold">
                                          <p:stCondLst>
                                            <p:cond delay="0"/>
                                          </p:stCondLst>
                                        </p:cTn>
                                        <p:tgtEl>
                                          <p:spTgt spid="59"/>
                                        </p:tgtEl>
                                        <p:attrNameLst>
                                          <p:attrName>style.visibility</p:attrName>
                                        </p:attrNameLst>
                                      </p:cBhvr>
                                      <p:to>
                                        <p:strVal val="visible"/>
                                      </p:to>
                                    </p:set>
                                    <p:anim calcmode="lin" valueType="num">
                                      <p:cBhvr additive="base">
                                        <p:cTn id="772" dur="4000" fill="hold"/>
                                        <p:tgtEl>
                                          <p:spTgt spid="59"/>
                                        </p:tgtEl>
                                        <p:attrNameLst>
                                          <p:attrName>ppt_x</p:attrName>
                                        </p:attrNameLst>
                                      </p:cBhvr>
                                      <p:tavLst>
                                        <p:tav tm="0">
                                          <p:val>
                                            <p:strVal val="#ppt_x"/>
                                          </p:val>
                                        </p:tav>
                                        <p:tav tm="100000">
                                          <p:val>
                                            <p:strVal val="#ppt_x"/>
                                          </p:val>
                                        </p:tav>
                                      </p:tavLst>
                                    </p:anim>
                                    <p:anim calcmode="lin" valueType="num">
                                      <p:cBhvr additive="base">
                                        <p:cTn id="773" dur="4000" fill="hold"/>
                                        <p:tgtEl>
                                          <p:spTgt spid="59"/>
                                        </p:tgtEl>
                                        <p:attrNameLst>
                                          <p:attrName>ppt_y</p:attrName>
                                        </p:attrNameLst>
                                      </p:cBhvr>
                                      <p:tavLst>
                                        <p:tav tm="0">
                                          <p:val>
                                            <p:strVal val="1+#ppt_h/2"/>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59"/>
                                        </p:tgtEl>
                                        <p:attrNameLst>
                                          <p:attrName>style.visibility</p:attrName>
                                        </p:attrNameLst>
                                      </p:cBhvr>
                                      <p:to>
                                        <p:strVal val="visible"/>
                                      </p:to>
                                    </p:set>
                                    <p:anim calcmode="lin" valueType="num">
                                      <p:cBhvr>
                                        <p:cTn id="776" dur="4000" fill="hold"/>
                                        <p:tgtEl>
                                          <p:spTgt spid="59"/>
                                        </p:tgtEl>
                                        <p:attrNameLst>
                                          <p:attrName>ppt_w</p:attrName>
                                        </p:attrNameLst>
                                      </p:cBhvr>
                                      <p:tavLst>
                                        <p:tav tm="0" fmla="#ppt_w*sin(2.5*pi*$)">
                                          <p:val>
                                            <p:fltVal val="0"/>
                                          </p:val>
                                        </p:tav>
                                        <p:tav tm="100000">
                                          <p:val>
                                            <p:fltVal val="1"/>
                                          </p:val>
                                        </p:tav>
                                      </p:tavLst>
                                    </p:anim>
                                    <p:anim calcmode="lin" valueType="num">
                                      <p:cBhvr>
                                        <p:cTn id="777" dur="4000" fill="hold"/>
                                        <p:tgtEl>
                                          <p:spTgt spid="59"/>
                                        </p:tgtEl>
                                        <p:attrNameLst>
                                          <p:attrName>ppt_h</p:attrName>
                                        </p:attrNameLst>
                                      </p:cBhvr>
                                      <p:tavLst>
                                        <p:tav tm="0">
                                          <p:val>
                                            <p:strVal val="#ppt_h"/>
                                          </p:val>
                                        </p:tav>
                                        <p:tav tm="100000">
                                          <p:val>
                                            <p:strVal val="#ppt_h"/>
                                          </p:val>
                                        </p:tav>
                                      </p:tavLst>
                                    </p:anim>
                                  </p:childTnLst>
                                </p:cTn>
                              </p:par>
                              <p:par>
                                <p:cTn id="778" presetID="2" presetClass="exit" presetSubtype="1" fill="hold" grpId="2" nodeType="withEffect">
                                  <p:stCondLst>
                                    <p:cond delay="0"/>
                                  </p:stCondLst>
                                  <p:childTnLst>
                                    <p:anim calcmode="lin" valueType="num">
                                      <p:cBhvr additive="base">
                                        <p:cTn id="779" dur="4500"/>
                                        <p:tgtEl>
                                          <p:spTgt spid="59"/>
                                        </p:tgtEl>
                                        <p:attrNameLst>
                                          <p:attrName>ppt_x</p:attrName>
                                        </p:attrNameLst>
                                      </p:cBhvr>
                                      <p:tavLst>
                                        <p:tav tm="0">
                                          <p:val>
                                            <p:strVal val="ppt_x"/>
                                          </p:val>
                                        </p:tav>
                                        <p:tav tm="100000">
                                          <p:val>
                                            <p:strVal val="ppt_x"/>
                                          </p:val>
                                        </p:tav>
                                      </p:tavLst>
                                    </p:anim>
                                    <p:anim calcmode="lin" valueType="num">
                                      <p:cBhvr additive="base">
                                        <p:cTn id="780" dur="4500"/>
                                        <p:tgtEl>
                                          <p:spTgt spid="59"/>
                                        </p:tgtEl>
                                        <p:attrNameLst>
                                          <p:attrName>ppt_y</p:attrName>
                                        </p:attrNameLst>
                                      </p:cBhvr>
                                      <p:tavLst>
                                        <p:tav tm="0">
                                          <p:val>
                                            <p:strVal val="ppt_y"/>
                                          </p:val>
                                        </p:tav>
                                        <p:tav tm="100000">
                                          <p:val>
                                            <p:strVal val="0-ppt_h/2"/>
                                          </p:val>
                                        </p:tav>
                                      </p:tavLst>
                                    </p:anim>
                                    <p:set>
                                      <p:cBhvr>
                                        <p:cTn id="781" dur="1" fill="hold">
                                          <p:stCondLst>
                                            <p:cond delay="4499"/>
                                          </p:stCondLst>
                                        </p:cTn>
                                        <p:tgtEl>
                                          <p:spTgt spid="59"/>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59"/>
                                        </p:tgtEl>
                                      </p:cBhvr>
                                    </p:animEffect>
                                    <p:set>
                                      <p:cBhvr>
                                        <p:cTn id="784" dur="1" fill="hold">
                                          <p:stCondLst>
                                            <p:cond delay="5999"/>
                                          </p:stCondLst>
                                        </p:cTn>
                                        <p:tgtEl>
                                          <p:spTgt spid="59"/>
                                        </p:tgtEl>
                                        <p:attrNameLst>
                                          <p:attrName>style.visibility</p:attrName>
                                        </p:attrNameLst>
                                      </p:cBhvr>
                                      <p:to>
                                        <p:strVal val="hidden"/>
                                      </p:to>
                                    </p:set>
                                  </p:childTnLst>
                                </p:cTn>
                              </p:par>
                              <p:par>
                                <p:cTn id="785" presetID="2" presetClass="entr" presetSubtype="4" fill="hold" grpId="0" nodeType="withEffect">
                                  <p:stCondLst>
                                    <p:cond delay="0"/>
                                  </p:stCondLst>
                                  <p:childTnLst>
                                    <p:set>
                                      <p:cBhvr>
                                        <p:cTn id="786" dur="1" fill="hold">
                                          <p:stCondLst>
                                            <p:cond delay="0"/>
                                          </p:stCondLst>
                                        </p:cTn>
                                        <p:tgtEl>
                                          <p:spTgt spid="61"/>
                                        </p:tgtEl>
                                        <p:attrNameLst>
                                          <p:attrName>style.visibility</p:attrName>
                                        </p:attrNameLst>
                                      </p:cBhvr>
                                      <p:to>
                                        <p:strVal val="visible"/>
                                      </p:to>
                                    </p:set>
                                    <p:anim calcmode="lin" valueType="num">
                                      <p:cBhvr additive="base">
                                        <p:cTn id="787" dur="4000" fill="hold"/>
                                        <p:tgtEl>
                                          <p:spTgt spid="61"/>
                                        </p:tgtEl>
                                        <p:attrNameLst>
                                          <p:attrName>ppt_x</p:attrName>
                                        </p:attrNameLst>
                                      </p:cBhvr>
                                      <p:tavLst>
                                        <p:tav tm="0">
                                          <p:val>
                                            <p:strVal val="#ppt_x"/>
                                          </p:val>
                                        </p:tav>
                                        <p:tav tm="100000">
                                          <p:val>
                                            <p:strVal val="#ppt_x"/>
                                          </p:val>
                                        </p:tav>
                                      </p:tavLst>
                                    </p:anim>
                                    <p:anim calcmode="lin" valueType="num">
                                      <p:cBhvr additive="base">
                                        <p:cTn id="788" dur="4000" fill="hold"/>
                                        <p:tgtEl>
                                          <p:spTgt spid="61"/>
                                        </p:tgtEl>
                                        <p:attrNameLst>
                                          <p:attrName>ppt_y</p:attrName>
                                        </p:attrNameLst>
                                      </p:cBhvr>
                                      <p:tavLst>
                                        <p:tav tm="0">
                                          <p:val>
                                            <p:strVal val="1+#ppt_h/2"/>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61"/>
                                        </p:tgtEl>
                                        <p:attrNameLst>
                                          <p:attrName>style.visibility</p:attrName>
                                        </p:attrNameLst>
                                      </p:cBhvr>
                                      <p:to>
                                        <p:strVal val="visible"/>
                                      </p:to>
                                    </p:set>
                                    <p:anim calcmode="lin" valueType="num">
                                      <p:cBhvr>
                                        <p:cTn id="791" dur="4000" fill="hold"/>
                                        <p:tgtEl>
                                          <p:spTgt spid="61"/>
                                        </p:tgtEl>
                                        <p:attrNameLst>
                                          <p:attrName>ppt_w</p:attrName>
                                        </p:attrNameLst>
                                      </p:cBhvr>
                                      <p:tavLst>
                                        <p:tav tm="0" fmla="#ppt_w*sin(2.5*pi*$)">
                                          <p:val>
                                            <p:fltVal val="0"/>
                                          </p:val>
                                        </p:tav>
                                        <p:tav tm="100000">
                                          <p:val>
                                            <p:fltVal val="1"/>
                                          </p:val>
                                        </p:tav>
                                      </p:tavLst>
                                    </p:anim>
                                    <p:anim calcmode="lin" valueType="num">
                                      <p:cBhvr>
                                        <p:cTn id="792" dur="4000" fill="hold"/>
                                        <p:tgtEl>
                                          <p:spTgt spid="61"/>
                                        </p:tgtEl>
                                        <p:attrNameLst>
                                          <p:attrName>ppt_h</p:attrName>
                                        </p:attrNameLst>
                                      </p:cBhvr>
                                      <p:tavLst>
                                        <p:tav tm="0">
                                          <p:val>
                                            <p:strVal val="#ppt_h"/>
                                          </p:val>
                                        </p:tav>
                                        <p:tav tm="100000">
                                          <p:val>
                                            <p:strVal val="#ppt_h"/>
                                          </p:val>
                                        </p:tav>
                                      </p:tavLst>
                                    </p:anim>
                                  </p:childTnLst>
                                </p:cTn>
                              </p:par>
                              <p:par>
                                <p:cTn id="793" presetID="2" presetClass="exit" presetSubtype="1" fill="hold" grpId="2" nodeType="withEffect">
                                  <p:stCondLst>
                                    <p:cond delay="0"/>
                                  </p:stCondLst>
                                  <p:childTnLst>
                                    <p:anim calcmode="lin" valueType="num">
                                      <p:cBhvr additive="base">
                                        <p:cTn id="794" dur="4500"/>
                                        <p:tgtEl>
                                          <p:spTgt spid="61"/>
                                        </p:tgtEl>
                                        <p:attrNameLst>
                                          <p:attrName>ppt_x</p:attrName>
                                        </p:attrNameLst>
                                      </p:cBhvr>
                                      <p:tavLst>
                                        <p:tav tm="0">
                                          <p:val>
                                            <p:strVal val="ppt_x"/>
                                          </p:val>
                                        </p:tav>
                                        <p:tav tm="100000">
                                          <p:val>
                                            <p:strVal val="ppt_x"/>
                                          </p:val>
                                        </p:tav>
                                      </p:tavLst>
                                    </p:anim>
                                    <p:anim calcmode="lin" valueType="num">
                                      <p:cBhvr additive="base">
                                        <p:cTn id="795" dur="4500"/>
                                        <p:tgtEl>
                                          <p:spTgt spid="61"/>
                                        </p:tgtEl>
                                        <p:attrNameLst>
                                          <p:attrName>ppt_y</p:attrName>
                                        </p:attrNameLst>
                                      </p:cBhvr>
                                      <p:tavLst>
                                        <p:tav tm="0">
                                          <p:val>
                                            <p:strVal val="ppt_y"/>
                                          </p:val>
                                        </p:tav>
                                        <p:tav tm="100000">
                                          <p:val>
                                            <p:strVal val="0-ppt_h/2"/>
                                          </p:val>
                                        </p:tav>
                                      </p:tavLst>
                                    </p:anim>
                                    <p:set>
                                      <p:cBhvr>
                                        <p:cTn id="796" dur="1" fill="hold">
                                          <p:stCondLst>
                                            <p:cond delay="4499"/>
                                          </p:stCondLst>
                                        </p:cTn>
                                        <p:tgtEl>
                                          <p:spTgt spid="61"/>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61"/>
                                        </p:tgtEl>
                                      </p:cBhvr>
                                    </p:animEffect>
                                    <p:set>
                                      <p:cBhvr>
                                        <p:cTn id="799" dur="1" fill="hold">
                                          <p:stCondLst>
                                            <p:cond delay="5999"/>
                                          </p:stCondLst>
                                        </p:cTn>
                                        <p:tgtEl>
                                          <p:spTgt spid="61"/>
                                        </p:tgtEl>
                                        <p:attrNameLst>
                                          <p:attrName>style.visibility</p:attrName>
                                        </p:attrNameLst>
                                      </p:cBhvr>
                                      <p:to>
                                        <p:strVal val="hidden"/>
                                      </p:to>
                                    </p:set>
                                  </p:childTnLst>
                                </p:cTn>
                              </p:par>
                              <p:par>
                                <p:cTn id="800" presetID="2" presetClass="entr" presetSubtype="4" fill="hold" grpId="0" nodeType="withEffect">
                                  <p:stCondLst>
                                    <p:cond delay="0"/>
                                  </p:stCondLst>
                                  <p:childTnLst>
                                    <p:set>
                                      <p:cBhvr>
                                        <p:cTn id="801" dur="1" fill="hold">
                                          <p:stCondLst>
                                            <p:cond delay="0"/>
                                          </p:stCondLst>
                                        </p:cTn>
                                        <p:tgtEl>
                                          <p:spTgt spid="39"/>
                                        </p:tgtEl>
                                        <p:attrNameLst>
                                          <p:attrName>style.visibility</p:attrName>
                                        </p:attrNameLst>
                                      </p:cBhvr>
                                      <p:to>
                                        <p:strVal val="visible"/>
                                      </p:to>
                                    </p:set>
                                    <p:anim calcmode="lin" valueType="num">
                                      <p:cBhvr additive="base">
                                        <p:cTn id="802" dur="4000" fill="hold"/>
                                        <p:tgtEl>
                                          <p:spTgt spid="39"/>
                                        </p:tgtEl>
                                        <p:attrNameLst>
                                          <p:attrName>ppt_x</p:attrName>
                                        </p:attrNameLst>
                                      </p:cBhvr>
                                      <p:tavLst>
                                        <p:tav tm="0">
                                          <p:val>
                                            <p:strVal val="#ppt_x"/>
                                          </p:val>
                                        </p:tav>
                                        <p:tav tm="100000">
                                          <p:val>
                                            <p:strVal val="#ppt_x"/>
                                          </p:val>
                                        </p:tav>
                                      </p:tavLst>
                                    </p:anim>
                                    <p:anim calcmode="lin" valueType="num">
                                      <p:cBhvr additive="base">
                                        <p:cTn id="803" dur="4000" fill="hold"/>
                                        <p:tgtEl>
                                          <p:spTgt spid="39"/>
                                        </p:tgtEl>
                                        <p:attrNameLst>
                                          <p:attrName>ppt_y</p:attrName>
                                        </p:attrNameLst>
                                      </p:cBhvr>
                                      <p:tavLst>
                                        <p:tav tm="0">
                                          <p:val>
                                            <p:strVal val="1+#ppt_h/2"/>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39"/>
                                        </p:tgtEl>
                                        <p:attrNameLst>
                                          <p:attrName>style.visibility</p:attrName>
                                        </p:attrNameLst>
                                      </p:cBhvr>
                                      <p:to>
                                        <p:strVal val="visible"/>
                                      </p:to>
                                    </p:set>
                                    <p:anim calcmode="lin" valueType="num">
                                      <p:cBhvr>
                                        <p:cTn id="806" dur="4000" fill="hold"/>
                                        <p:tgtEl>
                                          <p:spTgt spid="39"/>
                                        </p:tgtEl>
                                        <p:attrNameLst>
                                          <p:attrName>ppt_w</p:attrName>
                                        </p:attrNameLst>
                                      </p:cBhvr>
                                      <p:tavLst>
                                        <p:tav tm="0" fmla="#ppt_w*sin(2.5*pi*$)">
                                          <p:val>
                                            <p:fltVal val="0"/>
                                          </p:val>
                                        </p:tav>
                                        <p:tav tm="100000">
                                          <p:val>
                                            <p:fltVal val="1"/>
                                          </p:val>
                                        </p:tav>
                                      </p:tavLst>
                                    </p:anim>
                                    <p:anim calcmode="lin" valueType="num">
                                      <p:cBhvr>
                                        <p:cTn id="807" dur="4000" fill="hold"/>
                                        <p:tgtEl>
                                          <p:spTgt spid="39"/>
                                        </p:tgtEl>
                                        <p:attrNameLst>
                                          <p:attrName>ppt_h</p:attrName>
                                        </p:attrNameLst>
                                      </p:cBhvr>
                                      <p:tavLst>
                                        <p:tav tm="0">
                                          <p:val>
                                            <p:strVal val="#ppt_h"/>
                                          </p:val>
                                        </p:tav>
                                        <p:tav tm="100000">
                                          <p:val>
                                            <p:strVal val="#ppt_h"/>
                                          </p:val>
                                        </p:tav>
                                      </p:tavLst>
                                    </p:anim>
                                  </p:childTnLst>
                                </p:cTn>
                              </p:par>
                              <p:par>
                                <p:cTn id="808" presetID="2" presetClass="exit" presetSubtype="1" fill="hold" grpId="2" nodeType="withEffect">
                                  <p:stCondLst>
                                    <p:cond delay="0"/>
                                  </p:stCondLst>
                                  <p:childTnLst>
                                    <p:anim calcmode="lin" valueType="num">
                                      <p:cBhvr additive="base">
                                        <p:cTn id="809" dur="4500"/>
                                        <p:tgtEl>
                                          <p:spTgt spid="39"/>
                                        </p:tgtEl>
                                        <p:attrNameLst>
                                          <p:attrName>ppt_x</p:attrName>
                                        </p:attrNameLst>
                                      </p:cBhvr>
                                      <p:tavLst>
                                        <p:tav tm="0">
                                          <p:val>
                                            <p:strVal val="ppt_x"/>
                                          </p:val>
                                        </p:tav>
                                        <p:tav tm="100000">
                                          <p:val>
                                            <p:strVal val="ppt_x"/>
                                          </p:val>
                                        </p:tav>
                                      </p:tavLst>
                                    </p:anim>
                                    <p:anim calcmode="lin" valueType="num">
                                      <p:cBhvr additive="base">
                                        <p:cTn id="810" dur="4500"/>
                                        <p:tgtEl>
                                          <p:spTgt spid="39"/>
                                        </p:tgtEl>
                                        <p:attrNameLst>
                                          <p:attrName>ppt_y</p:attrName>
                                        </p:attrNameLst>
                                      </p:cBhvr>
                                      <p:tavLst>
                                        <p:tav tm="0">
                                          <p:val>
                                            <p:strVal val="ppt_y"/>
                                          </p:val>
                                        </p:tav>
                                        <p:tav tm="100000">
                                          <p:val>
                                            <p:strVal val="0-ppt_h/2"/>
                                          </p:val>
                                        </p:tav>
                                      </p:tavLst>
                                    </p:anim>
                                    <p:set>
                                      <p:cBhvr>
                                        <p:cTn id="811" dur="1" fill="hold">
                                          <p:stCondLst>
                                            <p:cond delay="4499"/>
                                          </p:stCondLst>
                                        </p:cTn>
                                        <p:tgtEl>
                                          <p:spTgt spid="39"/>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39"/>
                                        </p:tgtEl>
                                      </p:cBhvr>
                                    </p:animEffect>
                                    <p:set>
                                      <p:cBhvr>
                                        <p:cTn id="814" dur="1" fill="hold">
                                          <p:stCondLst>
                                            <p:cond delay="5999"/>
                                          </p:stCondLst>
                                        </p:cTn>
                                        <p:tgtEl>
                                          <p:spTgt spid="39"/>
                                        </p:tgtEl>
                                        <p:attrNameLst>
                                          <p:attrName>style.visibility</p:attrName>
                                        </p:attrNameLst>
                                      </p:cBhvr>
                                      <p:to>
                                        <p:strVal val="hidden"/>
                                      </p:to>
                                    </p:set>
                                  </p:childTnLst>
                                </p:cTn>
                              </p:par>
                              <p:par>
                                <p:cTn id="815" presetID="2" presetClass="entr" presetSubtype="4" fill="hold" grpId="0" nodeType="withEffect">
                                  <p:stCondLst>
                                    <p:cond delay="0"/>
                                  </p:stCondLst>
                                  <p:childTnLst>
                                    <p:set>
                                      <p:cBhvr>
                                        <p:cTn id="816" dur="1" fill="hold">
                                          <p:stCondLst>
                                            <p:cond delay="0"/>
                                          </p:stCondLst>
                                        </p:cTn>
                                        <p:tgtEl>
                                          <p:spTgt spid="38"/>
                                        </p:tgtEl>
                                        <p:attrNameLst>
                                          <p:attrName>style.visibility</p:attrName>
                                        </p:attrNameLst>
                                      </p:cBhvr>
                                      <p:to>
                                        <p:strVal val="visible"/>
                                      </p:to>
                                    </p:set>
                                    <p:anim calcmode="lin" valueType="num">
                                      <p:cBhvr additive="base">
                                        <p:cTn id="817" dur="4000" fill="hold"/>
                                        <p:tgtEl>
                                          <p:spTgt spid="38"/>
                                        </p:tgtEl>
                                        <p:attrNameLst>
                                          <p:attrName>ppt_x</p:attrName>
                                        </p:attrNameLst>
                                      </p:cBhvr>
                                      <p:tavLst>
                                        <p:tav tm="0">
                                          <p:val>
                                            <p:strVal val="#ppt_x"/>
                                          </p:val>
                                        </p:tav>
                                        <p:tav tm="100000">
                                          <p:val>
                                            <p:strVal val="#ppt_x"/>
                                          </p:val>
                                        </p:tav>
                                      </p:tavLst>
                                    </p:anim>
                                    <p:anim calcmode="lin" valueType="num">
                                      <p:cBhvr additive="base">
                                        <p:cTn id="818" dur="4000" fill="hold"/>
                                        <p:tgtEl>
                                          <p:spTgt spid="38"/>
                                        </p:tgtEl>
                                        <p:attrNameLst>
                                          <p:attrName>ppt_y</p:attrName>
                                        </p:attrNameLst>
                                      </p:cBhvr>
                                      <p:tavLst>
                                        <p:tav tm="0">
                                          <p:val>
                                            <p:strVal val="1+#ppt_h/2"/>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38"/>
                                        </p:tgtEl>
                                        <p:attrNameLst>
                                          <p:attrName>style.visibility</p:attrName>
                                        </p:attrNameLst>
                                      </p:cBhvr>
                                      <p:to>
                                        <p:strVal val="visible"/>
                                      </p:to>
                                    </p:set>
                                    <p:anim calcmode="lin" valueType="num">
                                      <p:cBhvr>
                                        <p:cTn id="821" dur="4000" fill="hold"/>
                                        <p:tgtEl>
                                          <p:spTgt spid="38"/>
                                        </p:tgtEl>
                                        <p:attrNameLst>
                                          <p:attrName>ppt_w</p:attrName>
                                        </p:attrNameLst>
                                      </p:cBhvr>
                                      <p:tavLst>
                                        <p:tav tm="0" fmla="#ppt_w*sin(2.5*pi*$)">
                                          <p:val>
                                            <p:fltVal val="0"/>
                                          </p:val>
                                        </p:tav>
                                        <p:tav tm="100000">
                                          <p:val>
                                            <p:fltVal val="1"/>
                                          </p:val>
                                        </p:tav>
                                      </p:tavLst>
                                    </p:anim>
                                    <p:anim calcmode="lin" valueType="num">
                                      <p:cBhvr>
                                        <p:cTn id="822" dur="4000" fill="hold"/>
                                        <p:tgtEl>
                                          <p:spTgt spid="38"/>
                                        </p:tgtEl>
                                        <p:attrNameLst>
                                          <p:attrName>ppt_h</p:attrName>
                                        </p:attrNameLst>
                                      </p:cBhvr>
                                      <p:tavLst>
                                        <p:tav tm="0">
                                          <p:val>
                                            <p:strVal val="#ppt_h"/>
                                          </p:val>
                                        </p:tav>
                                        <p:tav tm="100000">
                                          <p:val>
                                            <p:strVal val="#ppt_h"/>
                                          </p:val>
                                        </p:tav>
                                      </p:tavLst>
                                    </p:anim>
                                  </p:childTnLst>
                                </p:cTn>
                              </p:par>
                              <p:par>
                                <p:cTn id="823" presetID="2" presetClass="exit" presetSubtype="1" fill="hold" grpId="2" nodeType="withEffect">
                                  <p:stCondLst>
                                    <p:cond delay="0"/>
                                  </p:stCondLst>
                                  <p:childTnLst>
                                    <p:anim calcmode="lin" valueType="num">
                                      <p:cBhvr additive="base">
                                        <p:cTn id="824" dur="4500"/>
                                        <p:tgtEl>
                                          <p:spTgt spid="38"/>
                                        </p:tgtEl>
                                        <p:attrNameLst>
                                          <p:attrName>ppt_x</p:attrName>
                                        </p:attrNameLst>
                                      </p:cBhvr>
                                      <p:tavLst>
                                        <p:tav tm="0">
                                          <p:val>
                                            <p:strVal val="ppt_x"/>
                                          </p:val>
                                        </p:tav>
                                        <p:tav tm="100000">
                                          <p:val>
                                            <p:strVal val="ppt_x"/>
                                          </p:val>
                                        </p:tav>
                                      </p:tavLst>
                                    </p:anim>
                                    <p:anim calcmode="lin" valueType="num">
                                      <p:cBhvr additive="base">
                                        <p:cTn id="825" dur="4500"/>
                                        <p:tgtEl>
                                          <p:spTgt spid="38"/>
                                        </p:tgtEl>
                                        <p:attrNameLst>
                                          <p:attrName>ppt_y</p:attrName>
                                        </p:attrNameLst>
                                      </p:cBhvr>
                                      <p:tavLst>
                                        <p:tav tm="0">
                                          <p:val>
                                            <p:strVal val="ppt_y"/>
                                          </p:val>
                                        </p:tav>
                                        <p:tav tm="100000">
                                          <p:val>
                                            <p:strVal val="0-ppt_h/2"/>
                                          </p:val>
                                        </p:tav>
                                      </p:tavLst>
                                    </p:anim>
                                    <p:set>
                                      <p:cBhvr>
                                        <p:cTn id="826" dur="1" fill="hold">
                                          <p:stCondLst>
                                            <p:cond delay="4499"/>
                                          </p:stCondLst>
                                        </p:cTn>
                                        <p:tgtEl>
                                          <p:spTgt spid="3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38"/>
                                        </p:tgtEl>
                                      </p:cBhvr>
                                    </p:animEffect>
                                    <p:set>
                                      <p:cBhvr>
                                        <p:cTn id="829" dur="1" fill="hold">
                                          <p:stCondLst>
                                            <p:cond delay="5999"/>
                                          </p:stCondLst>
                                        </p:cTn>
                                        <p:tgtEl>
                                          <p:spTgt spid="38"/>
                                        </p:tgtEl>
                                        <p:attrNameLst>
                                          <p:attrName>style.visibility</p:attrName>
                                        </p:attrNameLst>
                                      </p:cBhvr>
                                      <p:to>
                                        <p:strVal val="hidden"/>
                                      </p:to>
                                    </p:set>
                                  </p:childTnLst>
                                </p:cTn>
                              </p:par>
                              <p:par>
                                <p:cTn id="830" presetID="2" presetClass="entr" presetSubtype="4" fill="hold" grpId="0" nodeType="withEffect">
                                  <p:stCondLst>
                                    <p:cond delay="0"/>
                                  </p:stCondLst>
                                  <p:childTnLst>
                                    <p:set>
                                      <p:cBhvr>
                                        <p:cTn id="831" dur="1" fill="hold">
                                          <p:stCondLst>
                                            <p:cond delay="0"/>
                                          </p:stCondLst>
                                        </p:cTn>
                                        <p:tgtEl>
                                          <p:spTgt spid="40"/>
                                        </p:tgtEl>
                                        <p:attrNameLst>
                                          <p:attrName>style.visibility</p:attrName>
                                        </p:attrNameLst>
                                      </p:cBhvr>
                                      <p:to>
                                        <p:strVal val="visible"/>
                                      </p:to>
                                    </p:set>
                                    <p:anim calcmode="lin" valueType="num">
                                      <p:cBhvr additive="base">
                                        <p:cTn id="832" dur="4000" fill="hold"/>
                                        <p:tgtEl>
                                          <p:spTgt spid="40"/>
                                        </p:tgtEl>
                                        <p:attrNameLst>
                                          <p:attrName>ppt_x</p:attrName>
                                        </p:attrNameLst>
                                      </p:cBhvr>
                                      <p:tavLst>
                                        <p:tav tm="0">
                                          <p:val>
                                            <p:strVal val="#ppt_x"/>
                                          </p:val>
                                        </p:tav>
                                        <p:tav tm="100000">
                                          <p:val>
                                            <p:strVal val="#ppt_x"/>
                                          </p:val>
                                        </p:tav>
                                      </p:tavLst>
                                    </p:anim>
                                    <p:anim calcmode="lin" valueType="num">
                                      <p:cBhvr additive="base">
                                        <p:cTn id="833" dur="4000" fill="hold"/>
                                        <p:tgtEl>
                                          <p:spTgt spid="40"/>
                                        </p:tgtEl>
                                        <p:attrNameLst>
                                          <p:attrName>ppt_y</p:attrName>
                                        </p:attrNameLst>
                                      </p:cBhvr>
                                      <p:tavLst>
                                        <p:tav tm="0">
                                          <p:val>
                                            <p:strVal val="1+#ppt_h/2"/>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40"/>
                                        </p:tgtEl>
                                        <p:attrNameLst>
                                          <p:attrName>style.visibility</p:attrName>
                                        </p:attrNameLst>
                                      </p:cBhvr>
                                      <p:to>
                                        <p:strVal val="visible"/>
                                      </p:to>
                                    </p:set>
                                    <p:anim calcmode="lin" valueType="num">
                                      <p:cBhvr>
                                        <p:cTn id="836" dur="4000" fill="hold"/>
                                        <p:tgtEl>
                                          <p:spTgt spid="40"/>
                                        </p:tgtEl>
                                        <p:attrNameLst>
                                          <p:attrName>ppt_w</p:attrName>
                                        </p:attrNameLst>
                                      </p:cBhvr>
                                      <p:tavLst>
                                        <p:tav tm="0" fmla="#ppt_w*sin(2.5*pi*$)">
                                          <p:val>
                                            <p:fltVal val="0"/>
                                          </p:val>
                                        </p:tav>
                                        <p:tav tm="100000">
                                          <p:val>
                                            <p:fltVal val="1"/>
                                          </p:val>
                                        </p:tav>
                                      </p:tavLst>
                                    </p:anim>
                                    <p:anim calcmode="lin" valueType="num">
                                      <p:cBhvr>
                                        <p:cTn id="837" dur="4000" fill="hold"/>
                                        <p:tgtEl>
                                          <p:spTgt spid="40"/>
                                        </p:tgtEl>
                                        <p:attrNameLst>
                                          <p:attrName>ppt_h</p:attrName>
                                        </p:attrNameLst>
                                      </p:cBhvr>
                                      <p:tavLst>
                                        <p:tav tm="0">
                                          <p:val>
                                            <p:strVal val="#ppt_h"/>
                                          </p:val>
                                        </p:tav>
                                        <p:tav tm="100000">
                                          <p:val>
                                            <p:strVal val="#ppt_h"/>
                                          </p:val>
                                        </p:tav>
                                      </p:tavLst>
                                    </p:anim>
                                  </p:childTnLst>
                                </p:cTn>
                              </p:par>
                              <p:par>
                                <p:cTn id="838" presetID="2" presetClass="exit" presetSubtype="1" fill="hold" grpId="2" nodeType="withEffect">
                                  <p:stCondLst>
                                    <p:cond delay="0"/>
                                  </p:stCondLst>
                                  <p:childTnLst>
                                    <p:anim calcmode="lin" valueType="num">
                                      <p:cBhvr additive="base">
                                        <p:cTn id="839" dur="4500"/>
                                        <p:tgtEl>
                                          <p:spTgt spid="40"/>
                                        </p:tgtEl>
                                        <p:attrNameLst>
                                          <p:attrName>ppt_x</p:attrName>
                                        </p:attrNameLst>
                                      </p:cBhvr>
                                      <p:tavLst>
                                        <p:tav tm="0">
                                          <p:val>
                                            <p:strVal val="ppt_x"/>
                                          </p:val>
                                        </p:tav>
                                        <p:tav tm="100000">
                                          <p:val>
                                            <p:strVal val="ppt_x"/>
                                          </p:val>
                                        </p:tav>
                                      </p:tavLst>
                                    </p:anim>
                                    <p:anim calcmode="lin" valueType="num">
                                      <p:cBhvr additive="base">
                                        <p:cTn id="840" dur="4500"/>
                                        <p:tgtEl>
                                          <p:spTgt spid="40"/>
                                        </p:tgtEl>
                                        <p:attrNameLst>
                                          <p:attrName>ppt_y</p:attrName>
                                        </p:attrNameLst>
                                      </p:cBhvr>
                                      <p:tavLst>
                                        <p:tav tm="0">
                                          <p:val>
                                            <p:strVal val="ppt_y"/>
                                          </p:val>
                                        </p:tav>
                                        <p:tav tm="100000">
                                          <p:val>
                                            <p:strVal val="0-ppt_h/2"/>
                                          </p:val>
                                        </p:tav>
                                      </p:tavLst>
                                    </p:anim>
                                    <p:set>
                                      <p:cBhvr>
                                        <p:cTn id="841" dur="1" fill="hold">
                                          <p:stCondLst>
                                            <p:cond delay="4499"/>
                                          </p:stCondLst>
                                        </p:cTn>
                                        <p:tgtEl>
                                          <p:spTgt spid="40"/>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40"/>
                                        </p:tgtEl>
                                      </p:cBhvr>
                                    </p:animEffect>
                                    <p:set>
                                      <p:cBhvr>
                                        <p:cTn id="844" dur="1" fill="hold">
                                          <p:stCondLst>
                                            <p:cond delay="5999"/>
                                          </p:stCondLst>
                                        </p:cTn>
                                        <p:tgtEl>
                                          <p:spTgt spid="40"/>
                                        </p:tgtEl>
                                        <p:attrNameLst>
                                          <p:attrName>style.visibility</p:attrName>
                                        </p:attrNameLst>
                                      </p:cBhvr>
                                      <p:to>
                                        <p:strVal val="hidden"/>
                                      </p:to>
                                    </p:set>
                                  </p:childTnLst>
                                </p:cTn>
                              </p:par>
                              <p:par>
                                <p:cTn id="845" presetID="2" presetClass="entr" presetSubtype="4" fill="hold" grpId="0" nodeType="withEffect">
                                  <p:stCondLst>
                                    <p:cond delay="0"/>
                                  </p:stCondLst>
                                  <p:childTnLst>
                                    <p:set>
                                      <p:cBhvr>
                                        <p:cTn id="846" dur="1" fill="hold">
                                          <p:stCondLst>
                                            <p:cond delay="0"/>
                                          </p:stCondLst>
                                        </p:cTn>
                                        <p:tgtEl>
                                          <p:spTgt spid="46"/>
                                        </p:tgtEl>
                                        <p:attrNameLst>
                                          <p:attrName>style.visibility</p:attrName>
                                        </p:attrNameLst>
                                      </p:cBhvr>
                                      <p:to>
                                        <p:strVal val="visible"/>
                                      </p:to>
                                    </p:set>
                                    <p:anim calcmode="lin" valueType="num">
                                      <p:cBhvr additive="base">
                                        <p:cTn id="847" dur="4000" fill="hold"/>
                                        <p:tgtEl>
                                          <p:spTgt spid="46"/>
                                        </p:tgtEl>
                                        <p:attrNameLst>
                                          <p:attrName>ppt_x</p:attrName>
                                        </p:attrNameLst>
                                      </p:cBhvr>
                                      <p:tavLst>
                                        <p:tav tm="0">
                                          <p:val>
                                            <p:strVal val="#ppt_x"/>
                                          </p:val>
                                        </p:tav>
                                        <p:tav tm="100000">
                                          <p:val>
                                            <p:strVal val="#ppt_x"/>
                                          </p:val>
                                        </p:tav>
                                      </p:tavLst>
                                    </p:anim>
                                    <p:anim calcmode="lin" valueType="num">
                                      <p:cBhvr additive="base">
                                        <p:cTn id="848" dur="4000" fill="hold"/>
                                        <p:tgtEl>
                                          <p:spTgt spid="46"/>
                                        </p:tgtEl>
                                        <p:attrNameLst>
                                          <p:attrName>ppt_y</p:attrName>
                                        </p:attrNameLst>
                                      </p:cBhvr>
                                      <p:tavLst>
                                        <p:tav tm="0">
                                          <p:val>
                                            <p:strVal val="1+#ppt_h/2"/>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46"/>
                                        </p:tgtEl>
                                        <p:attrNameLst>
                                          <p:attrName>style.visibility</p:attrName>
                                        </p:attrNameLst>
                                      </p:cBhvr>
                                      <p:to>
                                        <p:strVal val="visible"/>
                                      </p:to>
                                    </p:set>
                                    <p:anim calcmode="lin" valueType="num">
                                      <p:cBhvr>
                                        <p:cTn id="851" dur="4000" fill="hold"/>
                                        <p:tgtEl>
                                          <p:spTgt spid="46"/>
                                        </p:tgtEl>
                                        <p:attrNameLst>
                                          <p:attrName>ppt_w</p:attrName>
                                        </p:attrNameLst>
                                      </p:cBhvr>
                                      <p:tavLst>
                                        <p:tav tm="0" fmla="#ppt_w*sin(2.5*pi*$)">
                                          <p:val>
                                            <p:fltVal val="0"/>
                                          </p:val>
                                        </p:tav>
                                        <p:tav tm="100000">
                                          <p:val>
                                            <p:fltVal val="1"/>
                                          </p:val>
                                        </p:tav>
                                      </p:tavLst>
                                    </p:anim>
                                    <p:anim calcmode="lin" valueType="num">
                                      <p:cBhvr>
                                        <p:cTn id="852" dur="4000" fill="hold"/>
                                        <p:tgtEl>
                                          <p:spTgt spid="46"/>
                                        </p:tgtEl>
                                        <p:attrNameLst>
                                          <p:attrName>ppt_h</p:attrName>
                                        </p:attrNameLst>
                                      </p:cBhvr>
                                      <p:tavLst>
                                        <p:tav tm="0">
                                          <p:val>
                                            <p:strVal val="#ppt_h"/>
                                          </p:val>
                                        </p:tav>
                                        <p:tav tm="100000">
                                          <p:val>
                                            <p:strVal val="#ppt_h"/>
                                          </p:val>
                                        </p:tav>
                                      </p:tavLst>
                                    </p:anim>
                                  </p:childTnLst>
                                </p:cTn>
                              </p:par>
                              <p:par>
                                <p:cTn id="853" presetID="2" presetClass="exit" presetSubtype="1" fill="hold" grpId="2" nodeType="withEffect">
                                  <p:stCondLst>
                                    <p:cond delay="0"/>
                                  </p:stCondLst>
                                  <p:childTnLst>
                                    <p:anim calcmode="lin" valueType="num">
                                      <p:cBhvr additive="base">
                                        <p:cTn id="854" dur="4500"/>
                                        <p:tgtEl>
                                          <p:spTgt spid="46"/>
                                        </p:tgtEl>
                                        <p:attrNameLst>
                                          <p:attrName>ppt_x</p:attrName>
                                        </p:attrNameLst>
                                      </p:cBhvr>
                                      <p:tavLst>
                                        <p:tav tm="0">
                                          <p:val>
                                            <p:strVal val="ppt_x"/>
                                          </p:val>
                                        </p:tav>
                                        <p:tav tm="100000">
                                          <p:val>
                                            <p:strVal val="ppt_x"/>
                                          </p:val>
                                        </p:tav>
                                      </p:tavLst>
                                    </p:anim>
                                    <p:anim calcmode="lin" valueType="num">
                                      <p:cBhvr additive="base">
                                        <p:cTn id="855" dur="4500"/>
                                        <p:tgtEl>
                                          <p:spTgt spid="46"/>
                                        </p:tgtEl>
                                        <p:attrNameLst>
                                          <p:attrName>ppt_y</p:attrName>
                                        </p:attrNameLst>
                                      </p:cBhvr>
                                      <p:tavLst>
                                        <p:tav tm="0">
                                          <p:val>
                                            <p:strVal val="ppt_y"/>
                                          </p:val>
                                        </p:tav>
                                        <p:tav tm="100000">
                                          <p:val>
                                            <p:strVal val="0-ppt_h/2"/>
                                          </p:val>
                                        </p:tav>
                                      </p:tavLst>
                                    </p:anim>
                                    <p:set>
                                      <p:cBhvr>
                                        <p:cTn id="856" dur="1" fill="hold">
                                          <p:stCondLst>
                                            <p:cond delay="4499"/>
                                          </p:stCondLst>
                                        </p:cTn>
                                        <p:tgtEl>
                                          <p:spTgt spid="46"/>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46"/>
                                        </p:tgtEl>
                                      </p:cBhvr>
                                    </p:animEffect>
                                    <p:set>
                                      <p:cBhvr>
                                        <p:cTn id="859" dur="1" fill="hold">
                                          <p:stCondLst>
                                            <p:cond delay="5999"/>
                                          </p:stCondLst>
                                        </p:cTn>
                                        <p:tgtEl>
                                          <p:spTgt spid="46"/>
                                        </p:tgtEl>
                                        <p:attrNameLst>
                                          <p:attrName>style.visibility</p:attrName>
                                        </p:attrNameLst>
                                      </p:cBhvr>
                                      <p:to>
                                        <p:strVal val="hidden"/>
                                      </p:to>
                                    </p:set>
                                  </p:childTnLst>
                                </p:cTn>
                              </p:par>
                              <p:par>
                                <p:cTn id="860" presetID="2" presetClass="entr" presetSubtype="4" fill="hold" grpId="0" nodeType="withEffect">
                                  <p:stCondLst>
                                    <p:cond delay="0"/>
                                  </p:stCondLst>
                                  <p:childTnLst>
                                    <p:set>
                                      <p:cBhvr>
                                        <p:cTn id="861" dur="1" fill="hold">
                                          <p:stCondLst>
                                            <p:cond delay="0"/>
                                          </p:stCondLst>
                                        </p:cTn>
                                        <p:tgtEl>
                                          <p:spTgt spid="45"/>
                                        </p:tgtEl>
                                        <p:attrNameLst>
                                          <p:attrName>style.visibility</p:attrName>
                                        </p:attrNameLst>
                                      </p:cBhvr>
                                      <p:to>
                                        <p:strVal val="visible"/>
                                      </p:to>
                                    </p:set>
                                    <p:anim calcmode="lin" valueType="num">
                                      <p:cBhvr additive="base">
                                        <p:cTn id="862" dur="4000" fill="hold"/>
                                        <p:tgtEl>
                                          <p:spTgt spid="45"/>
                                        </p:tgtEl>
                                        <p:attrNameLst>
                                          <p:attrName>ppt_x</p:attrName>
                                        </p:attrNameLst>
                                      </p:cBhvr>
                                      <p:tavLst>
                                        <p:tav tm="0">
                                          <p:val>
                                            <p:strVal val="#ppt_x"/>
                                          </p:val>
                                        </p:tav>
                                        <p:tav tm="100000">
                                          <p:val>
                                            <p:strVal val="#ppt_x"/>
                                          </p:val>
                                        </p:tav>
                                      </p:tavLst>
                                    </p:anim>
                                    <p:anim calcmode="lin" valueType="num">
                                      <p:cBhvr additive="base">
                                        <p:cTn id="863" dur="4000" fill="hold"/>
                                        <p:tgtEl>
                                          <p:spTgt spid="45"/>
                                        </p:tgtEl>
                                        <p:attrNameLst>
                                          <p:attrName>ppt_y</p:attrName>
                                        </p:attrNameLst>
                                      </p:cBhvr>
                                      <p:tavLst>
                                        <p:tav tm="0">
                                          <p:val>
                                            <p:strVal val="1+#ppt_h/2"/>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45"/>
                                        </p:tgtEl>
                                        <p:attrNameLst>
                                          <p:attrName>style.visibility</p:attrName>
                                        </p:attrNameLst>
                                      </p:cBhvr>
                                      <p:to>
                                        <p:strVal val="visible"/>
                                      </p:to>
                                    </p:set>
                                    <p:anim calcmode="lin" valueType="num">
                                      <p:cBhvr>
                                        <p:cTn id="866" dur="4000" fill="hold"/>
                                        <p:tgtEl>
                                          <p:spTgt spid="45"/>
                                        </p:tgtEl>
                                        <p:attrNameLst>
                                          <p:attrName>ppt_w</p:attrName>
                                        </p:attrNameLst>
                                      </p:cBhvr>
                                      <p:tavLst>
                                        <p:tav tm="0" fmla="#ppt_w*sin(2.5*pi*$)">
                                          <p:val>
                                            <p:fltVal val="0"/>
                                          </p:val>
                                        </p:tav>
                                        <p:tav tm="100000">
                                          <p:val>
                                            <p:fltVal val="1"/>
                                          </p:val>
                                        </p:tav>
                                      </p:tavLst>
                                    </p:anim>
                                    <p:anim calcmode="lin" valueType="num">
                                      <p:cBhvr>
                                        <p:cTn id="867" dur="4000" fill="hold"/>
                                        <p:tgtEl>
                                          <p:spTgt spid="45"/>
                                        </p:tgtEl>
                                        <p:attrNameLst>
                                          <p:attrName>ppt_h</p:attrName>
                                        </p:attrNameLst>
                                      </p:cBhvr>
                                      <p:tavLst>
                                        <p:tav tm="0">
                                          <p:val>
                                            <p:strVal val="#ppt_h"/>
                                          </p:val>
                                        </p:tav>
                                        <p:tav tm="100000">
                                          <p:val>
                                            <p:strVal val="#ppt_h"/>
                                          </p:val>
                                        </p:tav>
                                      </p:tavLst>
                                    </p:anim>
                                  </p:childTnLst>
                                </p:cTn>
                              </p:par>
                              <p:par>
                                <p:cTn id="868" presetID="2" presetClass="exit" presetSubtype="1" fill="hold" grpId="2" nodeType="withEffect">
                                  <p:stCondLst>
                                    <p:cond delay="0"/>
                                  </p:stCondLst>
                                  <p:childTnLst>
                                    <p:anim calcmode="lin" valueType="num">
                                      <p:cBhvr additive="base">
                                        <p:cTn id="869" dur="4500"/>
                                        <p:tgtEl>
                                          <p:spTgt spid="45"/>
                                        </p:tgtEl>
                                        <p:attrNameLst>
                                          <p:attrName>ppt_x</p:attrName>
                                        </p:attrNameLst>
                                      </p:cBhvr>
                                      <p:tavLst>
                                        <p:tav tm="0">
                                          <p:val>
                                            <p:strVal val="ppt_x"/>
                                          </p:val>
                                        </p:tav>
                                        <p:tav tm="100000">
                                          <p:val>
                                            <p:strVal val="ppt_x"/>
                                          </p:val>
                                        </p:tav>
                                      </p:tavLst>
                                    </p:anim>
                                    <p:anim calcmode="lin" valueType="num">
                                      <p:cBhvr additive="base">
                                        <p:cTn id="870" dur="4500"/>
                                        <p:tgtEl>
                                          <p:spTgt spid="45"/>
                                        </p:tgtEl>
                                        <p:attrNameLst>
                                          <p:attrName>ppt_y</p:attrName>
                                        </p:attrNameLst>
                                      </p:cBhvr>
                                      <p:tavLst>
                                        <p:tav tm="0">
                                          <p:val>
                                            <p:strVal val="ppt_y"/>
                                          </p:val>
                                        </p:tav>
                                        <p:tav tm="100000">
                                          <p:val>
                                            <p:strVal val="0-ppt_h/2"/>
                                          </p:val>
                                        </p:tav>
                                      </p:tavLst>
                                    </p:anim>
                                    <p:set>
                                      <p:cBhvr>
                                        <p:cTn id="871" dur="1" fill="hold">
                                          <p:stCondLst>
                                            <p:cond delay="4499"/>
                                          </p:stCondLst>
                                        </p:cTn>
                                        <p:tgtEl>
                                          <p:spTgt spid="45"/>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45"/>
                                        </p:tgtEl>
                                      </p:cBhvr>
                                    </p:animEffect>
                                    <p:set>
                                      <p:cBhvr>
                                        <p:cTn id="874" dur="1" fill="hold">
                                          <p:stCondLst>
                                            <p:cond delay="5999"/>
                                          </p:stCondLst>
                                        </p:cTn>
                                        <p:tgtEl>
                                          <p:spTgt spid="45"/>
                                        </p:tgtEl>
                                        <p:attrNameLst>
                                          <p:attrName>style.visibility</p:attrName>
                                        </p:attrNameLst>
                                      </p:cBhvr>
                                      <p:to>
                                        <p:strVal val="hidden"/>
                                      </p:to>
                                    </p:set>
                                  </p:childTnLst>
                                </p:cTn>
                              </p:par>
                              <p:par>
                                <p:cTn id="875" presetID="2" presetClass="entr" presetSubtype="4" fill="hold" grpId="0" nodeType="withEffect">
                                  <p:stCondLst>
                                    <p:cond delay="0"/>
                                  </p:stCondLst>
                                  <p:childTnLst>
                                    <p:set>
                                      <p:cBhvr>
                                        <p:cTn id="876" dur="1" fill="hold">
                                          <p:stCondLst>
                                            <p:cond delay="0"/>
                                          </p:stCondLst>
                                        </p:cTn>
                                        <p:tgtEl>
                                          <p:spTgt spid="47"/>
                                        </p:tgtEl>
                                        <p:attrNameLst>
                                          <p:attrName>style.visibility</p:attrName>
                                        </p:attrNameLst>
                                      </p:cBhvr>
                                      <p:to>
                                        <p:strVal val="visible"/>
                                      </p:to>
                                    </p:set>
                                    <p:anim calcmode="lin" valueType="num">
                                      <p:cBhvr additive="base">
                                        <p:cTn id="877" dur="4000" fill="hold"/>
                                        <p:tgtEl>
                                          <p:spTgt spid="47"/>
                                        </p:tgtEl>
                                        <p:attrNameLst>
                                          <p:attrName>ppt_x</p:attrName>
                                        </p:attrNameLst>
                                      </p:cBhvr>
                                      <p:tavLst>
                                        <p:tav tm="0">
                                          <p:val>
                                            <p:strVal val="#ppt_x"/>
                                          </p:val>
                                        </p:tav>
                                        <p:tav tm="100000">
                                          <p:val>
                                            <p:strVal val="#ppt_x"/>
                                          </p:val>
                                        </p:tav>
                                      </p:tavLst>
                                    </p:anim>
                                    <p:anim calcmode="lin" valueType="num">
                                      <p:cBhvr additive="base">
                                        <p:cTn id="878" dur="4000" fill="hold"/>
                                        <p:tgtEl>
                                          <p:spTgt spid="47"/>
                                        </p:tgtEl>
                                        <p:attrNameLst>
                                          <p:attrName>ppt_y</p:attrName>
                                        </p:attrNameLst>
                                      </p:cBhvr>
                                      <p:tavLst>
                                        <p:tav tm="0">
                                          <p:val>
                                            <p:strVal val="1+#ppt_h/2"/>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47"/>
                                        </p:tgtEl>
                                        <p:attrNameLst>
                                          <p:attrName>style.visibility</p:attrName>
                                        </p:attrNameLst>
                                      </p:cBhvr>
                                      <p:to>
                                        <p:strVal val="visible"/>
                                      </p:to>
                                    </p:set>
                                    <p:anim calcmode="lin" valueType="num">
                                      <p:cBhvr>
                                        <p:cTn id="881" dur="4000" fill="hold"/>
                                        <p:tgtEl>
                                          <p:spTgt spid="47"/>
                                        </p:tgtEl>
                                        <p:attrNameLst>
                                          <p:attrName>ppt_w</p:attrName>
                                        </p:attrNameLst>
                                      </p:cBhvr>
                                      <p:tavLst>
                                        <p:tav tm="0" fmla="#ppt_w*sin(2.5*pi*$)">
                                          <p:val>
                                            <p:fltVal val="0"/>
                                          </p:val>
                                        </p:tav>
                                        <p:tav tm="100000">
                                          <p:val>
                                            <p:fltVal val="1"/>
                                          </p:val>
                                        </p:tav>
                                      </p:tavLst>
                                    </p:anim>
                                    <p:anim calcmode="lin" valueType="num">
                                      <p:cBhvr>
                                        <p:cTn id="882" dur="4000" fill="hold"/>
                                        <p:tgtEl>
                                          <p:spTgt spid="47"/>
                                        </p:tgtEl>
                                        <p:attrNameLst>
                                          <p:attrName>ppt_h</p:attrName>
                                        </p:attrNameLst>
                                      </p:cBhvr>
                                      <p:tavLst>
                                        <p:tav tm="0">
                                          <p:val>
                                            <p:strVal val="#ppt_h"/>
                                          </p:val>
                                        </p:tav>
                                        <p:tav tm="100000">
                                          <p:val>
                                            <p:strVal val="#ppt_h"/>
                                          </p:val>
                                        </p:tav>
                                      </p:tavLst>
                                    </p:anim>
                                  </p:childTnLst>
                                </p:cTn>
                              </p:par>
                              <p:par>
                                <p:cTn id="883" presetID="2" presetClass="exit" presetSubtype="1" fill="hold" grpId="2" nodeType="withEffect">
                                  <p:stCondLst>
                                    <p:cond delay="0"/>
                                  </p:stCondLst>
                                  <p:childTnLst>
                                    <p:anim calcmode="lin" valueType="num">
                                      <p:cBhvr additive="base">
                                        <p:cTn id="884" dur="4500"/>
                                        <p:tgtEl>
                                          <p:spTgt spid="47"/>
                                        </p:tgtEl>
                                        <p:attrNameLst>
                                          <p:attrName>ppt_x</p:attrName>
                                        </p:attrNameLst>
                                      </p:cBhvr>
                                      <p:tavLst>
                                        <p:tav tm="0">
                                          <p:val>
                                            <p:strVal val="ppt_x"/>
                                          </p:val>
                                        </p:tav>
                                        <p:tav tm="100000">
                                          <p:val>
                                            <p:strVal val="ppt_x"/>
                                          </p:val>
                                        </p:tav>
                                      </p:tavLst>
                                    </p:anim>
                                    <p:anim calcmode="lin" valueType="num">
                                      <p:cBhvr additive="base">
                                        <p:cTn id="885" dur="4500"/>
                                        <p:tgtEl>
                                          <p:spTgt spid="47"/>
                                        </p:tgtEl>
                                        <p:attrNameLst>
                                          <p:attrName>ppt_y</p:attrName>
                                        </p:attrNameLst>
                                      </p:cBhvr>
                                      <p:tavLst>
                                        <p:tav tm="0">
                                          <p:val>
                                            <p:strVal val="ppt_y"/>
                                          </p:val>
                                        </p:tav>
                                        <p:tav tm="100000">
                                          <p:val>
                                            <p:strVal val="0-ppt_h/2"/>
                                          </p:val>
                                        </p:tav>
                                      </p:tavLst>
                                    </p:anim>
                                    <p:set>
                                      <p:cBhvr>
                                        <p:cTn id="886" dur="1" fill="hold">
                                          <p:stCondLst>
                                            <p:cond delay="4499"/>
                                          </p:stCondLst>
                                        </p:cTn>
                                        <p:tgtEl>
                                          <p:spTgt spid="47"/>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47"/>
                                        </p:tgtEl>
                                      </p:cBhvr>
                                    </p:animEffect>
                                    <p:set>
                                      <p:cBhvr>
                                        <p:cTn id="889" dur="1" fill="hold">
                                          <p:stCondLst>
                                            <p:cond delay="5999"/>
                                          </p:stCondLst>
                                        </p:cTn>
                                        <p:tgtEl>
                                          <p:spTgt spid="47"/>
                                        </p:tgtEl>
                                        <p:attrNameLst>
                                          <p:attrName>style.visibility</p:attrName>
                                        </p:attrNameLst>
                                      </p:cBhvr>
                                      <p:to>
                                        <p:strVal val="hidden"/>
                                      </p:to>
                                    </p:set>
                                  </p:childTnLst>
                                </p:cTn>
                              </p:par>
                              <p:par>
                                <p:cTn id="890" presetID="2" presetClass="entr" presetSubtype="4" fill="hold" grpId="0" nodeType="withEffect">
                                  <p:stCondLst>
                                    <p:cond delay="0"/>
                                  </p:stCondLst>
                                  <p:childTnLst>
                                    <p:set>
                                      <p:cBhvr>
                                        <p:cTn id="891" dur="1" fill="hold">
                                          <p:stCondLst>
                                            <p:cond delay="0"/>
                                          </p:stCondLst>
                                        </p:cTn>
                                        <p:tgtEl>
                                          <p:spTgt spid="7"/>
                                        </p:tgtEl>
                                        <p:attrNameLst>
                                          <p:attrName>style.visibility</p:attrName>
                                        </p:attrNameLst>
                                      </p:cBhvr>
                                      <p:to>
                                        <p:strVal val="visible"/>
                                      </p:to>
                                    </p:set>
                                    <p:anim calcmode="lin" valueType="num">
                                      <p:cBhvr additive="base">
                                        <p:cTn id="892" dur="4000" fill="hold"/>
                                        <p:tgtEl>
                                          <p:spTgt spid="7"/>
                                        </p:tgtEl>
                                        <p:attrNameLst>
                                          <p:attrName>ppt_x</p:attrName>
                                        </p:attrNameLst>
                                      </p:cBhvr>
                                      <p:tavLst>
                                        <p:tav tm="0">
                                          <p:val>
                                            <p:strVal val="#ppt_x"/>
                                          </p:val>
                                        </p:tav>
                                        <p:tav tm="100000">
                                          <p:val>
                                            <p:strVal val="#ppt_x"/>
                                          </p:val>
                                        </p:tav>
                                      </p:tavLst>
                                    </p:anim>
                                    <p:anim calcmode="lin" valueType="num">
                                      <p:cBhvr additive="base">
                                        <p:cTn id="893" dur="4000" fill="hold"/>
                                        <p:tgtEl>
                                          <p:spTgt spid="7"/>
                                        </p:tgtEl>
                                        <p:attrNameLst>
                                          <p:attrName>ppt_y</p:attrName>
                                        </p:attrNameLst>
                                      </p:cBhvr>
                                      <p:tavLst>
                                        <p:tav tm="0">
                                          <p:val>
                                            <p:strVal val="1+#ppt_h/2"/>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7"/>
                                        </p:tgtEl>
                                        <p:attrNameLst>
                                          <p:attrName>style.visibility</p:attrName>
                                        </p:attrNameLst>
                                      </p:cBhvr>
                                      <p:to>
                                        <p:strVal val="visible"/>
                                      </p:to>
                                    </p:set>
                                    <p:anim calcmode="lin" valueType="num">
                                      <p:cBhvr>
                                        <p:cTn id="896" dur="4000" fill="hold"/>
                                        <p:tgtEl>
                                          <p:spTgt spid="7"/>
                                        </p:tgtEl>
                                        <p:attrNameLst>
                                          <p:attrName>ppt_w</p:attrName>
                                        </p:attrNameLst>
                                      </p:cBhvr>
                                      <p:tavLst>
                                        <p:tav tm="0" fmla="#ppt_w*sin(2.5*pi*$)">
                                          <p:val>
                                            <p:fltVal val="0"/>
                                          </p:val>
                                        </p:tav>
                                        <p:tav tm="100000">
                                          <p:val>
                                            <p:fltVal val="1"/>
                                          </p:val>
                                        </p:tav>
                                      </p:tavLst>
                                    </p:anim>
                                    <p:anim calcmode="lin" valueType="num">
                                      <p:cBhvr>
                                        <p:cTn id="897" dur="4000" fill="hold"/>
                                        <p:tgtEl>
                                          <p:spTgt spid="7"/>
                                        </p:tgtEl>
                                        <p:attrNameLst>
                                          <p:attrName>ppt_h</p:attrName>
                                        </p:attrNameLst>
                                      </p:cBhvr>
                                      <p:tavLst>
                                        <p:tav tm="0">
                                          <p:val>
                                            <p:strVal val="#ppt_h"/>
                                          </p:val>
                                        </p:tav>
                                        <p:tav tm="100000">
                                          <p:val>
                                            <p:strVal val="#ppt_h"/>
                                          </p:val>
                                        </p:tav>
                                      </p:tavLst>
                                    </p:anim>
                                  </p:childTnLst>
                                </p:cTn>
                              </p:par>
                              <p:par>
                                <p:cTn id="898" presetID="2" presetClass="exit" presetSubtype="1" fill="hold" grpId="2" nodeType="withEffect">
                                  <p:stCondLst>
                                    <p:cond delay="0"/>
                                  </p:stCondLst>
                                  <p:childTnLst>
                                    <p:anim calcmode="lin" valueType="num">
                                      <p:cBhvr additive="base">
                                        <p:cTn id="899" dur="4500"/>
                                        <p:tgtEl>
                                          <p:spTgt spid="7"/>
                                        </p:tgtEl>
                                        <p:attrNameLst>
                                          <p:attrName>ppt_x</p:attrName>
                                        </p:attrNameLst>
                                      </p:cBhvr>
                                      <p:tavLst>
                                        <p:tav tm="0">
                                          <p:val>
                                            <p:strVal val="ppt_x"/>
                                          </p:val>
                                        </p:tav>
                                        <p:tav tm="100000">
                                          <p:val>
                                            <p:strVal val="ppt_x"/>
                                          </p:val>
                                        </p:tav>
                                      </p:tavLst>
                                    </p:anim>
                                    <p:anim calcmode="lin" valueType="num">
                                      <p:cBhvr additive="base">
                                        <p:cTn id="900" dur="4500"/>
                                        <p:tgtEl>
                                          <p:spTgt spid="7"/>
                                        </p:tgtEl>
                                        <p:attrNameLst>
                                          <p:attrName>ppt_y</p:attrName>
                                        </p:attrNameLst>
                                      </p:cBhvr>
                                      <p:tavLst>
                                        <p:tav tm="0">
                                          <p:val>
                                            <p:strVal val="ppt_y"/>
                                          </p:val>
                                        </p:tav>
                                        <p:tav tm="100000">
                                          <p:val>
                                            <p:strVal val="0-ppt_h/2"/>
                                          </p:val>
                                        </p:tav>
                                      </p:tavLst>
                                    </p:anim>
                                    <p:set>
                                      <p:cBhvr>
                                        <p:cTn id="901" dur="1" fill="hold">
                                          <p:stCondLst>
                                            <p:cond delay="4499"/>
                                          </p:stCondLst>
                                        </p:cTn>
                                        <p:tgtEl>
                                          <p:spTgt spid="7"/>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7"/>
                                        </p:tgtEl>
                                      </p:cBhvr>
                                    </p:animEffect>
                                    <p:set>
                                      <p:cBhvr>
                                        <p:cTn id="904" dur="1" fill="hold">
                                          <p:stCondLst>
                                            <p:cond delay="5999"/>
                                          </p:stCondLst>
                                        </p:cTn>
                                        <p:tgtEl>
                                          <p:spTgt spid="7"/>
                                        </p:tgtEl>
                                        <p:attrNameLst>
                                          <p:attrName>style.visibility</p:attrName>
                                        </p:attrNameLst>
                                      </p:cBhvr>
                                      <p:to>
                                        <p:strVal val="hidden"/>
                                      </p:to>
                                    </p:set>
                                  </p:childTnLst>
                                </p:cTn>
                              </p:par>
                              <p:par>
                                <p:cTn id="905" presetID="8" presetClass="emph" presetSubtype="0" fill="hold" grpId="4" nodeType="withEffect">
                                  <p:stCondLst>
                                    <p:cond delay="0"/>
                                  </p:stCondLst>
                                  <p:childTnLst>
                                    <p:animRot by="-21600000">
                                      <p:cBhvr>
                                        <p:cTn id="906" dur="5000" fill="hold"/>
                                        <p:tgtEl>
                                          <p:spTgt spid="81"/>
                                        </p:tgtEl>
                                        <p:attrNameLst>
                                          <p:attrName>r</p:attrName>
                                        </p:attrNameLst>
                                      </p:cBhvr>
                                    </p:animRot>
                                  </p:childTnLst>
                                </p:cTn>
                              </p:par>
                              <p:par>
                                <p:cTn id="907" presetID="8" presetClass="emph" presetSubtype="0" fill="hold" grpId="4" nodeType="withEffect">
                                  <p:stCondLst>
                                    <p:cond delay="0"/>
                                  </p:stCondLst>
                                  <p:childTnLst>
                                    <p:animRot by="-21600000">
                                      <p:cBhvr>
                                        <p:cTn id="908" dur="5000" fill="hold"/>
                                        <p:tgtEl>
                                          <p:spTgt spid="87"/>
                                        </p:tgtEl>
                                        <p:attrNameLst>
                                          <p:attrName>r</p:attrName>
                                        </p:attrNameLst>
                                      </p:cBhvr>
                                    </p:animRot>
                                  </p:childTnLst>
                                </p:cTn>
                              </p:par>
                              <p:par>
                                <p:cTn id="909" presetID="8" presetClass="emph" presetSubtype="0" fill="hold" grpId="4" nodeType="withEffect">
                                  <p:stCondLst>
                                    <p:cond delay="0"/>
                                  </p:stCondLst>
                                  <p:childTnLst>
                                    <p:animRot by="-21600000">
                                      <p:cBhvr>
                                        <p:cTn id="910" dur="5000" fill="hold"/>
                                        <p:tgtEl>
                                          <p:spTgt spid="69"/>
                                        </p:tgtEl>
                                        <p:attrNameLst>
                                          <p:attrName>r</p:attrName>
                                        </p:attrNameLst>
                                      </p:cBhvr>
                                    </p:animRot>
                                  </p:childTnLst>
                                </p:cTn>
                              </p:par>
                              <p:par>
                                <p:cTn id="911" presetID="8" presetClass="emph" presetSubtype="0" fill="hold" grpId="4" nodeType="withEffect">
                                  <p:stCondLst>
                                    <p:cond delay="0"/>
                                  </p:stCondLst>
                                  <p:childTnLst>
                                    <p:animRot by="-21600000">
                                      <p:cBhvr>
                                        <p:cTn id="912" dur="5000" fill="hold"/>
                                        <p:tgtEl>
                                          <p:spTgt spid="75"/>
                                        </p:tgtEl>
                                        <p:attrNameLst>
                                          <p:attrName>r</p:attrName>
                                        </p:attrNameLst>
                                      </p:cBhvr>
                                    </p:animRot>
                                  </p:childTnLst>
                                </p:cTn>
                              </p:par>
                              <p:par>
                                <p:cTn id="913" presetID="8" presetClass="emph" presetSubtype="0" fill="hold" grpId="4" nodeType="withEffect">
                                  <p:stCondLst>
                                    <p:cond delay="0"/>
                                  </p:stCondLst>
                                  <p:childTnLst>
                                    <p:animRot by="-21600000">
                                      <p:cBhvr>
                                        <p:cTn id="914" dur="5000" fill="hold"/>
                                        <p:tgtEl>
                                          <p:spTgt spid="63"/>
                                        </p:tgtEl>
                                        <p:attrNameLst>
                                          <p:attrName>r</p:attrName>
                                        </p:attrNameLst>
                                      </p:cBhvr>
                                    </p:animRot>
                                  </p:childTnLst>
                                </p:cTn>
                              </p:par>
                              <p:par>
                                <p:cTn id="915" presetID="8" presetClass="emph" presetSubtype="0" fill="hold" grpId="4" nodeType="withEffect">
                                  <p:stCondLst>
                                    <p:cond delay="0"/>
                                  </p:stCondLst>
                                  <p:childTnLst>
                                    <p:animRot by="-21600000">
                                      <p:cBhvr>
                                        <p:cTn id="916" dur="5000" fill="hold"/>
                                        <p:tgtEl>
                                          <p:spTgt spid="82"/>
                                        </p:tgtEl>
                                        <p:attrNameLst>
                                          <p:attrName>r</p:attrName>
                                        </p:attrNameLst>
                                      </p:cBhvr>
                                    </p:animRot>
                                  </p:childTnLst>
                                </p:cTn>
                              </p:par>
                              <p:par>
                                <p:cTn id="917" presetID="8" presetClass="emph" presetSubtype="0" fill="hold" grpId="4" nodeType="withEffect">
                                  <p:stCondLst>
                                    <p:cond delay="0"/>
                                  </p:stCondLst>
                                  <p:childTnLst>
                                    <p:animRot by="-21600000">
                                      <p:cBhvr>
                                        <p:cTn id="918" dur="5000" fill="hold"/>
                                        <p:tgtEl>
                                          <p:spTgt spid="83"/>
                                        </p:tgtEl>
                                        <p:attrNameLst>
                                          <p:attrName>r</p:attrName>
                                        </p:attrNameLst>
                                      </p:cBhvr>
                                    </p:animRot>
                                  </p:childTnLst>
                                </p:cTn>
                              </p:par>
                              <p:par>
                                <p:cTn id="919" presetID="8" presetClass="emph" presetSubtype="0" fill="hold" grpId="4" nodeType="withEffect">
                                  <p:stCondLst>
                                    <p:cond delay="0"/>
                                  </p:stCondLst>
                                  <p:childTnLst>
                                    <p:animRot by="-21600000">
                                      <p:cBhvr>
                                        <p:cTn id="920" dur="5000" fill="hold"/>
                                        <p:tgtEl>
                                          <p:spTgt spid="88"/>
                                        </p:tgtEl>
                                        <p:attrNameLst>
                                          <p:attrName>r</p:attrName>
                                        </p:attrNameLst>
                                      </p:cBhvr>
                                    </p:animRot>
                                  </p:childTnLst>
                                </p:cTn>
                              </p:par>
                              <p:par>
                                <p:cTn id="921" presetID="8" presetClass="emph" presetSubtype="0" fill="hold" grpId="4" nodeType="withEffect">
                                  <p:stCondLst>
                                    <p:cond delay="0"/>
                                  </p:stCondLst>
                                  <p:childTnLst>
                                    <p:animRot by="-21600000">
                                      <p:cBhvr>
                                        <p:cTn id="922" dur="5000" fill="hold"/>
                                        <p:tgtEl>
                                          <p:spTgt spid="89"/>
                                        </p:tgtEl>
                                        <p:attrNameLst>
                                          <p:attrName>r</p:attrName>
                                        </p:attrNameLst>
                                      </p:cBhvr>
                                    </p:animRot>
                                  </p:childTnLst>
                                </p:cTn>
                              </p:par>
                              <p:par>
                                <p:cTn id="923" presetID="8" presetClass="emph" presetSubtype="0" fill="hold" grpId="4" nodeType="withEffect">
                                  <p:stCondLst>
                                    <p:cond delay="0"/>
                                  </p:stCondLst>
                                  <p:childTnLst>
                                    <p:animRot by="-21600000">
                                      <p:cBhvr>
                                        <p:cTn id="924" dur="5000" fill="hold"/>
                                        <p:tgtEl>
                                          <p:spTgt spid="70"/>
                                        </p:tgtEl>
                                        <p:attrNameLst>
                                          <p:attrName>r</p:attrName>
                                        </p:attrNameLst>
                                      </p:cBhvr>
                                    </p:animRot>
                                  </p:childTnLst>
                                </p:cTn>
                              </p:par>
                              <p:par>
                                <p:cTn id="925" presetID="8" presetClass="emph" presetSubtype="0" fill="hold" grpId="4" nodeType="withEffect">
                                  <p:stCondLst>
                                    <p:cond delay="0"/>
                                  </p:stCondLst>
                                  <p:childTnLst>
                                    <p:animRot by="-21600000">
                                      <p:cBhvr>
                                        <p:cTn id="926" dur="5000" fill="hold"/>
                                        <p:tgtEl>
                                          <p:spTgt spid="71"/>
                                        </p:tgtEl>
                                        <p:attrNameLst>
                                          <p:attrName>r</p:attrName>
                                        </p:attrNameLst>
                                      </p:cBhvr>
                                    </p:animRot>
                                  </p:childTnLst>
                                </p:cTn>
                              </p:par>
                              <p:par>
                                <p:cTn id="927" presetID="8" presetClass="emph" presetSubtype="0" fill="hold" grpId="4" nodeType="withEffect">
                                  <p:stCondLst>
                                    <p:cond delay="0"/>
                                  </p:stCondLst>
                                  <p:childTnLst>
                                    <p:animRot by="-21600000">
                                      <p:cBhvr>
                                        <p:cTn id="928" dur="5000" fill="hold"/>
                                        <p:tgtEl>
                                          <p:spTgt spid="76"/>
                                        </p:tgtEl>
                                        <p:attrNameLst>
                                          <p:attrName>r</p:attrName>
                                        </p:attrNameLst>
                                      </p:cBhvr>
                                    </p:animRot>
                                  </p:childTnLst>
                                </p:cTn>
                              </p:par>
                              <p:par>
                                <p:cTn id="929" presetID="8" presetClass="emph" presetSubtype="0" fill="hold" grpId="4" nodeType="withEffect">
                                  <p:stCondLst>
                                    <p:cond delay="0"/>
                                  </p:stCondLst>
                                  <p:childTnLst>
                                    <p:animRot by="-21600000">
                                      <p:cBhvr>
                                        <p:cTn id="930" dur="5000" fill="hold"/>
                                        <p:tgtEl>
                                          <p:spTgt spid="77"/>
                                        </p:tgtEl>
                                        <p:attrNameLst>
                                          <p:attrName>r</p:attrName>
                                        </p:attrNameLst>
                                      </p:cBhvr>
                                    </p:animRot>
                                  </p:childTnLst>
                                </p:cTn>
                              </p:par>
                              <p:par>
                                <p:cTn id="931" presetID="8" presetClass="emph" presetSubtype="0" fill="hold" grpId="4" nodeType="withEffect">
                                  <p:stCondLst>
                                    <p:cond delay="0"/>
                                  </p:stCondLst>
                                  <p:childTnLst>
                                    <p:animRot by="-21600000">
                                      <p:cBhvr>
                                        <p:cTn id="932" dur="5000" fill="hold"/>
                                        <p:tgtEl>
                                          <p:spTgt spid="64"/>
                                        </p:tgtEl>
                                        <p:attrNameLst>
                                          <p:attrName>r</p:attrName>
                                        </p:attrNameLst>
                                      </p:cBhvr>
                                    </p:animRot>
                                  </p:childTnLst>
                                </p:cTn>
                              </p:par>
                              <p:par>
                                <p:cTn id="933" presetID="8" presetClass="emph" presetSubtype="0" fill="hold" grpId="4" nodeType="withEffect">
                                  <p:stCondLst>
                                    <p:cond delay="0"/>
                                  </p:stCondLst>
                                  <p:childTnLst>
                                    <p:animRot by="-21600000">
                                      <p:cBhvr>
                                        <p:cTn id="934" dur="5000" fill="hold"/>
                                        <p:tgtEl>
                                          <p:spTgt spid="65"/>
                                        </p:tgtEl>
                                        <p:attrNameLst>
                                          <p:attrName>r</p:attrName>
                                        </p:attrNameLst>
                                      </p:cBhvr>
                                    </p:animRot>
                                  </p:childTnLst>
                                </p:cTn>
                              </p:par>
                              <p:par>
                                <p:cTn id="935" presetID="8" presetClass="emph" presetSubtype="0" fill="hold" grpId="4" nodeType="withEffect">
                                  <p:stCondLst>
                                    <p:cond delay="0"/>
                                  </p:stCondLst>
                                  <p:childTnLst>
                                    <p:animRot by="-21600000">
                                      <p:cBhvr>
                                        <p:cTn id="936" dur="5000" fill="hold"/>
                                        <p:tgtEl>
                                          <p:spTgt spid="85"/>
                                        </p:tgtEl>
                                        <p:attrNameLst>
                                          <p:attrName>r</p:attrName>
                                        </p:attrNameLst>
                                      </p:cBhvr>
                                    </p:animRot>
                                  </p:childTnLst>
                                </p:cTn>
                              </p:par>
                              <p:par>
                                <p:cTn id="937" presetID="8" presetClass="emph" presetSubtype="0" fill="hold" grpId="4" nodeType="withEffect">
                                  <p:stCondLst>
                                    <p:cond delay="0"/>
                                  </p:stCondLst>
                                  <p:childTnLst>
                                    <p:animRot by="-21600000">
                                      <p:cBhvr>
                                        <p:cTn id="938" dur="5000" fill="hold"/>
                                        <p:tgtEl>
                                          <p:spTgt spid="84"/>
                                        </p:tgtEl>
                                        <p:attrNameLst>
                                          <p:attrName>r</p:attrName>
                                        </p:attrNameLst>
                                      </p:cBhvr>
                                    </p:animRot>
                                  </p:childTnLst>
                                </p:cTn>
                              </p:par>
                              <p:par>
                                <p:cTn id="939" presetID="8" presetClass="emph" presetSubtype="0" fill="hold" grpId="4" nodeType="withEffect">
                                  <p:stCondLst>
                                    <p:cond delay="0"/>
                                  </p:stCondLst>
                                  <p:childTnLst>
                                    <p:animRot by="-21600000">
                                      <p:cBhvr>
                                        <p:cTn id="940" dur="5000" fill="hold"/>
                                        <p:tgtEl>
                                          <p:spTgt spid="86"/>
                                        </p:tgtEl>
                                        <p:attrNameLst>
                                          <p:attrName>r</p:attrName>
                                        </p:attrNameLst>
                                      </p:cBhvr>
                                    </p:animRot>
                                  </p:childTnLst>
                                </p:cTn>
                              </p:par>
                              <p:par>
                                <p:cTn id="941" presetID="8" presetClass="emph" presetSubtype="0" fill="hold" grpId="4" nodeType="withEffect">
                                  <p:stCondLst>
                                    <p:cond delay="0"/>
                                  </p:stCondLst>
                                  <p:childTnLst>
                                    <p:animRot by="-21600000">
                                      <p:cBhvr>
                                        <p:cTn id="942" dur="5000" fill="hold"/>
                                        <p:tgtEl>
                                          <p:spTgt spid="91"/>
                                        </p:tgtEl>
                                        <p:attrNameLst>
                                          <p:attrName>r</p:attrName>
                                        </p:attrNameLst>
                                      </p:cBhvr>
                                    </p:animRot>
                                  </p:childTnLst>
                                </p:cTn>
                              </p:par>
                              <p:par>
                                <p:cTn id="943" presetID="8" presetClass="emph" presetSubtype="0" fill="hold" grpId="4" nodeType="withEffect">
                                  <p:stCondLst>
                                    <p:cond delay="0"/>
                                  </p:stCondLst>
                                  <p:childTnLst>
                                    <p:animRot by="-21600000">
                                      <p:cBhvr>
                                        <p:cTn id="944" dur="5000" fill="hold"/>
                                        <p:tgtEl>
                                          <p:spTgt spid="90"/>
                                        </p:tgtEl>
                                        <p:attrNameLst>
                                          <p:attrName>r</p:attrName>
                                        </p:attrNameLst>
                                      </p:cBhvr>
                                    </p:animRot>
                                  </p:childTnLst>
                                </p:cTn>
                              </p:par>
                              <p:par>
                                <p:cTn id="945" presetID="8" presetClass="emph" presetSubtype="0" fill="hold" grpId="4" nodeType="withEffect">
                                  <p:stCondLst>
                                    <p:cond delay="0"/>
                                  </p:stCondLst>
                                  <p:childTnLst>
                                    <p:animRot by="-21600000">
                                      <p:cBhvr>
                                        <p:cTn id="946" dur="5000" fill="hold"/>
                                        <p:tgtEl>
                                          <p:spTgt spid="92"/>
                                        </p:tgtEl>
                                        <p:attrNameLst>
                                          <p:attrName>r</p:attrName>
                                        </p:attrNameLst>
                                      </p:cBhvr>
                                    </p:animRot>
                                  </p:childTnLst>
                                </p:cTn>
                              </p:par>
                              <p:par>
                                <p:cTn id="947" presetID="8" presetClass="emph" presetSubtype="0" fill="hold" grpId="4" nodeType="withEffect">
                                  <p:stCondLst>
                                    <p:cond delay="0"/>
                                  </p:stCondLst>
                                  <p:childTnLst>
                                    <p:animRot by="-21600000">
                                      <p:cBhvr>
                                        <p:cTn id="948" dur="5000" fill="hold"/>
                                        <p:tgtEl>
                                          <p:spTgt spid="73"/>
                                        </p:tgtEl>
                                        <p:attrNameLst>
                                          <p:attrName>r</p:attrName>
                                        </p:attrNameLst>
                                      </p:cBhvr>
                                    </p:animRot>
                                  </p:childTnLst>
                                </p:cTn>
                              </p:par>
                              <p:par>
                                <p:cTn id="949" presetID="8" presetClass="emph" presetSubtype="0" fill="hold" grpId="4" nodeType="withEffect">
                                  <p:stCondLst>
                                    <p:cond delay="0"/>
                                  </p:stCondLst>
                                  <p:childTnLst>
                                    <p:animRot by="-21600000">
                                      <p:cBhvr>
                                        <p:cTn id="950" dur="5000" fill="hold"/>
                                        <p:tgtEl>
                                          <p:spTgt spid="72"/>
                                        </p:tgtEl>
                                        <p:attrNameLst>
                                          <p:attrName>r</p:attrName>
                                        </p:attrNameLst>
                                      </p:cBhvr>
                                    </p:animRot>
                                  </p:childTnLst>
                                </p:cTn>
                              </p:par>
                              <p:par>
                                <p:cTn id="951" presetID="8" presetClass="emph" presetSubtype="0" fill="hold" grpId="4" nodeType="withEffect">
                                  <p:stCondLst>
                                    <p:cond delay="0"/>
                                  </p:stCondLst>
                                  <p:childTnLst>
                                    <p:animRot by="-21600000">
                                      <p:cBhvr>
                                        <p:cTn id="952" dur="5000" fill="hold"/>
                                        <p:tgtEl>
                                          <p:spTgt spid="74"/>
                                        </p:tgtEl>
                                        <p:attrNameLst>
                                          <p:attrName>r</p:attrName>
                                        </p:attrNameLst>
                                      </p:cBhvr>
                                    </p:animRot>
                                  </p:childTnLst>
                                </p:cTn>
                              </p:par>
                              <p:par>
                                <p:cTn id="953" presetID="8" presetClass="emph" presetSubtype="0" fill="hold" grpId="4" nodeType="withEffect">
                                  <p:stCondLst>
                                    <p:cond delay="0"/>
                                  </p:stCondLst>
                                  <p:childTnLst>
                                    <p:animRot by="-21600000">
                                      <p:cBhvr>
                                        <p:cTn id="954" dur="5000" fill="hold"/>
                                        <p:tgtEl>
                                          <p:spTgt spid="79"/>
                                        </p:tgtEl>
                                        <p:attrNameLst>
                                          <p:attrName>r</p:attrName>
                                        </p:attrNameLst>
                                      </p:cBhvr>
                                    </p:animRot>
                                  </p:childTnLst>
                                </p:cTn>
                              </p:par>
                              <p:par>
                                <p:cTn id="955" presetID="8" presetClass="emph" presetSubtype="0" fill="hold" grpId="4" nodeType="withEffect">
                                  <p:stCondLst>
                                    <p:cond delay="0"/>
                                  </p:stCondLst>
                                  <p:childTnLst>
                                    <p:animRot by="-21600000">
                                      <p:cBhvr>
                                        <p:cTn id="956" dur="5000" fill="hold"/>
                                        <p:tgtEl>
                                          <p:spTgt spid="78"/>
                                        </p:tgtEl>
                                        <p:attrNameLst>
                                          <p:attrName>r</p:attrName>
                                        </p:attrNameLst>
                                      </p:cBhvr>
                                    </p:animRot>
                                  </p:childTnLst>
                                </p:cTn>
                              </p:par>
                              <p:par>
                                <p:cTn id="957" presetID="8" presetClass="emph" presetSubtype="0" fill="hold" grpId="4" nodeType="withEffect">
                                  <p:stCondLst>
                                    <p:cond delay="0"/>
                                  </p:stCondLst>
                                  <p:childTnLst>
                                    <p:animRot by="-21600000">
                                      <p:cBhvr>
                                        <p:cTn id="958" dur="5000" fill="hold"/>
                                        <p:tgtEl>
                                          <p:spTgt spid="80"/>
                                        </p:tgtEl>
                                        <p:attrNameLst>
                                          <p:attrName>r</p:attrName>
                                        </p:attrNameLst>
                                      </p:cBhvr>
                                    </p:animRot>
                                  </p:childTnLst>
                                </p:cTn>
                              </p:par>
                              <p:par>
                                <p:cTn id="959" presetID="8" presetClass="emph" presetSubtype="0" fill="hold" grpId="4" nodeType="withEffect">
                                  <p:stCondLst>
                                    <p:cond delay="0"/>
                                  </p:stCondLst>
                                  <p:childTnLst>
                                    <p:animRot by="-21600000">
                                      <p:cBhvr>
                                        <p:cTn id="960" dur="5000" fill="hold"/>
                                        <p:tgtEl>
                                          <p:spTgt spid="67"/>
                                        </p:tgtEl>
                                        <p:attrNameLst>
                                          <p:attrName>r</p:attrName>
                                        </p:attrNameLst>
                                      </p:cBhvr>
                                    </p:animRot>
                                  </p:childTnLst>
                                </p:cTn>
                              </p:par>
                              <p:par>
                                <p:cTn id="961" presetID="8" presetClass="emph" presetSubtype="0" fill="hold" grpId="4" nodeType="withEffect">
                                  <p:stCondLst>
                                    <p:cond delay="0"/>
                                  </p:stCondLst>
                                  <p:childTnLst>
                                    <p:animRot by="-21600000">
                                      <p:cBhvr>
                                        <p:cTn id="962" dur="5000" fill="hold"/>
                                        <p:tgtEl>
                                          <p:spTgt spid="66"/>
                                        </p:tgtEl>
                                        <p:attrNameLst>
                                          <p:attrName>r</p:attrName>
                                        </p:attrNameLst>
                                      </p:cBhvr>
                                    </p:animRot>
                                  </p:childTnLst>
                                </p:cTn>
                              </p:par>
                              <p:par>
                                <p:cTn id="963" presetID="8" presetClass="emph" presetSubtype="0" fill="hold" grpId="4" nodeType="withEffect">
                                  <p:stCondLst>
                                    <p:cond delay="0"/>
                                  </p:stCondLst>
                                  <p:childTnLst>
                                    <p:animRot by="-21600000">
                                      <p:cBhvr>
                                        <p:cTn id="964" dur="5000" fill="hold"/>
                                        <p:tgtEl>
                                          <p:spTgt spid="68"/>
                                        </p:tgtEl>
                                        <p:attrNameLst>
                                          <p:attrName>r</p:attrName>
                                        </p:attrNameLst>
                                      </p:cBhvr>
                                    </p:animRot>
                                  </p:childTnLst>
                                </p:cTn>
                              </p:par>
                              <p:par>
                                <p:cTn id="965" presetID="8" presetClass="emph" presetSubtype="0" fill="hold" grpId="4" nodeType="withEffect">
                                  <p:stCondLst>
                                    <p:cond delay="0"/>
                                  </p:stCondLst>
                                  <p:childTnLst>
                                    <p:animRot by="-21600000">
                                      <p:cBhvr>
                                        <p:cTn id="966" dur="5000" fill="hold"/>
                                        <p:tgtEl>
                                          <p:spTgt spid="8"/>
                                        </p:tgtEl>
                                        <p:attrNameLst>
                                          <p:attrName>r</p:attrName>
                                        </p:attrNameLst>
                                      </p:cBhvr>
                                    </p:animRot>
                                  </p:childTnLst>
                                </p:cTn>
                              </p:par>
                              <p:par>
                                <p:cTn id="967" presetID="8" presetClass="emph" presetSubtype="0" fill="hold" grpId="4" nodeType="withEffect">
                                  <p:stCondLst>
                                    <p:cond delay="0"/>
                                  </p:stCondLst>
                                  <p:childTnLst>
                                    <p:animRot by="-21600000">
                                      <p:cBhvr>
                                        <p:cTn id="968" dur="5000" fill="hold"/>
                                        <p:tgtEl>
                                          <p:spTgt spid="6"/>
                                        </p:tgtEl>
                                        <p:attrNameLst>
                                          <p:attrName>r</p:attrName>
                                        </p:attrNameLst>
                                      </p:cBhvr>
                                    </p:animRot>
                                  </p:childTnLst>
                                </p:cTn>
                              </p:par>
                              <p:par>
                                <p:cTn id="969" presetID="8" presetClass="emph" presetSubtype="0" fill="hold" grpId="4" nodeType="withEffect">
                                  <p:stCondLst>
                                    <p:cond delay="0"/>
                                  </p:stCondLst>
                                  <p:childTnLst>
                                    <p:animRot by="-21600000">
                                      <p:cBhvr>
                                        <p:cTn id="970" dur="5000" fill="hold"/>
                                        <p:tgtEl>
                                          <p:spTgt spid="49"/>
                                        </p:tgtEl>
                                        <p:attrNameLst>
                                          <p:attrName>r</p:attrName>
                                        </p:attrNameLst>
                                      </p:cBhvr>
                                    </p:animRot>
                                  </p:childTnLst>
                                </p:cTn>
                              </p:par>
                              <p:par>
                                <p:cTn id="971" presetID="8" presetClass="emph" presetSubtype="0" fill="hold" grpId="4" nodeType="withEffect">
                                  <p:stCondLst>
                                    <p:cond delay="0"/>
                                  </p:stCondLst>
                                  <p:childTnLst>
                                    <p:animRot by="-21600000">
                                      <p:cBhvr>
                                        <p:cTn id="972" dur="5000" fill="hold"/>
                                        <p:tgtEl>
                                          <p:spTgt spid="56"/>
                                        </p:tgtEl>
                                        <p:attrNameLst>
                                          <p:attrName>r</p:attrName>
                                        </p:attrNameLst>
                                      </p:cBhvr>
                                    </p:animRot>
                                  </p:childTnLst>
                                </p:cTn>
                              </p:par>
                              <p:par>
                                <p:cTn id="973" presetID="8" presetClass="emph" presetSubtype="0" fill="hold" grpId="4" nodeType="withEffect">
                                  <p:stCondLst>
                                    <p:cond delay="0"/>
                                  </p:stCondLst>
                                  <p:childTnLst>
                                    <p:animRot by="-21600000">
                                      <p:cBhvr>
                                        <p:cTn id="974" dur="5000" fill="hold"/>
                                        <p:tgtEl>
                                          <p:spTgt spid="35"/>
                                        </p:tgtEl>
                                        <p:attrNameLst>
                                          <p:attrName>r</p:attrName>
                                        </p:attrNameLst>
                                      </p:cBhvr>
                                    </p:animRot>
                                  </p:childTnLst>
                                </p:cTn>
                              </p:par>
                              <p:par>
                                <p:cTn id="975" presetID="8" presetClass="emph" presetSubtype="0" fill="hold" grpId="4" nodeType="withEffect">
                                  <p:stCondLst>
                                    <p:cond delay="0"/>
                                  </p:stCondLst>
                                  <p:childTnLst>
                                    <p:animRot by="-21600000">
                                      <p:cBhvr>
                                        <p:cTn id="976" dur="5000" fill="hold"/>
                                        <p:tgtEl>
                                          <p:spTgt spid="42"/>
                                        </p:tgtEl>
                                        <p:attrNameLst>
                                          <p:attrName>r</p:attrName>
                                        </p:attrNameLst>
                                      </p:cBhvr>
                                    </p:animRot>
                                  </p:childTnLst>
                                </p:cTn>
                              </p:par>
                              <p:par>
                                <p:cTn id="977" presetID="8" presetClass="emph" presetSubtype="0" fill="hold" grpId="4" nodeType="withEffect">
                                  <p:stCondLst>
                                    <p:cond delay="0"/>
                                  </p:stCondLst>
                                  <p:childTnLst>
                                    <p:animRot by="-21600000">
                                      <p:cBhvr>
                                        <p:cTn id="978" dur="5000" fill="hold"/>
                                        <p:tgtEl>
                                          <p:spTgt spid="3"/>
                                        </p:tgtEl>
                                        <p:attrNameLst>
                                          <p:attrName>r</p:attrName>
                                        </p:attrNameLst>
                                      </p:cBhvr>
                                    </p:animRot>
                                  </p:childTnLst>
                                </p:cTn>
                              </p:par>
                              <p:par>
                                <p:cTn id="979" presetID="8" presetClass="emph" presetSubtype="0" fill="hold" grpId="4" nodeType="withEffect">
                                  <p:stCondLst>
                                    <p:cond delay="0"/>
                                  </p:stCondLst>
                                  <p:childTnLst>
                                    <p:animRot by="-21600000">
                                      <p:cBhvr>
                                        <p:cTn id="980" dur="5000" fill="hold"/>
                                        <p:tgtEl>
                                          <p:spTgt spid="50"/>
                                        </p:tgtEl>
                                        <p:attrNameLst>
                                          <p:attrName>r</p:attrName>
                                        </p:attrNameLst>
                                      </p:cBhvr>
                                    </p:animRot>
                                  </p:childTnLst>
                                </p:cTn>
                              </p:par>
                              <p:par>
                                <p:cTn id="981" presetID="8" presetClass="emph" presetSubtype="0" fill="hold" grpId="4" nodeType="withEffect">
                                  <p:stCondLst>
                                    <p:cond delay="0"/>
                                  </p:stCondLst>
                                  <p:childTnLst>
                                    <p:animRot by="-21600000">
                                      <p:cBhvr>
                                        <p:cTn id="982" dur="5000" fill="hold"/>
                                        <p:tgtEl>
                                          <p:spTgt spid="51"/>
                                        </p:tgtEl>
                                        <p:attrNameLst>
                                          <p:attrName>r</p:attrName>
                                        </p:attrNameLst>
                                      </p:cBhvr>
                                    </p:animRot>
                                  </p:childTnLst>
                                </p:cTn>
                              </p:par>
                              <p:par>
                                <p:cTn id="983" presetID="8" presetClass="emph" presetSubtype="0" fill="hold" grpId="4" nodeType="withEffect">
                                  <p:stCondLst>
                                    <p:cond delay="0"/>
                                  </p:stCondLst>
                                  <p:childTnLst>
                                    <p:animRot by="-21600000">
                                      <p:cBhvr>
                                        <p:cTn id="984" dur="5000" fill="hold"/>
                                        <p:tgtEl>
                                          <p:spTgt spid="57"/>
                                        </p:tgtEl>
                                        <p:attrNameLst>
                                          <p:attrName>r</p:attrName>
                                        </p:attrNameLst>
                                      </p:cBhvr>
                                    </p:animRot>
                                  </p:childTnLst>
                                </p:cTn>
                              </p:par>
                              <p:par>
                                <p:cTn id="985" presetID="8" presetClass="emph" presetSubtype="0" fill="hold" grpId="4" nodeType="withEffect">
                                  <p:stCondLst>
                                    <p:cond delay="0"/>
                                  </p:stCondLst>
                                  <p:childTnLst>
                                    <p:animRot by="-21600000">
                                      <p:cBhvr>
                                        <p:cTn id="986" dur="5000" fill="hold"/>
                                        <p:tgtEl>
                                          <p:spTgt spid="58"/>
                                        </p:tgtEl>
                                        <p:attrNameLst>
                                          <p:attrName>r</p:attrName>
                                        </p:attrNameLst>
                                      </p:cBhvr>
                                    </p:animRot>
                                  </p:childTnLst>
                                </p:cTn>
                              </p:par>
                              <p:par>
                                <p:cTn id="987" presetID="8" presetClass="emph" presetSubtype="0" fill="hold" grpId="4" nodeType="withEffect">
                                  <p:stCondLst>
                                    <p:cond delay="0"/>
                                  </p:stCondLst>
                                  <p:childTnLst>
                                    <p:animRot by="-21600000">
                                      <p:cBhvr>
                                        <p:cTn id="988" dur="5000" fill="hold"/>
                                        <p:tgtEl>
                                          <p:spTgt spid="36"/>
                                        </p:tgtEl>
                                        <p:attrNameLst>
                                          <p:attrName>r</p:attrName>
                                        </p:attrNameLst>
                                      </p:cBhvr>
                                    </p:animRot>
                                  </p:childTnLst>
                                </p:cTn>
                              </p:par>
                              <p:par>
                                <p:cTn id="989" presetID="8" presetClass="emph" presetSubtype="0" fill="hold" grpId="4" nodeType="withEffect">
                                  <p:stCondLst>
                                    <p:cond delay="0"/>
                                  </p:stCondLst>
                                  <p:childTnLst>
                                    <p:animRot by="-21600000">
                                      <p:cBhvr>
                                        <p:cTn id="990" dur="5000" fill="hold"/>
                                        <p:tgtEl>
                                          <p:spTgt spid="37"/>
                                        </p:tgtEl>
                                        <p:attrNameLst>
                                          <p:attrName>r</p:attrName>
                                        </p:attrNameLst>
                                      </p:cBhvr>
                                    </p:animRot>
                                  </p:childTnLst>
                                </p:cTn>
                              </p:par>
                              <p:par>
                                <p:cTn id="991" presetID="8" presetClass="emph" presetSubtype="0" fill="hold" grpId="4" nodeType="withEffect">
                                  <p:stCondLst>
                                    <p:cond delay="0"/>
                                  </p:stCondLst>
                                  <p:childTnLst>
                                    <p:animRot by="-21600000">
                                      <p:cBhvr>
                                        <p:cTn id="992" dur="5000" fill="hold"/>
                                        <p:tgtEl>
                                          <p:spTgt spid="43"/>
                                        </p:tgtEl>
                                        <p:attrNameLst>
                                          <p:attrName>r</p:attrName>
                                        </p:attrNameLst>
                                      </p:cBhvr>
                                    </p:animRot>
                                  </p:childTnLst>
                                </p:cTn>
                              </p:par>
                              <p:par>
                                <p:cTn id="993" presetID="8" presetClass="emph" presetSubtype="0" fill="hold" grpId="4" nodeType="withEffect">
                                  <p:stCondLst>
                                    <p:cond delay="0"/>
                                  </p:stCondLst>
                                  <p:childTnLst>
                                    <p:animRot by="-21600000">
                                      <p:cBhvr>
                                        <p:cTn id="994" dur="5000" fill="hold"/>
                                        <p:tgtEl>
                                          <p:spTgt spid="44"/>
                                        </p:tgtEl>
                                        <p:attrNameLst>
                                          <p:attrName>r</p:attrName>
                                        </p:attrNameLst>
                                      </p:cBhvr>
                                    </p:animRot>
                                  </p:childTnLst>
                                </p:cTn>
                              </p:par>
                              <p:par>
                                <p:cTn id="995" presetID="8" presetClass="emph" presetSubtype="0" fill="hold" grpId="4" nodeType="withEffect">
                                  <p:stCondLst>
                                    <p:cond delay="0"/>
                                  </p:stCondLst>
                                  <p:childTnLst>
                                    <p:animRot by="-21600000">
                                      <p:cBhvr>
                                        <p:cTn id="996" dur="5000" fill="hold"/>
                                        <p:tgtEl>
                                          <p:spTgt spid="4"/>
                                        </p:tgtEl>
                                        <p:attrNameLst>
                                          <p:attrName>r</p:attrName>
                                        </p:attrNameLst>
                                      </p:cBhvr>
                                    </p:animRot>
                                  </p:childTnLst>
                                </p:cTn>
                              </p:par>
                              <p:par>
                                <p:cTn id="997" presetID="8" presetClass="emph" presetSubtype="0" fill="hold" grpId="4" nodeType="withEffect">
                                  <p:stCondLst>
                                    <p:cond delay="0"/>
                                  </p:stCondLst>
                                  <p:childTnLst>
                                    <p:animRot by="-21600000">
                                      <p:cBhvr>
                                        <p:cTn id="998" dur="5000" fill="hold"/>
                                        <p:tgtEl>
                                          <p:spTgt spid="5"/>
                                        </p:tgtEl>
                                        <p:attrNameLst>
                                          <p:attrName>r</p:attrName>
                                        </p:attrNameLst>
                                      </p:cBhvr>
                                    </p:animRot>
                                  </p:childTnLst>
                                </p:cTn>
                              </p:par>
                              <p:par>
                                <p:cTn id="999" presetID="8" presetClass="emph" presetSubtype="0" fill="hold" grpId="4" nodeType="withEffect">
                                  <p:stCondLst>
                                    <p:cond delay="0"/>
                                  </p:stCondLst>
                                  <p:childTnLst>
                                    <p:animRot by="-21600000">
                                      <p:cBhvr>
                                        <p:cTn id="1000" dur="5000" fill="hold"/>
                                        <p:tgtEl>
                                          <p:spTgt spid="53"/>
                                        </p:tgtEl>
                                        <p:attrNameLst>
                                          <p:attrName>r</p:attrName>
                                        </p:attrNameLst>
                                      </p:cBhvr>
                                    </p:animRot>
                                  </p:childTnLst>
                                </p:cTn>
                              </p:par>
                              <p:par>
                                <p:cTn id="1001" presetID="8" presetClass="emph" presetSubtype="0" fill="hold" grpId="4" nodeType="withEffect">
                                  <p:stCondLst>
                                    <p:cond delay="0"/>
                                  </p:stCondLst>
                                  <p:childTnLst>
                                    <p:animRot by="-21600000">
                                      <p:cBhvr>
                                        <p:cTn id="1002" dur="5000" fill="hold"/>
                                        <p:tgtEl>
                                          <p:spTgt spid="52"/>
                                        </p:tgtEl>
                                        <p:attrNameLst>
                                          <p:attrName>r</p:attrName>
                                        </p:attrNameLst>
                                      </p:cBhvr>
                                    </p:animRot>
                                  </p:childTnLst>
                                </p:cTn>
                              </p:par>
                              <p:par>
                                <p:cTn id="1003" presetID="8" presetClass="emph" presetSubtype="0" fill="hold" grpId="4" nodeType="withEffect">
                                  <p:stCondLst>
                                    <p:cond delay="0"/>
                                  </p:stCondLst>
                                  <p:childTnLst>
                                    <p:animRot by="-21600000">
                                      <p:cBhvr>
                                        <p:cTn id="1004" dur="5000" fill="hold"/>
                                        <p:tgtEl>
                                          <p:spTgt spid="54"/>
                                        </p:tgtEl>
                                        <p:attrNameLst>
                                          <p:attrName>r</p:attrName>
                                        </p:attrNameLst>
                                      </p:cBhvr>
                                    </p:animRot>
                                  </p:childTnLst>
                                </p:cTn>
                              </p:par>
                              <p:par>
                                <p:cTn id="1005" presetID="8" presetClass="emph" presetSubtype="0" fill="hold" grpId="4" nodeType="withEffect">
                                  <p:stCondLst>
                                    <p:cond delay="0"/>
                                  </p:stCondLst>
                                  <p:childTnLst>
                                    <p:animRot by="-21600000">
                                      <p:cBhvr>
                                        <p:cTn id="1006" dur="5000" fill="hold"/>
                                        <p:tgtEl>
                                          <p:spTgt spid="60"/>
                                        </p:tgtEl>
                                        <p:attrNameLst>
                                          <p:attrName>r</p:attrName>
                                        </p:attrNameLst>
                                      </p:cBhvr>
                                    </p:animRot>
                                  </p:childTnLst>
                                </p:cTn>
                              </p:par>
                              <p:par>
                                <p:cTn id="1007" presetID="8" presetClass="emph" presetSubtype="0" fill="hold" grpId="4" nodeType="withEffect">
                                  <p:stCondLst>
                                    <p:cond delay="0"/>
                                  </p:stCondLst>
                                  <p:childTnLst>
                                    <p:animRot by="-21600000">
                                      <p:cBhvr>
                                        <p:cTn id="1008" dur="5000" fill="hold"/>
                                        <p:tgtEl>
                                          <p:spTgt spid="59"/>
                                        </p:tgtEl>
                                        <p:attrNameLst>
                                          <p:attrName>r</p:attrName>
                                        </p:attrNameLst>
                                      </p:cBhvr>
                                    </p:animRot>
                                  </p:childTnLst>
                                </p:cTn>
                              </p:par>
                              <p:par>
                                <p:cTn id="1009" presetID="8" presetClass="emph" presetSubtype="0" fill="hold" grpId="4" nodeType="withEffect">
                                  <p:stCondLst>
                                    <p:cond delay="0"/>
                                  </p:stCondLst>
                                  <p:childTnLst>
                                    <p:animRot by="-21600000">
                                      <p:cBhvr>
                                        <p:cTn id="1010" dur="5000" fill="hold"/>
                                        <p:tgtEl>
                                          <p:spTgt spid="61"/>
                                        </p:tgtEl>
                                        <p:attrNameLst>
                                          <p:attrName>r</p:attrName>
                                        </p:attrNameLst>
                                      </p:cBhvr>
                                    </p:animRot>
                                  </p:childTnLst>
                                </p:cTn>
                              </p:par>
                              <p:par>
                                <p:cTn id="1011" presetID="8" presetClass="emph" presetSubtype="0" fill="hold" grpId="4" nodeType="withEffect">
                                  <p:stCondLst>
                                    <p:cond delay="0"/>
                                  </p:stCondLst>
                                  <p:childTnLst>
                                    <p:animRot by="-21600000">
                                      <p:cBhvr>
                                        <p:cTn id="1012" dur="5000" fill="hold"/>
                                        <p:tgtEl>
                                          <p:spTgt spid="39"/>
                                        </p:tgtEl>
                                        <p:attrNameLst>
                                          <p:attrName>r</p:attrName>
                                        </p:attrNameLst>
                                      </p:cBhvr>
                                    </p:animRot>
                                  </p:childTnLst>
                                </p:cTn>
                              </p:par>
                              <p:par>
                                <p:cTn id="1013" presetID="8" presetClass="emph" presetSubtype="0" fill="hold" grpId="4" nodeType="withEffect">
                                  <p:stCondLst>
                                    <p:cond delay="0"/>
                                  </p:stCondLst>
                                  <p:childTnLst>
                                    <p:animRot by="-21600000">
                                      <p:cBhvr>
                                        <p:cTn id="1014" dur="5000" fill="hold"/>
                                        <p:tgtEl>
                                          <p:spTgt spid="38"/>
                                        </p:tgtEl>
                                        <p:attrNameLst>
                                          <p:attrName>r</p:attrName>
                                        </p:attrNameLst>
                                      </p:cBhvr>
                                    </p:animRot>
                                  </p:childTnLst>
                                </p:cTn>
                              </p:par>
                              <p:par>
                                <p:cTn id="1015" presetID="8" presetClass="emph" presetSubtype="0" fill="hold" grpId="4" nodeType="withEffect">
                                  <p:stCondLst>
                                    <p:cond delay="0"/>
                                  </p:stCondLst>
                                  <p:childTnLst>
                                    <p:animRot by="-21600000">
                                      <p:cBhvr>
                                        <p:cTn id="1016" dur="5000" fill="hold"/>
                                        <p:tgtEl>
                                          <p:spTgt spid="40"/>
                                        </p:tgtEl>
                                        <p:attrNameLst>
                                          <p:attrName>r</p:attrName>
                                        </p:attrNameLst>
                                      </p:cBhvr>
                                    </p:animRot>
                                  </p:childTnLst>
                                </p:cTn>
                              </p:par>
                              <p:par>
                                <p:cTn id="1017" presetID="8" presetClass="emph" presetSubtype="0" fill="hold" grpId="4" nodeType="withEffect">
                                  <p:stCondLst>
                                    <p:cond delay="0"/>
                                  </p:stCondLst>
                                  <p:childTnLst>
                                    <p:animRot by="-21600000">
                                      <p:cBhvr>
                                        <p:cTn id="1018" dur="5000" fill="hold"/>
                                        <p:tgtEl>
                                          <p:spTgt spid="46"/>
                                        </p:tgtEl>
                                        <p:attrNameLst>
                                          <p:attrName>r</p:attrName>
                                        </p:attrNameLst>
                                      </p:cBhvr>
                                    </p:animRot>
                                  </p:childTnLst>
                                </p:cTn>
                              </p:par>
                              <p:par>
                                <p:cTn id="1019" presetID="8" presetClass="emph" presetSubtype="0" fill="hold" grpId="4" nodeType="withEffect">
                                  <p:stCondLst>
                                    <p:cond delay="0"/>
                                  </p:stCondLst>
                                  <p:childTnLst>
                                    <p:animRot by="-21600000">
                                      <p:cBhvr>
                                        <p:cTn id="1020" dur="5000" fill="hold"/>
                                        <p:tgtEl>
                                          <p:spTgt spid="45"/>
                                        </p:tgtEl>
                                        <p:attrNameLst>
                                          <p:attrName>r</p:attrName>
                                        </p:attrNameLst>
                                      </p:cBhvr>
                                    </p:animRot>
                                  </p:childTnLst>
                                </p:cTn>
                              </p:par>
                              <p:par>
                                <p:cTn id="1021" presetID="8" presetClass="emph" presetSubtype="0" fill="hold" grpId="4" nodeType="withEffect">
                                  <p:stCondLst>
                                    <p:cond delay="0"/>
                                  </p:stCondLst>
                                  <p:childTnLst>
                                    <p:animRot by="-21600000">
                                      <p:cBhvr>
                                        <p:cTn id="1022" dur="5000" fill="hold"/>
                                        <p:tgtEl>
                                          <p:spTgt spid="47"/>
                                        </p:tgtEl>
                                        <p:attrNameLst>
                                          <p:attrName>r</p:attrName>
                                        </p:attrNameLst>
                                      </p:cBhvr>
                                    </p:animRot>
                                  </p:childTnLst>
                                </p:cTn>
                              </p:par>
                              <p:par>
                                <p:cTn id="1023" presetID="8" presetClass="emph" presetSubtype="0" fill="hold" grpId="4" nodeType="withEffect">
                                  <p:stCondLst>
                                    <p:cond delay="0"/>
                                  </p:stCondLst>
                                  <p:childTnLst>
                                    <p:animRot by="-21600000">
                                      <p:cBhvr>
                                        <p:cTn id="1024" dur="5000" fill="hold"/>
                                        <p:tgtEl>
                                          <p:spTgt spid="7"/>
                                        </p:tgtEl>
                                        <p:attrNameLst>
                                          <p:attrName>r</p:attrName>
                                        </p:attrNameLst>
                                      </p:cBhvr>
                                    </p:animRot>
                                  </p:childTnLst>
                                </p:cTn>
                              </p:par>
                              <p:par>
                                <p:cTn id="1025" presetID="45" presetClass="exit" presetSubtype="0" fill="hold" grpId="5" nodeType="withEffect">
                                  <p:stCondLst>
                                    <p:cond delay="0"/>
                                  </p:stCondLst>
                                  <p:childTnLst>
                                    <p:animEffect transition="out" filter="fade">
                                      <p:cBhvr>
                                        <p:cTn id="1026" dur="5000"/>
                                        <p:tgtEl>
                                          <p:spTgt spid="81"/>
                                        </p:tgtEl>
                                      </p:cBhvr>
                                    </p:animEffect>
                                    <p:anim calcmode="lin" valueType="num">
                                      <p:cBhvr>
                                        <p:cTn id="1027" dur="5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28" dur="5000"/>
                                        <p:tgtEl>
                                          <p:spTgt spid="81"/>
                                        </p:tgtEl>
                                        <p:attrNameLst>
                                          <p:attrName>ppt_h</p:attrName>
                                        </p:attrNameLst>
                                      </p:cBhvr>
                                      <p:tavLst>
                                        <p:tav tm="0">
                                          <p:val>
                                            <p:strVal val="ppt_h"/>
                                          </p:val>
                                        </p:tav>
                                        <p:tav tm="100000">
                                          <p:val>
                                            <p:strVal val="ppt_h"/>
                                          </p:val>
                                        </p:tav>
                                      </p:tavLst>
                                    </p:anim>
                                    <p:set>
                                      <p:cBhvr>
                                        <p:cTn id="1029" dur="1" fill="hold">
                                          <p:stCondLst>
                                            <p:cond delay="4999"/>
                                          </p:stCondLst>
                                        </p:cTn>
                                        <p:tgtEl>
                                          <p:spTgt spid="81"/>
                                        </p:tgtEl>
                                        <p:attrNameLst>
                                          <p:attrName>style.visibility</p:attrName>
                                        </p:attrNameLst>
                                      </p:cBhvr>
                                      <p:to>
                                        <p:strVal val="hidden"/>
                                      </p:to>
                                    </p:set>
                                  </p:childTnLst>
                                </p:cTn>
                              </p:par>
                              <p:par>
                                <p:cTn id="1030" presetID="45" presetClass="exit" presetSubtype="0" fill="hold" grpId="5" nodeType="withEffect">
                                  <p:stCondLst>
                                    <p:cond delay="0"/>
                                  </p:stCondLst>
                                  <p:childTnLst>
                                    <p:animEffect transition="out" filter="fade">
                                      <p:cBhvr>
                                        <p:cTn id="1031" dur="5000"/>
                                        <p:tgtEl>
                                          <p:spTgt spid="87"/>
                                        </p:tgtEl>
                                      </p:cBhvr>
                                    </p:animEffect>
                                    <p:anim calcmode="lin" valueType="num">
                                      <p:cBhvr>
                                        <p:cTn id="1032" dur="5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3" dur="5000"/>
                                        <p:tgtEl>
                                          <p:spTgt spid="87"/>
                                        </p:tgtEl>
                                        <p:attrNameLst>
                                          <p:attrName>ppt_h</p:attrName>
                                        </p:attrNameLst>
                                      </p:cBhvr>
                                      <p:tavLst>
                                        <p:tav tm="0">
                                          <p:val>
                                            <p:strVal val="ppt_h"/>
                                          </p:val>
                                        </p:tav>
                                        <p:tav tm="100000">
                                          <p:val>
                                            <p:strVal val="ppt_h"/>
                                          </p:val>
                                        </p:tav>
                                      </p:tavLst>
                                    </p:anim>
                                    <p:set>
                                      <p:cBhvr>
                                        <p:cTn id="1034" dur="1" fill="hold">
                                          <p:stCondLst>
                                            <p:cond delay="4999"/>
                                          </p:stCondLst>
                                        </p:cTn>
                                        <p:tgtEl>
                                          <p:spTgt spid="87"/>
                                        </p:tgtEl>
                                        <p:attrNameLst>
                                          <p:attrName>style.visibility</p:attrName>
                                        </p:attrNameLst>
                                      </p:cBhvr>
                                      <p:to>
                                        <p:strVal val="hidden"/>
                                      </p:to>
                                    </p:set>
                                  </p:childTnLst>
                                </p:cTn>
                              </p:par>
                              <p:par>
                                <p:cTn id="1035" presetID="45" presetClass="exit" presetSubtype="0" fill="hold" grpId="5" nodeType="withEffect">
                                  <p:stCondLst>
                                    <p:cond delay="0"/>
                                  </p:stCondLst>
                                  <p:childTnLst>
                                    <p:animEffect transition="out" filter="fade">
                                      <p:cBhvr>
                                        <p:cTn id="1036" dur="5000"/>
                                        <p:tgtEl>
                                          <p:spTgt spid="69"/>
                                        </p:tgtEl>
                                      </p:cBhvr>
                                    </p:animEffect>
                                    <p:anim calcmode="lin" valueType="num">
                                      <p:cBhvr>
                                        <p:cTn id="1037" dur="5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8" dur="5000"/>
                                        <p:tgtEl>
                                          <p:spTgt spid="69"/>
                                        </p:tgtEl>
                                        <p:attrNameLst>
                                          <p:attrName>ppt_h</p:attrName>
                                        </p:attrNameLst>
                                      </p:cBhvr>
                                      <p:tavLst>
                                        <p:tav tm="0">
                                          <p:val>
                                            <p:strVal val="ppt_h"/>
                                          </p:val>
                                        </p:tav>
                                        <p:tav tm="100000">
                                          <p:val>
                                            <p:strVal val="ppt_h"/>
                                          </p:val>
                                        </p:tav>
                                      </p:tavLst>
                                    </p:anim>
                                    <p:set>
                                      <p:cBhvr>
                                        <p:cTn id="1039" dur="1" fill="hold">
                                          <p:stCondLst>
                                            <p:cond delay="4999"/>
                                          </p:stCondLst>
                                        </p:cTn>
                                        <p:tgtEl>
                                          <p:spTgt spid="69"/>
                                        </p:tgtEl>
                                        <p:attrNameLst>
                                          <p:attrName>style.visibility</p:attrName>
                                        </p:attrNameLst>
                                      </p:cBhvr>
                                      <p:to>
                                        <p:strVal val="hidden"/>
                                      </p:to>
                                    </p:set>
                                  </p:childTnLst>
                                </p:cTn>
                              </p:par>
                              <p:par>
                                <p:cTn id="1040" presetID="45" presetClass="exit" presetSubtype="0" fill="hold" grpId="5" nodeType="withEffect">
                                  <p:stCondLst>
                                    <p:cond delay="0"/>
                                  </p:stCondLst>
                                  <p:childTnLst>
                                    <p:animEffect transition="out" filter="fade">
                                      <p:cBhvr>
                                        <p:cTn id="1041" dur="5000"/>
                                        <p:tgtEl>
                                          <p:spTgt spid="75"/>
                                        </p:tgtEl>
                                      </p:cBhvr>
                                    </p:animEffect>
                                    <p:anim calcmode="lin" valueType="num">
                                      <p:cBhvr>
                                        <p:cTn id="1042" dur="5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43" dur="5000"/>
                                        <p:tgtEl>
                                          <p:spTgt spid="75"/>
                                        </p:tgtEl>
                                        <p:attrNameLst>
                                          <p:attrName>ppt_h</p:attrName>
                                        </p:attrNameLst>
                                      </p:cBhvr>
                                      <p:tavLst>
                                        <p:tav tm="0">
                                          <p:val>
                                            <p:strVal val="ppt_h"/>
                                          </p:val>
                                        </p:tav>
                                        <p:tav tm="100000">
                                          <p:val>
                                            <p:strVal val="ppt_h"/>
                                          </p:val>
                                        </p:tav>
                                      </p:tavLst>
                                    </p:anim>
                                    <p:set>
                                      <p:cBhvr>
                                        <p:cTn id="1044" dur="1" fill="hold">
                                          <p:stCondLst>
                                            <p:cond delay="4999"/>
                                          </p:stCondLst>
                                        </p:cTn>
                                        <p:tgtEl>
                                          <p:spTgt spid="75"/>
                                        </p:tgtEl>
                                        <p:attrNameLst>
                                          <p:attrName>style.visibility</p:attrName>
                                        </p:attrNameLst>
                                      </p:cBhvr>
                                      <p:to>
                                        <p:strVal val="hidden"/>
                                      </p:to>
                                    </p:set>
                                  </p:childTnLst>
                                </p:cTn>
                              </p:par>
                              <p:par>
                                <p:cTn id="1045" presetID="45" presetClass="exit" presetSubtype="0" fill="hold" grpId="5" nodeType="withEffect">
                                  <p:stCondLst>
                                    <p:cond delay="0"/>
                                  </p:stCondLst>
                                  <p:childTnLst>
                                    <p:animEffect transition="out" filter="fade">
                                      <p:cBhvr>
                                        <p:cTn id="1046" dur="5000"/>
                                        <p:tgtEl>
                                          <p:spTgt spid="63"/>
                                        </p:tgtEl>
                                      </p:cBhvr>
                                    </p:animEffect>
                                    <p:anim calcmode="lin" valueType="num">
                                      <p:cBhvr>
                                        <p:cTn id="1047" dur="5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48" dur="5000"/>
                                        <p:tgtEl>
                                          <p:spTgt spid="63"/>
                                        </p:tgtEl>
                                        <p:attrNameLst>
                                          <p:attrName>ppt_h</p:attrName>
                                        </p:attrNameLst>
                                      </p:cBhvr>
                                      <p:tavLst>
                                        <p:tav tm="0">
                                          <p:val>
                                            <p:strVal val="ppt_h"/>
                                          </p:val>
                                        </p:tav>
                                        <p:tav tm="100000">
                                          <p:val>
                                            <p:strVal val="ppt_h"/>
                                          </p:val>
                                        </p:tav>
                                      </p:tavLst>
                                    </p:anim>
                                    <p:set>
                                      <p:cBhvr>
                                        <p:cTn id="1049" dur="1" fill="hold">
                                          <p:stCondLst>
                                            <p:cond delay="4999"/>
                                          </p:stCondLst>
                                        </p:cTn>
                                        <p:tgtEl>
                                          <p:spTgt spid="63"/>
                                        </p:tgtEl>
                                        <p:attrNameLst>
                                          <p:attrName>style.visibility</p:attrName>
                                        </p:attrNameLst>
                                      </p:cBhvr>
                                      <p:to>
                                        <p:strVal val="hidden"/>
                                      </p:to>
                                    </p:set>
                                  </p:childTnLst>
                                </p:cTn>
                              </p:par>
                              <p:par>
                                <p:cTn id="1050" presetID="45" presetClass="exit" presetSubtype="0" fill="hold" grpId="5" nodeType="withEffect">
                                  <p:stCondLst>
                                    <p:cond delay="0"/>
                                  </p:stCondLst>
                                  <p:childTnLst>
                                    <p:animEffect transition="out" filter="fade">
                                      <p:cBhvr>
                                        <p:cTn id="1051" dur="5000"/>
                                        <p:tgtEl>
                                          <p:spTgt spid="82"/>
                                        </p:tgtEl>
                                      </p:cBhvr>
                                    </p:animEffect>
                                    <p:anim calcmode="lin" valueType="num">
                                      <p:cBhvr>
                                        <p:cTn id="1052" dur="5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3" dur="5000"/>
                                        <p:tgtEl>
                                          <p:spTgt spid="82"/>
                                        </p:tgtEl>
                                        <p:attrNameLst>
                                          <p:attrName>ppt_h</p:attrName>
                                        </p:attrNameLst>
                                      </p:cBhvr>
                                      <p:tavLst>
                                        <p:tav tm="0">
                                          <p:val>
                                            <p:strVal val="ppt_h"/>
                                          </p:val>
                                        </p:tav>
                                        <p:tav tm="100000">
                                          <p:val>
                                            <p:strVal val="ppt_h"/>
                                          </p:val>
                                        </p:tav>
                                      </p:tavLst>
                                    </p:anim>
                                    <p:set>
                                      <p:cBhvr>
                                        <p:cTn id="1054" dur="1" fill="hold">
                                          <p:stCondLst>
                                            <p:cond delay="4999"/>
                                          </p:stCondLst>
                                        </p:cTn>
                                        <p:tgtEl>
                                          <p:spTgt spid="82"/>
                                        </p:tgtEl>
                                        <p:attrNameLst>
                                          <p:attrName>style.visibility</p:attrName>
                                        </p:attrNameLst>
                                      </p:cBhvr>
                                      <p:to>
                                        <p:strVal val="hidden"/>
                                      </p:to>
                                    </p:set>
                                  </p:childTnLst>
                                </p:cTn>
                              </p:par>
                              <p:par>
                                <p:cTn id="1055" presetID="45" presetClass="exit" presetSubtype="0" fill="hold" grpId="5" nodeType="withEffect">
                                  <p:stCondLst>
                                    <p:cond delay="0"/>
                                  </p:stCondLst>
                                  <p:childTnLst>
                                    <p:animEffect transition="out" filter="fade">
                                      <p:cBhvr>
                                        <p:cTn id="1056" dur="5000"/>
                                        <p:tgtEl>
                                          <p:spTgt spid="83"/>
                                        </p:tgtEl>
                                      </p:cBhvr>
                                    </p:animEffect>
                                    <p:anim calcmode="lin" valueType="num">
                                      <p:cBhvr>
                                        <p:cTn id="1057" dur="5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8" dur="5000"/>
                                        <p:tgtEl>
                                          <p:spTgt spid="83"/>
                                        </p:tgtEl>
                                        <p:attrNameLst>
                                          <p:attrName>ppt_h</p:attrName>
                                        </p:attrNameLst>
                                      </p:cBhvr>
                                      <p:tavLst>
                                        <p:tav tm="0">
                                          <p:val>
                                            <p:strVal val="ppt_h"/>
                                          </p:val>
                                        </p:tav>
                                        <p:tav tm="100000">
                                          <p:val>
                                            <p:strVal val="ppt_h"/>
                                          </p:val>
                                        </p:tav>
                                      </p:tavLst>
                                    </p:anim>
                                    <p:set>
                                      <p:cBhvr>
                                        <p:cTn id="1059" dur="1" fill="hold">
                                          <p:stCondLst>
                                            <p:cond delay="4999"/>
                                          </p:stCondLst>
                                        </p:cTn>
                                        <p:tgtEl>
                                          <p:spTgt spid="83"/>
                                        </p:tgtEl>
                                        <p:attrNameLst>
                                          <p:attrName>style.visibility</p:attrName>
                                        </p:attrNameLst>
                                      </p:cBhvr>
                                      <p:to>
                                        <p:strVal val="hidden"/>
                                      </p:to>
                                    </p:set>
                                  </p:childTnLst>
                                </p:cTn>
                              </p:par>
                              <p:par>
                                <p:cTn id="1060" presetID="45" presetClass="exit" presetSubtype="0" fill="hold" grpId="5" nodeType="withEffect">
                                  <p:stCondLst>
                                    <p:cond delay="0"/>
                                  </p:stCondLst>
                                  <p:childTnLst>
                                    <p:animEffect transition="out" filter="fade">
                                      <p:cBhvr>
                                        <p:cTn id="1061" dur="5000"/>
                                        <p:tgtEl>
                                          <p:spTgt spid="88"/>
                                        </p:tgtEl>
                                      </p:cBhvr>
                                    </p:animEffect>
                                    <p:anim calcmode="lin" valueType="num">
                                      <p:cBhvr>
                                        <p:cTn id="1062" dur="5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63" dur="5000"/>
                                        <p:tgtEl>
                                          <p:spTgt spid="88"/>
                                        </p:tgtEl>
                                        <p:attrNameLst>
                                          <p:attrName>ppt_h</p:attrName>
                                        </p:attrNameLst>
                                      </p:cBhvr>
                                      <p:tavLst>
                                        <p:tav tm="0">
                                          <p:val>
                                            <p:strVal val="ppt_h"/>
                                          </p:val>
                                        </p:tav>
                                        <p:tav tm="100000">
                                          <p:val>
                                            <p:strVal val="ppt_h"/>
                                          </p:val>
                                        </p:tav>
                                      </p:tavLst>
                                    </p:anim>
                                    <p:set>
                                      <p:cBhvr>
                                        <p:cTn id="1064" dur="1" fill="hold">
                                          <p:stCondLst>
                                            <p:cond delay="4999"/>
                                          </p:stCondLst>
                                        </p:cTn>
                                        <p:tgtEl>
                                          <p:spTgt spid="88"/>
                                        </p:tgtEl>
                                        <p:attrNameLst>
                                          <p:attrName>style.visibility</p:attrName>
                                        </p:attrNameLst>
                                      </p:cBhvr>
                                      <p:to>
                                        <p:strVal val="hidden"/>
                                      </p:to>
                                    </p:set>
                                  </p:childTnLst>
                                </p:cTn>
                              </p:par>
                              <p:par>
                                <p:cTn id="1065" presetID="45" presetClass="exit" presetSubtype="0" fill="hold" grpId="5" nodeType="withEffect">
                                  <p:stCondLst>
                                    <p:cond delay="0"/>
                                  </p:stCondLst>
                                  <p:childTnLst>
                                    <p:animEffect transition="out" filter="fade">
                                      <p:cBhvr>
                                        <p:cTn id="1066" dur="5000"/>
                                        <p:tgtEl>
                                          <p:spTgt spid="89"/>
                                        </p:tgtEl>
                                      </p:cBhvr>
                                    </p:animEffect>
                                    <p:anim calcmode="lin" valueType="num">
                                      <p:cBhvr>
                                        <p:cTn id="1067" dur="5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68" dur="5000"/>
                                        <p:tgtEl>
                                          <p:spTgt spid="89"/>
                                        </p:tgtEl>
                                        <p:attrNameLst>
                                          <p:attrName>ppt_h</p:attrName>
                                        </p:attrNameLst>
                                      </p:cBhvr>
                                      <p:tavLst>
                                        <p:tav tm="0">
                                          <p:val>
                                            <p:strVal val="ppt_h"/>
                                          </p:val>
                                        </p:tav>
                                        <p:tav tm="100000">
                                          <p:val>
                                            <p:strVal val="ppt_h"/>
                                          </p:val>
                                        </p:tav>
                                      </p:tavLst>
                                    </p:anim>
                                    <p:set>
                                      <p:cBhvr>
                                        <p:cTn id="1069" dur="1" fill="hold">
                                          <p:stCondLst>
                                            <p:cond delay="4999"/>
                                          </p:stCondLst>
                                        </p:cTn>
                                        <p:tgtEl>
                                          <p:spTgt spid="89"/>
                                        </p:tgtEl>
                                        <p:attrNameLst>
                                          <p:attrName>style.visibility</p:attrName>
                                        </p:attrNameLst>
                                      </p:cBhvr>
                                      <p:to>
                                        <p:strVal val="hidden"/>
                                      </p:to>
                                    </p:set>
                                  </p:childTnLst>
                                </p:cTn>
                              </p:par>
                              <p:par>
                                <p:cTn id="1070" presetID="45" presetClass="exit" presetSubtype="0" fill="hold" grpId="5" nodeType="withEffect">
                                  <p:stCondLst>
                                    <p:cond delay="0"/>
                                  </p:stCondLst>
                                  <p:childTnLst>
                                    <p:animEffect transition="out" filter="fade">
                                      <p:cBhvr>
                                        <p:cTn id="1071" dur="5000"/>
                                        <p:tgtEl>
                                          <p:spTgt spid="70"/>
                                        </p:tgtEl>
                                      </p:cBhvr>
                                    </p:animEffect>
                                    <p:anim calcmode="lin" valueType="num">
                                      <p:cBhvr>
                                        <p:cTn id="1072" dur="5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73" dur="5000"/>
                                        <p:tgtEl>
                                          <p:spTgt spid="70"/>
                                        </p:tgtEl>
                                        <p:attrNameLst>
                                          <p:attrName>ppt_h</p:attrName>
                                        </p:attrNameLst>
                                      </p:cBhvr>
                                      <p:tavLst>
                                        <p:tav tm="0">
                                          <p:val>
                                            <p:strVal val="ppt_h"/>
                                          </p:val>
                                        </p:tav>
                                        <p:tav tm="100000">
                                          <p:val>
                                            <p:strVal val="ppt_h"/>
                                          </p:val>
                                        </p:tav>
                                      </p:tavLst>
                                    </p:anim>
                                    <p:set>
                                      <p:cBhvr>
                                        <p:cTn id="1074" dur="1" fill="hold">
                                          <p:stCondLst>
                                            <p:cond delay="4999"/>
                                          </p:stCondLst>
                                        </p:cTn>
                                        <p:tgtEl>
                                          <p:spTgt spid="70"/>
                                        </p:tgtEl>
                                        <p:attrNameLst>
                                          <p:attrName>style.visibility</p:attrName>
                                        </p:attrNameLst>
                                      </p:cBhvr>
                                      <p:to>
                                        <p:strVal val="hidden"/>
                                      </p:to>
                                    </p:set>
                                  </p:childTnLst>
                                </p:cTn>
                              </p:par>
                              <p:par>
                                <p:cTn id="1075" presetID="45" presetClass="exit" presetSubtype="0" fill="hold" grpId="5" nodeType="withEffect">
                                  <p:stCondLst>
                                    <p:cond delay="0"/>
                                  </p:stCondLst>
                                  <p:childTnLst>
                                    <p:animEffect transition="out" filter="fade">
                                      <p:cBhvr>
                                        <p:cTn id="1076" dur="5000"/>
                                        <p:tgtEl>
                                          <p:spTgt spid="71"/>
                                        </p:tgtEl>
                                      </p:cBhvr>
                                    </p:animEffect>
                                    <p:anim calcmode="lin" valueType="num">
                                      <p:cBhvr>
                                        <p:cTn id="1077" dur="5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78" dur="5000"/>
                                        <p:tgtEl>
                                          <p:spTgt spid="71"/>
                                        </p:tgtEl>
                                        <p:attrNameLst>
                                          <p:attrName>ppt_h</p:attrName>
                                        </p:attrNameLst>
                                      </p:cBhvr>
                                      <p:tavLst>
                                        <p:tav tm="0">
                                          <p:val>
                                            <p:strVal val="ppt_h"/>
                                          </p:val>
                                        </p:tav>
                                        <p:tav tm="100000">
                                          <p:val>
                                            <p:strVal val="ppt_h"/>
                                          </p:val>
                                        </p:tav>
                                      </p:tavLst>
                                    </p:anim>
                                    <p:set>
                                      <p:cBhvr>
                                        <p:cTn id="1079" dur="1" fill="hold">
                                          <p:stCondLst>
                                            <p:cond delay="4999"/>
                                          </p:stCondLst>
                                        </p:cTn>
                                        <p:tgtEl>
                                          <p:spTgt spid="71"/>
                                        </p:tgtEl>
                                        <p:attrNameLst>
                                          <p:attrName>style.visibility</p:attrName>
                                        </p:attrNameLst>
                                      </p:cBhvr>
                                      <p:to>
                                        <p:strVal val="hidden"/>
                                      </p:to>
                                    </p:set>
                                  </p:childTnLst>
                                </p:cTn>
                              </p:par>
                              <p:par>
                                <p:cTn id="1080" presetID="45" presetClass="exit" presetSubtype="0" fill="hold" grpId="5" nodeType="withEffect">
                                  <p:stCondLst>
                                    <p:cond delay="0"/>
                                  </p:stCondLst>
                                  <p:childTnLst>
                                    <p:animEffect transition="out" filter="fade">
                                      <p:cBhvr>
                                        <p:cTn id="1081" dur="5000"/>
                                        <p:tgtEl>
                                          <p:spTgt spid="76"/>
                                        </p:tgtEl>
                                      </p:cBhvr>
                                    </p:animEffect>
                                    <p:anim calcmode="lin" valueType="num">
                                      <p:cBhvr>
                                        <p:cTn id="1082" dur="5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3" dur="5000"/>
                                        <p:tgtEl>
                                          <p:spTgt spid="76"/>
                                        </p:tgtEl>
                                        <p:attrNameLst>
                                          <p:attrName>ppt_h</p:attrName>
                                        </p:attrNameLst>
                                      </p:cBhvr>
                                      <p:tavLst>
                                        <p:tav tm="0">
                                          <p:val>
                                            <p:strVal val="ppt_h"/>
                                          </p:val>
                                        </p:tav>
                                        <p:tav tm="100000">
                                          <p:val>
                                            <p:strVal val="ppt_h"/>
                                          </p:val>
                                        </p:tav>
                                      </p:tavLst>
                                    </p:anim>
                                    <p:set>
                                      <p:cBhvr>
                                        <p:cTn id="1084" dur="1" fill="hold">
                                          <p:stCondLst>
                                            <p:cond delay="4999"/>
                                          </p:stCondLst>
                                        </p:cTn>
                                        <p:tgtEl>
                                          <p:spTgt spid="76"/>
                                        </p:tgtEl>
                                        <p:attrNameLst>
                                          <p:attrName>style.visibility</p:attrName>
                                        </p:attrNameLst>
                                      </p:cBhvr>
                                      <p:to>
                                        <p:strVal val="hidden"/>
                                      </p:to>
                                    </p:set>
                                  </p:childTnLst>
                                </p:cTn>
                              </p:par>
                              <p:par>
                                <p:cTn id="1085" presetID="45" presetClass="exit" presetSubtype="0" fill="hold" grpId="5" nodeType="withEffect">
                                  <p:stCondLst>
                                    <p:cond delay="0"/>
                                  </p:stCondLst>
                                  <p:childTnLst>
                                    <p:animEffect transition="out" filter="fade">
                                      <p:cBhvr>
                                        <p:cTn id="1086" dur="5000"/>
                                        <p:tgtEl>
                                          <p:spTgt spid="77"/>
                                        </p:tgtEl>
                                      </p:cBhvr>
                                    </p:animEffect>
                                    <p:anim calcmode="lin" valueType="num">
                                      <p:cBhvr>
                                        <p:cTn id="1087" dur="500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8" dur="5000"/>
                                        <p:tgtEl>
                                          <p:spTgt spid="77"/>
                                        </p:tgtEl>
                                        <p:attrNameLst>
                                          <p:attrName>ppt_h</p:attrName>
                                        </p:attrNameLst>
                                      </p:cBhvr>
                                      <p:tavLst>
                                        <p:tav tm="0">
                                          <p:val>
                                            <p:strVal val="ppt_h"/>
                                          </p:val>
                                        </p:tav>
                                        <p:tav tm="100000">
                                          <p:val>
                                            <p:strVal val="ppt_h"/>
                                          </p:val>
                                        </p:tav>
                                      </p:tavLst>
                                    </p:anim>
                                    <p:set>
                                      <p:cBhvr>
                                        <p:cTn id="1089" dur="1" fill="hold">
                                          <p:stCondLst>
                                            <p:cond delay="4999"/>
                                          </p:stCondLst>
                                        </p:cTn>
                                        <p:tgtEl>
                                          <p:spTgt spid="77"/>
                                        </p:tgtEl>
                                        <p:attrNameLst>
                                          <p:attrName>style.visibility</p:attrName>
                                        </p:attrNameLst>
                                      </p:cBhvr>
                                      <p:to>
                                        <p:strVal val="hidden"/>
                                      </p:to>
                                    </p:set>
                                  </p:childTnLst>
                                </p:cTn>
                              </p:par>
                              <p:par>
                                <p:cTn id="1090" presetID="45" presetClass="exit" presetSubtype="0" fill="hold" grpId="5" nodeType="withEffect">
                                  <p:stCondLst>
                                    <p:cond delay="0"/>
                                  </p:stCondLst>
                                  <p:childTnLst>
                                    <p:animEffect transition="out" filter="fade">
                                      <p:cBhvr>
                                        <p:cTn id="1091" dur="5000"/>
                                        <p:tgtEl>
                                          <p:spTgt spid="64"/>
                                        </p:tgtEl>
                                      </p:cBhvr>
                                    </p:animEffect>
                                    <p:anim calcmode="lin" valueType="num">
                                      <p:cBhvr>
                                        <p:cTn id="1092" dur="5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93" dur="5000"/>
                                        <p:tgtEl>
                                          <p:spTgt spid="64"/>
                                        </p:tgtEl>
                                        <p:attrNameLst>
                                          <p:attrName>ppt_h</p:attrName>
                                        </p:attrNameLst>
                                      </p:cBhvr>
                                      <p:tavLst>
                                        <p:tav tm="0">
                                          <p:val>
                                            <p:strVal val="ppt_h"/>
                                          </p:val>
                                        </p:tav>
                                        <p:tav tm="100000">
                                          <p:val>
                                            <p:strVal val="ppt_h"/>
                                          </p:val>
                                        </p:tav>
                                      </p:tavLst>
                                    </p:anim>
                                    <p:set>
                                      <p:cBhvr>
                                        <p:cTn id="1094" dur="1" fill="hold">
                                          <p:stCondLst>
                                            <p:cond delay="4999"/>
                                          </p:stCondLst>
                                        </p:cTn>
                                        <p:tgtEl>
                                          <p:spTgt spid="64"/>
                                        </p:tgtEl>
                                        <p:attrNameLst>
                                          <p:attrName>style.visibility</p:attrName>
                                        </p:attrNameLst>
                                      </p:cBhvr>
                                      <p:to>
                                        <p:strVal val="hidden"/>
                                      </p:to>
                                    </p:set>
                                  </p:childTnLst>
                                </p:cTn>
                              </p:par>
                              <p:par>
                                <p:cTn id="1095" presetID="45" presetClass="exit" presetSubtype="0" fill="hold" grpId="5" nodeType="withEffect">
                                  <p:stCondLst>
                                    <p:cond delay="0"/>
                                  </p:stCondLst>
                                  <p:childTnLst>
                                    <p:animEffect transition="out" filter="fade">
                                      <p:cBhvr>
                                        <p:cTn id="1096" dur="5000"/>
                                        <p:tgtEl>
                                          <p:spTgt spid="65"/>
                                        </p:tgtEl>
                                      </p:cBhvr>
                                    </p:animEffect>
                                    <p:anim calcmode="lin" valueType="num">
                                      <p:cBhvr>
                                        <p:cTn id="1097" dur="5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98" dur="5000"/>
                                        <p:tgtEl>
                                          <p:spTgt spid="65"/>
                                        </p:tgtEl>
                                        <p:attrNameLst>
                                          <p:attrName>ppt_h</p:attrName>
                                        </p:attrNameLst>
                                      </p:cBhvr>
                                      <p:tavLst>
                                        <p:tav tm="0">
                                          <p:val>
                                            <p:strVal val="ppt_h"/>
                                          </p:val>
                                        </p:tav>
                                        <p:tav tm="100000">
                                          <p:val>
                                            <p:strVal val="ppt_h"/>
                                          </p:val>
                                        </p:tav>
                                      </p:tavLst>
                                    </p:anim>
                                    <p:set>
                                      <p:cBhvr>
                                        <p:cTn id="1099" dur="1" fill="hold">
                                          <p:stCondLst>
                                            <p:cond delay="4999"/>
                                          </p:stCondLst>
                                        </p:cTn>
                                        <p:tgtEl>
                                          <p:spTgt spid="65"/>
                                        </p:tgtEl>
                                        <p:attrNameLst>
                                          <p:attrName>style.visibility</p:attrName>
                                        </p:attrNameLst>
                                      </p:cBhvr>
                                      <p:to>
                                        <p:strVal val="hidden"/>
                                      </p:to>
                                    </p:set>
                                  </p:childTnLst>
                                </p:cTn>
                              </p:par>
                              <p:par>
                                <p:cTn id="1100" presetID="45" presetClass="exit" presetSubtype="0" fill="hold" grpId="5" nodeType="withEffect">
                                  <p:stCondLst>
                                    <p:cond delay="0"/>
                                  </p:stCondLst>
                                  <p:childTnLst>
                                    <p:animEffect transition="out" filter="fade">
                                      <p:cBhvr>
                                        <p:cTn id="1101" dur="5000"/>
                                        <p:tgtEl>
                                          <p:spTgt spid="85"/>
                                        </p:tgtEl>
                                      </p:cBhvr>
                                    </p:animEffect>
                                    <p:anim calcmode="lin" valueType="num">
                                      <p:cBhvr>
                                        <p:cTn id="1102" dur="5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3" dur="5000"/>
                                        <p:tgtEl>
                                          <p:spTgt spid="85"/>
                                        </p:tgtEl>
                                        <p:attrNameLst>
                                          <p:attrName>ppt_h</p:attrName>
                                        </p:attrNameLst>
                                      </p:cBhvr>
                                      <p:tavLst>
                                        <p:tav tm="0">
                                          <p:val>
                                            <p:strVal val="ppt_h"/>
                                          </p:val>
                                        </p:tav>
                                        <p:tav tm="100000">
                                          <p:val>
                                            <p:strVal val="ppt_h"/>
                                          </p:val>
                                        </p:tav>
                                      </p:tavLst>
                                    </p:anim>
                                    <p:set>
                                      <p:cBhvr>
                                        <p:cTn id="1104" dur="1" fill="hold">
                                          <p:stCondLst>
                                            <p:cond delay="4999"/>
                                          </p:stCondLst>
                                        </p:cTn>
                                        <p:tgtEl>
                                          <p:spTgt spid="85"/>
                                        </p:tgtEl>
                                        <p:attrNameLst>
                                          <p:attrName>style.visibility</p:attrName>
                                        </p:attrNameLst>
                                      </p:cBhvr>
                                      <p:to>
                                        <p:strVal val="hidden"/>
                                      </p:to>
                                    </p:set>
                                  </p:childTnLst>
                                </p:cTn>
                              </p:par>
                              <p:par>
                                <p:cTn id="1105" presetID="45" presetClass="exit" presetSubtype="0" fill="hold" grpId="5" nodeType="withEffect">
                                  <p:stCondLst>
                                    <p:cond delay="0"/>
                                  </p:stCondLst>
                                  <p:childTnLst>
                                    <p:animEffect transition="out" filter="fade">
                                      <p:cBhvr>
                                        <p:cTn id="1106" dur="5000"/>
                                        <p:tgtEl>
                                          <p:spTgt spid="84"/>
                                        </p:tgtEl>
                                      </p:cBhvr>
                                    </p:animEffect>
                                    <p:anim calcmode="lin" valueType="num">
                                      <p:cBhvr>
                                        <p:cTn id="1107" dur="5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8" dur="5000"/>
                                        <p:tgtEl>
                                          <p:spTgt spid="84"/>
                                        </p:tgtEl>
                                        <p:attrNameLst>
                                          <p:attrName>ppt_h</p:attrName>
                                        </p:attrNameLst>
                                      </p:cBhvr>
                                      <p:tavLst>
                                        <p:tav tm="0">
                                          <p:val>
                                            <p:strVal val="ppt_h"/>
                                          </p:val>
                                        </p:tav>
                                        <p:tav tm="100000">
                                          <p:val>
                                            <p:strVal val="ppt_h"/>
                                          </p:val>
                                        </p:tav>
                                      </p:tavLst>
                                    </p:anim>
                                    <p:set>
                                      <p:cBhvr>
                                        <p:cTn id="1109" dur="1" fill="hold">
                                          <p:stCondLst>
                                            <p:cond delay="4999"/>
                                          </p:stCondLst>
                                        </p:cTn>
                                        <p:tgtEl>
                                          <p:spTgt spid="84"/>
                                        </p:tgtEl>
                                        <p:attrNameLst>
                                          <p:attrName>style.visibility</p:attrName>
                                        </p:attrNameLst>
                                      </p:cBhvr>
                                      <p:to>
                                        <p:strVal val="hidden"/>
                                      </p:to>
                                    </p:set>
                                  </p:childTnLst>
                                </p:cTn>
                              </p:par>
                              <p:par>
                                <p:cTn id="1110" presetID="45" presetClass="exit" presetSubtype="0" fill="hold" grpId="5" nodeType="withEffect">
                                  <p:stCondLst>
                                    <p:cond delay="0"/>
                                  </p:stCondLst>
                                  <p:childTnLst>
                                    <p:animEffect transition="out" filter="fade">
                                      <p:cBhvr>
                                        <p:cTn id="1111" dur="5000"/>
                                        <p:tgtEl>
                                          <p:spTgt spid="86"/>
                                        </p:tgtEl>
                                      </p:cBhvr>
                                    </p:animEffect>
                                    <p:anim calcmode="lin" valueType="num">
                                      <p:cBhvr>
                                        <p:cTn id="1112" dur="5000"/>
                                        <p:tgtEl>
                                          <p:spTgt spid="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13" dur="5000"/>
                                        <p:tgtEl>
                                          <p:spTgt spid="86"/>
                                        </p:tgtEl>
                                        <p:attrNameLst>
                                          <p:attrName>ppt_h</p:attrName>
                                        </p:attrNameLst>
                                      </p:cBhvr>
                                      <p:tavLst>
                                        <p:tav tm="0">
                                          <p:val>
                                            <p:strVal val="ppt_h"/>
                                          </p:val>
                                        </p:tav>
                                        <p:tav tm="100000">
                                          <p:val>
                                            <p:strVal val="ppt_h"/>
                                          </p:val>
                                        </p:tav>
                                      </p:tavLst>
                                    </p:anim>
                                    <p:set>
                                      <p:cBhvr>
                                        <p:cTn id="1114" dur="1" fill="hold">
                                          <p:stCondLst>
                                            <p:cond delay="4999"/>
                                          </p:stCondLst>
                                        </p:cTn>
                                        <p:tgtEl>
                                          <p:spTgt spid="86"/>
                                        </p:tgtEl>
                                        <p:attrNameLst>
                                          <p:attrName>style.visibility</p:attrName>
                                        </p:attrNameLst>
                                      </p:cBhvr>
                                      <p:to>
                                        <p:strVal val="hidden"/>
                                      </p:to>
                                    </p:set>
                                  </p:childTnLst>
                                </p:cTn>
                              </p:par>
                              <p:par>
                                <p:cTn id="1115" presetID="45" presetClass="exit" presetSubtype="0" fill="hold" grpId="5" nodeType="withEffect">
                                  <p:stCondLst>
                                    <p:cond delay="0"/>
                                  </p:stCondLst>
                                  <p:childTnLst>
                                    <p:animEffect transition="out" filter="fade">
                                      <p:cBhvr>
                                        <p:cTn id="1116" dur="5000"/>
                                        <p:tgtEl>
                                          <p:spTgt spid="91"/>
                                        </p:tgtEl>
                                      </p:cBhvr>
                                    </p:animEffect>
                                    <p:anim calcmode="lin" valueType="num">
                                      <p:cBhvr>
                                        <p:cTn id="1117" dur="5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18" dur="5000"/>
                                        <p:tgtEl>
                                          <p:spTgt spid="91"/>
                                        </p:tgtEl>
                                        <p:attrNameLst>
                                          <p:attrName>ppt_h</p:attrName>
                                        </p:attrNameLst>
                                      </p:cBhvr>
                                      <p:tavLst>
                                        <p:tav tm="0">
                                          <p:val>
                                            <p:strVal val="ppt_h"/>
                                          </p:val>
                                        </p:tav>
                                        <p:tav tm="100000">
                                          <p:val>
                                            <p:strVal val="ppt_h"/>
                                          </p:val>
                                        </p:tav>
                                      </p:tavLst>
                                    </p:anim>
                                    <p:set>
                                      <p:cBhvr>
                                        <p:cTn id="1119" dur="1" fill="hold">
                                          <p:stCondLst>
                                            <p:cond delay="4999"/>
                                          </p:stCondLst>
                                        </p:cTn>
                                        <p:tgtEl>
                                          <p:spTgt spid="91"/>
                                        </p:tgtEl>
                                        <p:attrNameLst>
                                          <p:attrName>style.visibility</p:attrName>
                                        </p:attrNameLst>
                                      </p:cBhvr>
                                      <p:to>
                                        <p:strVal val="hidden"/>
                                      </p:to>
                                    </p:set>
                                  </p:childTnLst>
                                </p:cTn>
                              </p:par>
                              <p:par>
                                <p:cTn id="1120" presetID="45" presetClass="exit" presetSubtype="0" fill="hold" grpId="5" nodeType="withEffect">
                                  <p:stCondLst>
                                    <p:cond delay="0"/>
                                  </p:stCondLst>
                                  <p:childTnLst>
                                    <p:animEffect transition="out" filter="fade">
                                      <p:cBhvr>
                                        <p:cTn id="1121" dur="5000"/>
                                        <p:tgtEl>
                                          <p:spTgt spid="90"/>
                                        </p:tgtEl>
                                      </p:cBhvr>
                                    </p:animEffect>
                                    <p:anim calcmode="lin" valueType="num">
                                      <p:cBhvr>
                                        <p:cTn id="1122" dur="5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3" dur="5000"/>
                                        <p:tgtEl>
                                          <p:spTgt spid="90"/>
                                        </p:tgtEl>
                                        <p:attrNameLst>
                                          <p:attrName>ppt_h</p:attrName>
                                        </p:attrNameLst>
                                      </p:cBhvr>
                                      <p:tavLst>
                                        <p:tav tm="0">
                                          <p:val>
                                            <p:strVal val="ppt_h"/>
                                          </p:val>
                                        </p:tav>
                                        <p:tav tm="100000">
                                          <p:val>
                                            <p:strVal val="ppt_h"/>
                                          </p:val>
                                        </p:tav>
                                      </p:tavLst>
                                    </p:anim>
                                    <p:set>
                                      <p:cBhvr>
                                        <p:cTn id="1124" dur="1" fill="hold">
                                          <p:stCondLst>
                                            <p:cond delay="4999"/>
                                          </p:stCondLst>
                                        </p:cTn>
                                        <p:tgtEl>
                                          <p:spTgt spid="90"/>
                                        </p:tgtEl>
                                        <p:attrNameLst>
                                          <p:attrName>style.visibility</p:attrName>
                                        </p:attrNameLst>
                                      </p:cBhvr>
                                      <p:to>
                                        <p:strVal val="hidden"/>
                                      </p:to>
                                    </p:set>
                                  </p:childTnLst>
                                </p:cTn>
                              </p:par>
                              <p:par>
                                <p:cTn id="1125" presetID="45" presetClass="exit" presetSubtype="0" fill="hold" grpId="5" nodeType="withEffect">
                                  <p:stCondLst>
                                    <p:cond delay="0"/>
                                  </p:stCondLst>
                                  <p:childTnLst>
                                    <p:animEffect transition="out" filter="fade">
                                      <p:cBhvr>
                                        <p:cTn id="1126" dur="5000"/>
                                        <p:tgtEl>
                                          <p:spTgt spid="92"/>
                                        </p:tgtEl>
                                      </p:cBhvr>
                                    </p:animEffect>
                                    <p:anim calcmode="lin" valueType="num">
                                      <p:cBhvr>
                                        <p:cTn id="1127" dur="5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8" dur="5000"/>
                                        <p:tgtEl>
                                          <p:spTgt spid="92"/>
                                        </p:tgtEl>
                                        <p:attrNameLst>
                                          <p:attrName>ppt_h</p:attrName>
                                        </p:attrNameLst>
                                      </p:cBhvr>
                                      <p:tavLst>
                                        <p:tav tm="0">
                                          <p:val>
                                            <p:strVal val="ppt_h"/>
                                          </p:val>
                                        </p:tav>
                                        <p:tav tm="100000">
                                          <p:val>
                                            <p:strVal val="ppt_h"/>
                                          </p:val>
                                        </p:tav>
                                      </p:tavLst>
                                    </p:anim>
                                    <p:set>
                                      <p:cBhvr>
                                        <p:cTn id="1129" dur="1" fill="hold">
                                          <p:stCondLst>
                                            <p:cond delay="4999"/>
                                          </p:stCondLst>
                                        </p:cTn>
                                        <p:tgtEl>
                                          <p:spTgt spid="92"/>
                                        </p:tgtEl>
                                        <p:attrNameLst>
                                          <p:attrName>style.visibility</p:attrName>
                                        </p:attrNameLst>
                                      </p:cBhvr>
                                      <p:to>
                                        <p:strVal val="hidden"/>
                                      </p:to>
                                    </p:set>
                                  </p:childTnLst>
                                </p:cTn>
                              </p:par>
                              <p:par>
                                <p:cTn id="1130" presetID="45" presetClass="exit" presetSubtype="0" fill="hold" grpId="5" nodeType="withEffect">
                                  <p:stCondLst>
                                    <p:cond delay="0"/>
                                  </p:stCondLst>
                                  <p:childTnLst>
                                    <p:animEffect transition="out" filter="fade">
                                      <p:cBhvr>
                                        <p:cTn id="1131" dur="5000"/>
                                        <p:tgtEl>
                                          <p:spTgt spid="73"/>
                                        </p:tgtEl>
                                      </p:cBhvr>
                                    </p:animEffect>
                                    <p:anim calcmode="lin" valueType="num">
                                      <p:cBhvr>
                                        <p:cTn id="1132" dur="5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3" dur="5000"/>
                                        <p:tgtEl>
                                          <p:spTgt spid="73"/>
                                        </p:tgtEl>
                                        <p:attrNameLst>
                                          <p:attrName>ppt_h</p:attrName>
                                        </p:attrNameLst>
                                      </p:cBhvr>
                                      <p:tavLst>
                                        <p:tav tm="0">
                                          <p:val>
                                            <p:strVal val="ppt_h"/>
                                          </p:val>
                                        </p:tav>
                                        <p:tav tm="100000">
                                          <p:val>
                                            <p:strVal val="ppt_h"/>
                                          </p:val>
                                        </p:tav>
                                      </p:tavLst>
                                    </p:anim>
                                    <p:set>
                                      <p:cBhvr>
                                        <p:cTn id="1134" dur="1" fill="hold">
                                          <p:stCondLst>
                                            <p:cond delay="4999"/>
                                          </p:stCondLst>
                                        </p:cTn>
                                        <p:tgtEl>
                                          <p:spTgt spid="73"/>
                                        </p:tgtEl>
                                        <p:attrNameLst>
                                          <p:attrName>style.visibility</p:attrName>
                                        </p:attrNameLst>
                                      </p:cBhvr>
                                      <p:to>
                                        <p:strVal val="hidden"/>
                                      </p:to>
                                    </p:set>
                                  </p:childTnLst>
                                </p:cTn>
                              </p:par>
                              <p:par>
                                <p:cTn id="1135" presetID="45" presetClass="exit" presetSubtype="0" fill="hold" grpId="5" nodeType="withEffect">
                                  <p:stCondLst>
                                    <p:cond delay="0"/>
                                  </p:stCondLst>
                                  <p:childTnLst>
                                    <p:animEffect transition="out" filter="fade">
                                      <p:cBhvr>
                                        <p:cTn id="1136" dur="5000"/>
                                        <p:tgtEl>
                                          <p:spTgt spid="72"/>
                                        </p:tgtEl>
                                      </p:cBhvr>
                                    </p:animEffect>
                                    <p:anim calcmode="lin" valueType="num">
                                      <p:cBhvr>
                                        <p:cTn id="1137" dur="5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8" dur="5000"/>
                                        <p:tgtEl>
                                          <p:spTgt spid="72"/>
                                        </p:tgtEl>
                                        <p:attrNameLst>
                                          <p:attrName>ppt_h</p:attrName>
                                        </p:attrNameLst>
                                      </p:cBhvr>
                                      <p:tavLst>
                                        <p:tav tm="0">
                                          <p:val>
                                            <p:strVal val="ppt_h"/>
                                          </p:val>
                                        </p:tav>
                                        <p:tav tm="100000">
                                          <p:val>
                                            <p:strVal val="ppt_h"/>
                                          </p:val>
                                        </p:tav>
                                      </p:tavLst>
                                    </p:anim>
                                    <p:set>
                                      <p:cBhvr>
                                        <p:cTn id="1139" dur="1" fill="hold">
                                          <p:stCondLst>
                                            <p:cond delay="4999"/>
                                          </p:stCondLst>
                                        </p:cTn>
                                        <p:tgtEl>
                                          <p:spTgt spid="72"/>
                                        </p:tgtEl>
                                        <p:attrNameLst>
                                          <p:attrName>style.visibility</p:attrName>
                                        </p:attrNameLst>
                                      </p:cBhvr>
                                      <p:to>
                                        <p:strVal val="hidden"/>
                                      </p:to>
                                    </p:set>
                                  </p:childTnLst>
                                </p:cTn>
                              </p:par>
                              <p:par>
                                <p:cTn id="1140" presetID="45" presetClass="exit" presetSubtype="0" fill="hold" grpId="5" nodeType="withEffect">
                                  <p:stCondLst>
                                    <p:cond delay="0"/>
                                  </p:stCondLst>
                                  <p:childTnLst>
                                    <p:animEffect transition="out" filter="fade">
                                      <p:cBhvr>
                                        <p:cTn id="1141" dur="5000"/>
                                        <p:tgtEl>
                                          <p:spTgt spid="74"/>
                                        </p:tgtEl>
                                      </p:cBhvr>
                                    </p:animEffect>
                                    <p:anim calcmode="lin" valueType="num">
                                      <p:cBhvr>
                                        <p:cTn id="1142" dur="5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3" dur="5000"/>
                                        <p:tgtEl>
                                          <p:spTgt spid="74"/>
                                        </p:tgtEl>
                                        <p:attrNameLst>
                                          <p:attrName>ppt_h</p:attrName>
                                        </p:attrNameLst>
                                      </p:cBhvr>
                                      <p:tavLst>
                                        <p:tav tm="0">
                                          <p:val>
                                            <p:strVal val="ppt_h"/>
                                          </p:val>
                                        </p:tav>
                                        <p:tav tm="100000">
                                          <p:val>
                                            <p:strVal val="ppt_h"/>
                                          </p:val>
                                        </p:tav>
                                      </p:tavLst>
                                    </p:anim>
                                    <p:set>
                                      <p:cBhvr>
                                        <p:cTn id="1144" dur="1" fill="hold">
                                          <p:stCondLst>
                                            <p:cond delay="4999"/>
                                          </p:stCondLst>
                                        </p:cTn>
                                        <p:tgtEl>
                                          <p:spTgt spid="74"/>
                                        </p:tgtEl>
                                        <p:attrNameLst>
                                          <p:attrName>style.visibility</p:attrName>
                                        </p:attrNameLst>
                                      </p:cBhvr>
                                      <p:to>
                                        <p:strVal val="hidden"/>
                                      </p:to>
                                    </p:set>
                                  </p:childTnLst>
                                </p:cTn>
                              </p:par>
                              <p:par>
                                <p:cTn id="1145" presetID="45" presetClass="exit" presetSubtype="0" fill="hold" grpId="5" nodeType="withEffect">
                                  <p:stCondLst>
                                    <p:cond delay="0"/>
                                  </p:stCondLst>
                                  <p:childTnLst>
                                    <p:animEffect transition="out" filter="fade">
                                      <p:cBhvr>
                                        <p:cTn id="1146" dur="5000"/>
                                        <p:tgtEl>
                                          <p:spTgt spid="79"/>
                                        </p:tgtEl>
                                      </p:cBhvr>
                                    </p:animEffect>
                                    <p:anim calcmode="lin" valueType="num">
                                      <p:cBhvr>
                                        <p:cTn id="1147" dur="5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8" dur="5000"/>
                                        <p:tgtEl>
                                          <p:spTgt spid="79"/>
                                        </p:tgtEl>
                                        <p:attrNameLst>
                                          <p:attrName>ppt_h</p:attrName>
                                        </p:attrNameLst>
                                      </p:cBhvr>
                                      <p:tavLst>
                                        <p:tav tm="0">
                                          <p:val>
                                            <p:strVal val="ppt_h"/>
                                          </p:val>
                                        </p:tav>
                                        <p:tav tm="100000">
                                          <p:val>
                                            <p:strVal val="ppt_h"/>
                                          </p:val>
                                        </p:tav>
                                      </p:tavLst>
                                    </p:anim>
                                    <p:set>
                                      <p:cBhvr>
                                        <p:cTn id="1149" dur="1" fill="hold">
                                          <p:stCondLst>
                                            <p:cond delay="4999"/>
                                          </p:stCondLst>
                                        </p:cTn>
                                        <p:tgtEl>
                                          <p:spTgt spid="79"/>
                                        </p:tgtEl>
                                        <p:attrNameLst>
                                          <p:attrName>style.visibility</p:attrName>
                                        </p:attrNameLst>
                                      </p:cBhvr>
                                      <p:to>
                                        <p:strVal val="hidden"/>
                                      </p:to>
                                    </p:set>
                                  </p:childTnLst>
                                </p:cTn>
                              </p:par>
                              <p:par>
                                <p:cTn id="1150" presetID="45" presetClass="exit" presetSubtype="0" fill="hold" grpId="5" nodeType="withEffect">
                                  <p:stCondLst>
                                    <p:cond delay="0"/>
                                  </p:stCondLst>
                                  <p:childTnLst>
                                    <p:animEffect transition="out" filter="fade">
                                      <p:cBhvr>
                                        <p:cTn id="1151" dur="5000"/>
                                        <p:tgtEl>
                                          <p:spTgt spid="78"/>
                                        </p:tgtEl>
                                      </p:cBhvr>
                                    </p:animEffect>
                                    <p:anim calcmode="lin" valueType="num">
                                      <p:cBhvr>
                                        <p:cTn id="1152" dur="5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53" dur="5000"/>
                                        <p:tgtEl>
                                          <p:spTgt spid="78"/>
                                        </p:tgtEl>
                                        <p:attrNameLst>
                                          <p:attrName>ppt_h</p:attrName>
                                        </p:attrNameLst>
                                      </p:cBhvr>
                                      <p:tavLst>
                                        <p:tav tm="0">
                                          <p:val>
                                            <p:strVal val="ppt_h"/>
                                          </p:val>
                                        </p:tav>
                                        <p:tav tm="100000">
                                          <p:val>
                                            <p:strVal val="ppt_h"/>
                                          </p:val>
                                        </p:tav>
                                      </p:tavLst>
                                    </p:anim>
                                    <p:set>
                                      <p:cBhvr>
                                        <p:cTn id="1154" dur="1" fill="hold">
                                          <p:stCondLst>
                                            <p:cond delay="4999"/>
                                          </p:stCondLst>
                                        </p:cTn>
                                        <p:tgtEl>
                                          <p:spTgt spid="78"/>
                                        </p:tgtEl>
                                        <p:attrNameLst>
                                          <p:attrName>style.visibility</p:attrName>
                                        </p:attrNameLst>
                                      </p:cBhvr>
                                      <p:to>
                                        <p:strVal val="hidden"/>
                                      </p:to>
                                    </p:set>
                                  </p:childTnLst>
                                </p:cTn>
                              </p:par>
                              <p:par>
                                <p:cTn id="1155" presetID="45" presetClass="exit" presetSubtype="0" fill="hold" grpId="5" nodeType="withEffect">
                                  <p:stCondLst>
                                    <p:cond delay="0"/>
                                  </p:stCondLst>
                                  <p:childTnLst>
                                    <p:animEffect transition="out" filter="fade">
                                      <p:cBhvr>
                                        <p:cTn id="1156" dur="5000"/>
                                        <p:tgtEl>
                                          <p:spTgt spid="80"/>
                                        </p:tgtEl>
                                      </p:cBhvr>
                                    </p:animEffect>
                                    <p:anim calcmode="lin" valueType="num">
                                      <p:cBhvr>
                                        <p:cTn id="1157" dur="5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58" dur="5000"/>
                                        <p:tgtEl>
                                          <p:spTgt spid="80"/>
                                        </p:tgtEl>
                                        <p:attrNameLst>
                                          <p:attrName>ppt_h</p:attrName>
                                        </p:attrNameLst>
                                      </p:cBhvr>
                                      <p:tavLst>
                                        <p:tav tm="0">
                                          <p:val>
                                            <p:strVal val="ppt_h"/>
                                          </p:val>
                                        </p:tav>
                                        <p:tav tm="100000">
                                          <p:val>
                                            <p:strVal val="ppt_h"/>
                                          </p:val>
                                        </p:tav>
                                      </p:tavLst>
                                    </p:anim>
                                    <p:set>
                                      <p:cBhvr>
                                        <p:cTn id="1159" dur="1" fill="hold">
                                          <p:stCondLst>
                                            <p:cond delay="4999"/>
                                          </p:stCondLst>
                                        </p:cTn>
                                        <p:tgtEl>
                                          <p:spTgt spid="80"/>
                                        </p:tgtEl>
                                        <p:attrNameLst>
                                          <p:attrName>style.visibility</p:attrName>
                                        </p:attrNameLst>
                                      </p:cBhvr>
                                      <p:to>
                                        <p:strVal val="hidden"/>
                                      </p:to>
                                    </p:set>
                                  </p:childTnLst>
                                </p:cTn>
                              </p:par>
                              <p:par>
                                <p:cTn id="1160" presetID="45" presetClass="exit" presetSubtype="0" fill="hold" grpId="5" nodeType="withEffect">
                                  <p:stCondLst>
                                    <p:cond delay="0"/>
                                  </p:stCondLst>
                                  <p:childTnLst>
                                    <p:animEffect transition="out" filter="fade">
                                      <p:cBhvr>
                                        <p:cTn id="1161" dur="5000"/>
                                        <p:tgtEl>
                                          <p:spTgt spid="67"/>
                                        </p:tgtEl>
                                      </p:cBhvr>
                                    </p:animEffect>
                                    <p:anim calcmode="lin" valueType="num">
                                      <p:cBhvr>
                                        <p:cTn id="1162" dur="5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3" dur="5000"/>
                                        <p:tgtEl>
                                          <p:spTgt spid="67"/>
                                        </p:tgtEl>
                                        <p:attrNameLst>
                                          <p:attrName>ppt_h</p:attrName>
                                        </p:attrNameLst>
                                      </p:cBhvr>
                                      <p:tavLst>
                                        <p:tav tm="0">
                                          <p:val>
                                            <p:strVal val="ppt_h"/>
                                          </p:val>
                                        </p:tav>
                                        <p:tav tm="100000">
                                          <p:val>
                                            <p:strVal val="ppt_h"/>
                                          </p:val>
                                        </p:tav>
                                      </p:tavLst>
                                    </p:anim>
                                    <p:set>
                                      <p:cBhvr>
                                        <p:cTn id="1164" dur="1" fill="hold">
                                          <p:stCondLst>
                                            <p:cond delay="4999"/>
                                          </p:stCondLst>
                                        </p:cTn>
                                        <p:tgtEl>
                                          <p:spTgt spid="67"/>
                                        </p:tgtEl>
                                        <p:attrNameLst>
                                          <p:attrName>style.visibility</p:attrName>
                                        </p:attrNameLst>
                                      </p:cBhvr>
                                      <p:to>
                                        <p:strVal val="hidden"/>
                                      </p:to>
                                    </p:set>
                                  </p:childTnLst>
                                </p:cTn>
                              </p:par>
                              <p:par>
                                <p:cTn id="1165" presetID="45" presetClass="exit" presetSubtype="0" fill="hold" grpId="5" nodeType="withEffect">
                                  <p:stCondLst>
                                    <p:cond delay="0"/>
                                  </p:stCondLst>
                                  <p:childTnLst>
                                    <p:animEffect transition="out" filter="fade">
                                      <p:cBhvr>
                                        <p:cTn id="1166" dur="5000"/>
                                        <p:tgtEl>
                                          <p:spTgt spid="66"/>
                                        </p:tgtEl>
                                      </p:cBhvr>
                                    </p:animEffect>
                                    <p:anim calcmode="lin" valueType="num">
                                      <p:cBhvr>
                                        <p:cTn id="1167" dur="5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8" dur="5000"/>
                                        <p:tgtEl>
                                          <p:spTgt spid="66"/>
                                        </p:tgtEl>
                                        <p:attrNameLst>
                                          <p:attrName>ppt_h</p:attrName>
                                        </p:attrNameLst>
                                      </p:cBhvr>
                                      <p:tavLst>
                                        <p:tav tm="0">
                                          <p:val>
                                            <p:strVal val="ppt_h"/>
                                          </p:val>
                                        </p:tav>
                                        <p:tav tm="100000">
                                          <p:val>
                                            <p:strVal val="ppt_h"/>
                                          </p:val>
                                        </p:tav>
                                      </p:tavLst>
                                    </p:anim>
                                    <p:set>
                                      <p:cBhvr>
                                        <p:cTn id="1169" dur="1" fill="hold">
                                          <p:stCondLst>
                                            <p:cond delay="4999"/>
                                          </p:stCondLst>
                                        </p:cTn>
                                        <p:tgtEl>
                                          <p:spTgt spid="66"/>
                                        </p:tgtEl>
                                        <p:attrNameLst>
                                          <p:attrName>style.visibility</p:attrName>
                                        </p:attrNameLst>
                                      </p:cBhvr>
                                      <p:to>
                                        <p:strVal val="hidden"/>
                                      </p:to>
                                    </p:set>
                                  </p:childTnLst>
                                </p:cTn>
                              </p:par>
                              <p:par>
                                <p:cTn id="1170" presetID="45" presetClass="exit" presetSubtype="0" fill="hold" grpId="5" nodeType="withEffect">
                                  <p:stCondLst>
                                    <p:cond delay="0"/>
                                  </p:stCondLst>
                                  <p:childTnLst>
                                    <p:animEffect transition="out" filter="fade">
                                      <p:cBhvr>
                                        <p:cTn id="1171" dur="5000"/>
                                        <p:tgtEl>
                                          <p:spTgt spid="68"/>
                                        </p:tgtEl>
                                      </p:cBhvr>
                                    </p:animEffect>
                                    <p:anim calcmode="lin" valueType="num">
                                      <p:cBhvr>
                                        <p:cTn id="1172" dur="5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73" dur="5000"/>
                                        <p:tgtEl>
                                          <p:spTgt spid="68"/>
                                        </p:tgtEl>
                                        <p:attrNameLst>
                                          <p:attrName>ppt_h</p:attrName>
                                        </p:attrNameLst>
                                      </p:cBhvr>
                                      <p:tavLst>
                                        <p:tav tm="0">
                                          <p:val>
                                            <p:strVal val="ppt_h"/>
                                          </p:val>
                                        </p:tav>
                                        <p:tav tm="100000">
                                          <p:val>
                                            <p:strVal val="ppt_h"/>
                                          </p:val>
                                        </p:tav>
                                      </p:tavLst>
                                    </p:anim>
                                    <p:set>
                                      <p:cBhvr>
                                        <p:cTn id="1174" dur="1" fill="hold">
                                          <p:stCondLst>
                                            <p:cond delay="4999"/>
                                          </p:stCondLst>
                                        </p:cTn>
                                        <p:tgtEl>
                                          <p:spTgt spid="68"/>
                                        </p:tgtEl>
                                        <p:attrNameLst>
                                          <p:attrName>style.visibility</p:attrName>
                                        </p:attrNameLst>
                                      </p:cBhvr>
                                      <p:to>
                                        <p:strVal val="hidden"/>
                                      </p:to>
                                    </p:set>
                                  </p:childTnLst>
                                </p:cTn>
                              </p:par>
                              <p:par>
                                <p:cTn id="1175" presetID="45" presetClass="exit" presetSubtype="0" fill="hold" grpId="5" nodeType="withEffect">
                                  <p:stCondLst>
                                    <p:cond delay="0"/>
                                  </p:stCondLst>
                                  <p:childTnLst>
                                    <p:animEffect transition="out" filter="fade">
                                      <p:cBhvr>
                                        <p:cTn id="1176" dur="5000"/>
                                        <p:tgtEl>
                                          <p:spTgt spid="8"/>
                                        </p:tgtEl>
                                      </p:cBhvr>
                                    </p:animEffect>
                                    <p:anim calcmode="lin" valueType="num">
                                      <p:cBhvr>
                                        <p:cTn id="1177"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78" dur="5000"/>
                                        <p:tgtEl>
                                          <p:spTgt spid="8"/>
                                        </p:tgtEl>
                                        <p:attrNameLst>
                                          <p:attrName>ppt_h</p:attrName>
                                        </p:attrNameLst>
                                      </p:cBhvr>
                                      <p:tavLst>
                                        <p:tav tm="0">
                                          <p:val>
                                            <p:strVal val="ppt_h"/>
                                          </p:val>
                                        </p:tav>
                                        <p:tav tm="100000">
                                          <p:val>
                                            <p:strVal val="ppt_h"/>
                                          </p:val>
                                        </p:tav>
                                      </p:tavLst>
                                    </p:anim>
                                    <p:set>
                                      <p:cBhvr>
                                        <p:cTn id="1179" dur="1" fill="hold">
                                          <p:stCondLst>
                                            <p:cond delay="4999"/>
                                          </p:stCondLst>
                                        </p:cTn>
                                        <p:tgtEl>
                                          <p:spTgt spid="8"/>
                                        </p:tgtEl>
                                        <p:attrNameLst>
                                          <p:attrName>style.visibility</p:attrName>
                                        </p:attrNameLst>
                                      </p:cBhvr>
                                      <p:to>
                                        <p:strVal val="hidden"/>
                                      </p:to>
                                    </p:set>
                                  </p:childTnLst>
                                </p:cTn>
                              </p:par>
                              <p:par>
                                <p:cTn id="1180" presetID="45" presetClass="exit" presetSubtype="0" fill="hold" grpId="5" nodeType="withEffect">
                                  <p:stCondLst>
                                    <p:cond delay="0"/>
                                  </p:stCondLst>
                                  <p:childTnLst>
                                    <p:animEffect transition="out" filter="fade">
                                      <p:cBhvr>
                                        <p:cTn id="1181" dur="5000"/>
                                        <p:tgtEl>
                                          <p:spTgt spid="6"/>
                                        </p:tgtEl>
                                      </p:cBhvr>
                                    </p:animEffect>
                                    <p:anim calcmode="lin" valueType="num">
                                      <p:cBhvr>
                                        <p:cTn id="1182"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83" dur="5000"/>
                                        <p:tgtEl>
                                          <p:spTgt spid="6"/>
                                        </p:tgtEl>
                                        <p:attrNameLst>
                                          <p:attrName>ppt_h</p:attrName>
                                        </p:attrNameLst>
                                      </p:cBhvr>
                                      <p:tavLst>
                                        <p:tav tm="0">
                                          <p:val>
                                            <p:strVal val="ppt_h"/>
                                          </p:val>
                                        </p:tav>
                                        <p:tav tm="100000">
                                          <p:val>
                                            <p:strVal val="ppt_h"/>
                                          </p:val>
                                        </p:tav>
                                      </p:tavLst>
                                    </p:anim>
                                    <p:set>
                                      <p:cBhvr>
                                        <p:cTn id="1184" dur="1" fill="hold">
                                          <p:stCondLst>
                                            <p:cond delay="4999"/>
                                          </p:stCondLst>
                                        </p:cTn>
                                        <p:tgtEl>
                                          <p:spTgt spid="6"/>
                                        </p:tgtEl>
                                        <p:attrNameLst>
                                          <p:attrName>style.visibility</p:attrName>
                                        </p:attrNameLst>
                                      </p:cBhvr>
                                      <p:to>
                                        <p:strVal val="hidden"/>
                                      </p:to>
                                    </p:set>
                                  </p:childTnLst>
                                </p:cTn>
                              </p:par>
                              <p:par>
                                <p:cTn id="1185" presetID="45" presetClass="exit" presetSubtype="0" fill="hold" grpId="5" nodeType="withEffect">
                                  <p:stCondLst>
                                    <p:cond delay="0"/>
                                  </p:stCondLst>
                                  <p:childTnLst>
                                    <p:animEffect transition="out" filter="fade">
                                      <p:cBhvr>
                                        <p:cTn id="1186" dur="5000"/>
                                        <p:tgtEl>
                                          <p:spTgt spid="49"/>
                                        </p:tgtEl>
                                      </p:cBhvr>
                                    </p:animEffect>
                                    <p:anim calcmode="lin" valueType="num">
                                      <p:cBhvr>
                                        <p:cTn id="1187" dur="5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88" dur="5000"/>
                                        <p:tgtEl>
                                          <p:spTgt spid="49"/>
                                        </p:tgtEl>
                                        <p:attrNameLst>
                                          <p:attrName>ppt_h</p:attrName>
                                        </p:attrNameLst>
                                      </p:cBhvr>
                                      <p:tavLst>
                                        <p:tav tm="0">
                                          <p:val>
                                            <p:strVal val="ppt_h"/>
                                          </p:val>
                                        </p:tav>
                                        <p:tav tm="100000">
                                          <p:val>
                                            <p:strVal val="ppt_h"/>
                                          </p:val>
                                        </p:tav>
                                      </p:tavLst>
                                    </p:anim>
                                    <p:set>
                                      <p:cBhvr>
                                        <p:cTn id="1189" dur="1" fill="hold">
                                          <p:stCondLst>
                                            <p:cond delay="4999"/>
                                          </p:stCondLst>
                                        </p:cTn>
                                        <p:tgtEl>
                                          <p:spTgt spid="49"/>
                                        </p:tgtEl>
                                        <p:attrNameLst>
                                          <p:attrName>style.visibility</p:attrName>
                                        </p:attrNameLst>
                                      </p:cBhvr>
                                      <p:to>
                                        <p:strVal val="hidden"/>
                                      </p:to>
                                    </p:set>
                                  </p:childTnLst>
                                </p:cTn>
                              </p:par>
                              <p:par>
                                <p:cTn id="1190" presetID="45" presetClass="exit" presetSubtype="0" fill="hold" grpId="5" nodeType="withEffect">
                                  <p:stCondLst>
                                    <p:cond delay="0"/>
                                  </p:stCondLst>
                                  <p:childTnLst>
                                    <p:animEffect transition="out" filter="fade">
                                      <p:cBhvr>
                                        <p:cTn id="1191" dur="5000"/>
                                        <p:tgtEl>
                                          <p:spTgt spid="56"/>
                                        </p:tgtEl>
                                      </p:cBhvr>
                                    </p:animEffect>
                                    <p:anim calcmode="lin" valueType="num">
                                      <p:cBhvr>
                                        <p:cTn id="1192" dur="5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3" dur="5000"/>
                                        <p:tgtEl>
                                          <p:spTgt spid="56"/>
                                        </p:tgtEl>
                                        <p:attrNameLst>
                                          <p:attrName>ppt_h</p:attrName>
                                        </p:attrNameLst>
                                      </p:cBhvr>
                                      <p:tavLst>
                                        <p:tav tm="0">
                                          <p:val>
                                            <p:strVal val="ppt_h"/>
                                          </p:val>
                                        </p:tav>
                                        <p:tav tm="100000">
                                          <p:val>
                                            <p:strVal val="ppt_h"/>
                                          </p:val>
                                        </p:tav>
                                      </p:tavLst>
                                    </p:anim>
                                    <p:set>
                                      <p:cBhvr>
                                        <p:cTn id="1194" dur="1" fill="hold">
                                          <p:stCondLst>
                                            <p:cond delay="4999"/>
                                          </p:stCondLst>
                                        </p:cTn>
                                        <p:tgtEl>
                                          <p:spTgt spid="56"/>
                                        </p:tgtEl>
                                        <p:attrNameLst>
                                          <p:attrName>style.visibility</p:attrName>
                                        </p:attrNameLst>
                                      </p:cBhvr>
                                      <p:to>
                                        <p:strVal val="hidden"/>
                                      </p:to>
                                    </p:set>
                                  </p:childTnLst>
                                </p:cTn>
                              </p:par>
                              <p:par>
                                <p:cTn id="1195" presetID="45" presetClass="exit" presetSubtype="0" fill="hold" grpId="5" nodeType="withEffect">
                                  <p:stCondLst>
                                    <p:cond delay="0"/>
                                  </p:stCondLst>
                                  <p:childTnLst>
                                    <p:animEffect transition="out" filter="fade">
                                      <p:cBhvr>
                                        <p:cTn id="1196" dur="5000"/>
                                        <p:tgtEl>
                                          <p:spTgt spid="35"/>
                                        </p:tgtEl>
                                      </p:cBhvr>
                                    </p:animEffect>
                                    <p:anim calcmode="lin" valueType="num">
                                      <p:cBhvr>
                                        <p:cTn id="1197" dur="5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8" dur="5000"/>
                                        <p:tgtEl>
                                          <p:spTgt spid="35"/>
                                        </p:tgtEl>
                                        <p:attrNameLst>
                                          <p:attrName>ppt_h</p:attrName>
                                        </p:attrNameLst>
                                      </p:cBhvr>
                                      <p:tavLst>
                                        <p:tav tm="0">
                                          <p:val>
                                            <p:strVal val="ppt_h"/>
                                          </p:val>
                                        </p:tav>
                                        <p:tav tm="100000">
                                          <p:val>
                                            <p:strVal val="ppt_h"/>
                                          </p:val>
                                        </p:tav>
                                      </p:tavLst>
                                    </p:anim>
                                    <p:set>
                                      <p:cBhvr>
                                        <p:cTn id="1199" dur="1" fill="hold">
                                          <p:stCondLst>
                                            <p:cond delay="4999"/>
                                          </p:stCondLst>
                                        </p:cTn>
                                        <p:tgtEl>
                                          <p:spTgt spid="35"/>
                                        </p:tgtEl>
                                        <p:attrNameLst>
                                          <p:attrName>style.visibility</p:attrName>
                                        </p:attrNameLst>
                                      </p:cBhvr>
                                      <p:to>
                                        <p:strVal val="hidden"/>
                                      </p:to>
                                    </p:set>
                                  </p:childTnLst>
                                </p:cTn>
                              </p:par>
                              <p:par>
                                <p:cTn id="1200" presetID="45" presetClass="exit" presetSubtype="0" fill="hold" grpId="5" nodeType="withEffect">
                                  <p:stCondLst>
                                    <p:cond delay="0"/>
                                  </p:stCondLst>
                                  <p:childTnLst>
                                    <p:animEffect transition="out" filter="fade">
                                      <p:cBhvr>
                                        <p:cTn id="1201" dur="5000"/>
                                        <p:tgtEl>
                                          <p:spTgt spid="42"/>
                                        </p:tgtEl>
                                      </p:cBhvr>
                                    </p:animEffect>
                                    <p:anim calcmode="lin" valueType="num">
                                      <p:cBhvr>
                                        <p:cTn id="1202"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3" dur="5000"/>
                                        <p:tgtEl>
                                          <p:spTgt spid="42"/>
                                        </p:tgtEl>
                                        <p:attrNameLst>
                                          <p:attrName>ppt_h</p:attrName>
                                        </p:attrNameLst>
                                      </p:cBhvr>
                                      <p:tavLst>
                                        <p:tav tm="0">
                                          <p:val>
                                            <p:strVal val="ppt_h"/>
                                          </p:val>
                                        </p:tav>
                                        <p:tav tm="100000">
                                          <p:val>
                                            <p:strVal val="ppt_h"/>
                                          </p:val>
                                        </p:tav>
                                      </p:tavLst>
                                    </p:anim>
                                    <p:set>
                                      <p:cBhvr>
                                        <p:cTn id="1204" dur="1" fill="hold">
                                          <p:stCondLst>
                                            <p:cond delay="4999"/>
                                          </p:stCondLst>
                                        </p:cTn>
                                        <p:tgtEl>
                                          <p:spTgt spid="42"/>
                                        </p:tgtEl>
                                        <p:attrNameLst>
                                          <p:attrName>style.visibility</p:attrName>
                                        </p:attrNameLst>
                                      </p:cBhvr>
                                      <p:to>
                                        <p:strVal val="hidden"/>
                                      </p:to>
                                    </p:set>
                                  </p:childTnLst>
                                </p:cTn>
                              </p:par>
                              <p:par>
                                <p:cTn id="1205" presetID="45" presetClass="exit" presetSubtype="0" fill="hold" grpId="5" nodeType="withEffect">
                                  <p:stCondLst>
                                    <p:cond delay="0"/>
                                  </p:stCondLst>
                                  <p:childTnLst>
                                    <p:animEffect transition="out" filter="fade">
                                      <p:cBhvr>
                                        <p:cTn id="1206" dur="5000"/>
                                        <p:tgtEl>
                                          <p:spTgt spid="3"/>
                                        </p:tgtEl>
                                      </p:cBhvr>
                                    </p:animEffect>
                                    <p:anim calcmode="lin" valueType="num">
                                      <p:cBhvr>
                                        <p:cTn id="1207" dur="5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8" dur="5000"/>
                                        <p:tgtEl>
                                          <p:spTgt spid="3"/>
                                        </p:tgtEl>
                                        <p:attrNameLst>
                                          <p:attrName>ppt_h</p:attrName>
                                        </p:attrNameLst>
                                      </p:cBhvr>
                                      <p:tavLst>
                                        <p:tav tm="0">
                                          <p:val>
                                            <p:strVal val="ppt_h"/>
                                          </p:val>
                                        </p:tav>
                                        <p:tav tm="100000">
                                          <p:val>
                                            <p:strVal val="ppt_h"/>
                                          </p:val>
                                        </p:tav>
                                      </p:tavLst>
                                    </p:anim>
                                    <p:set>
                                      <p:cBhvr>
                                        <p:cTn id="1209" dur="1" fill="hold">
                                          <p:stCondLst>
                                            <p:cond delay="4999"/>
                                          </p:stCondLst>
                                        </p:cTn>
                                        <p:tgtEl>
                                          <p:spTgt spid="3"/>
                                        </p:tgtEl>
                                        <p:attrNameLst>
                                          <p:attrName>style.visibility</p:attrName>
                                        </p:attrNameLst>
                                      </p:cBhvr>
                                      <p:to>
                                        <p:strVal val="hidden"/>
                                      </p:to>
                                    </p:set>
                                  </p:childTnLst>
                                </p:cTn>
                              </p:par>
                              <p:par>
                                <p:cTn id="1210" presetID="45" presetClass="exit" presetSubtype="0" fill="hold" grpId="5" nodeType="withEffect">
                                  <p:stCondLst>
                                    <p:cond delay="0"/>
                                  </p:stCondLst>
                                  <p:childTnLst>
                                    <p:animEffect transition="out" filter="fade">
                                      <p:cBhvr>
                                        <p:cTn id="1211" dur="5000"/>
                                        <p:tgtEl>
                                          <p:spTgt spid="50"/>
                                        </p:tgtEl>
                                      </p:cBhvr>
                                    </p:animEffect>
                                    <p:anim calcmode="lin" valueType="num">
                                      <p:cBhvr>
                                        <p:cTn id="1212" dur="5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3" dur="5000"/>
                                        <p:tgtEl>
                                          <p:spTgt spid="50"/>
                                        </p:tgtEl>
                                        <p:attrNameLst>
                                          <p:attrName>ppt_h</p:attrName>
                                        </p:attrNameLst>
                                      </p:cBhvr>
                                      <p:tavLst>
                                        <p:tav tm="0">
                                          <p:val>
                                            <p:strVal val="ppt_h"/>
                                          </p:val>
                                        </p:tav>
                                        <p:tav tm="100000">
                                          <p:val>
                                            <p:strVal val="ppt_h"/>
                                          </p:val>
                                        </p:tav>
                                      </p:tavLst>
                                    </p:anim>
                                    <p:set>
                                      <p:cBhvr>
                                        <p:cTn id="1214" dur="1" fill="hold">
                                          <p:stCondLst>
                                            <p:cond delay="4999"/>
                                          </p:stCondLst>
                                        </p:cTn>
                                        <p:tgtEl>
                                          <p:spTgt spid="50"/>
                                        </p:tgtEl>
                                        <p:attrNameLst>
                                          <p:attrName>style.visibility</p:attrName>
                                        </p:attrNameLst>
                                      </p:cBhvr>
                                      <p:to>
                                        <p:strVal val="hidden"/>
                                      </p:to>
                                    </p:set>
                                  </p:childTnLst>
                                </p:cTn>
                              </p:par>
                              <p:par>
                                <p:cTn id="1215" presetID="45" presetClass="exit" presetSubtype="0" fill="hold" grpId="5" nodeType="withEffect">
                                  <p:stCondLst>
                                    <p:cond delay="0"/>
                                  </p:stCondLst>
                                  <p:childTnLst>
                                    <p:animEffect transition="out" filter="fade">
                                      <p:cBhvr>
                                        <p:cTn id="1216" dur="5000"/>
                                        <p:tgtEl>
                                          <p:spTgt spid="51"/>
                                        </p:tgtEl>
                                      </p:cBhvr>
                                    </p:animEffect>
                                    <p:anim calcmode="lin" valueType="num">
                                      <p:cBhvr>
                                        <p:cTn id="1217" dur="5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8" dur="5000"/>
                                        <p:tgtEl>
                                          <p:spTgt spid="51"/>
                                        </p:tgtEl>
                                        <p:attrNameLst>
                                          <p:attrName>ppt_h</p:attrName>
                                        </p:attrNameLst>
                                      </p:cBhvr>
                                      <p:tavLst>
                                        <p:tav tm="0">
                                          <p:val>
                                            <p:strVal val="ppt_h"/>
                                          </p:val>
                                        </p:tav>
                                        <p:tav tm="100000">
                                          <p:val>
                                            <p:strVal val="ppt_h"/>
                                          </p:val>
                                        </p:tav>
                                      </p:tavLst>
                                    </p:anim>
                                    <p:set>
                                      <p:cBhvr>
                                        <p:cTn id="1219" dur="1" fill="hold">
                                          <p:stCondLst>
                                            <p:cond delay="4999"/>
                                          </p:stCondLst>
                                        </p:cTn>
                                        <p:tgtEl>
                                          <p:spTgt spid="51"/>
                                        </p:tgtEl>
                                        <p:attrNameLst>
                                          <p:attrName>style.visibility</p:attrName>
                                        </p:attrNameLst>
                                      </p:cBhvr>
                                      <p:to>
                                        <p:strVal val="hidden"/>
                                      </p:to>
                                    </p:set>
                                  </p:childTnLst>
                                </p:cTn>
                              </p:par>
                              <p:par>
                                <p:cTn id="1220" presetID="45" presetClass="exit" presetSubtype="0" fill="hold" grpId="5" nodeType="withEffect">
                                  <p:stCondLst>
                                    <p:cond delay="0"/>
                                  </p:stCondLst>
                                  <p:childTnLst>
                                    <p:animEffect transition="out" filter="fade">
                                      <p:cBhvr>
                                        <p:cTn id="1221" dur="5000"/>
                                        <p:tgtEl>
                                          <p:spTgt spid="57"/>
                                        </p:tgtEl>
                                      </p:cBhvr>
                                    </p:animEffect>
                                    <p:anim calcmode="lin" valueType="num">
                                      <p:cBhvr>
                                        <p:cTn id="1222" dur="5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23" dur="5000"/>
                                        <p:tgtEl>
                                          <p:spTgt spid="57"/>
                                        </p:tgtEl>
                                        <p:attrNameLst>
                                          <p:attrName>ppt_h</p:attrName>
                                        </p:attrNameLst>
                                      </p:cBhvr>
                                      <p:tavLst>
                                        <p:tav tm="0">
                                          <p:val>
                                            <p:strVal val="ppt_h"/>
                                          </p:val>
                                        </p:tav>
                                        <p:tav tm="100000">
                                          <p:val>
                                            <p:strVal val="ppt_h"/>
                                          </p:val>
                                        </p:tav>
                                      </p:tavLst>
                                    </p:anim>
                                    <p:set>
                                      <p:cBhvr>
                                        <p:cTn id="1224" dur="1" fill="hold">
                                          <p:stCondLst>
                                            <p:cond delay="4999"/>
                                          </p:stCondLst>
                                        </p:cTn>
                                        <p:tgtEl>
                                          <p:spTgt spid="57"/>
                                        </p:tgtEl>
                                        <p:attrNameLst>
                                          <p:attrName>style.visibility</p:attrName>
                                        </p:attrNameLst>
                                      </p:cBhvr>
                                      <p:to>
                                        <p:strVal val="hidden"/>
                                      </p:to>
                                    </p:set>
                                  </p:childTnLst>
                                </p:cTn>
                              </p:par>
                              <p:par>
                                <p:cTn id="1225" presetID="45" presetClass="exit" presetSubtype="0" fill="hold" grpId="5" nodeType="withEffect">
                                  <p:stCondLst>
                                    <p:cond delay="0"/>
                                  </p:stCondLst>
                                  <p:childTnLst>
                                    <p:animEffect transition="out" filter="fade">
                                      <p:cBhvr>
                                        <p:cTn id="1226" dur="5000"/>
                                        <p:tgtEl>
                                          <p:spTgt spid="58"/>
                                        </p:tgtEl>
                                      </p:cBhvr>
                                    </p:animEffect>
                                    <p:anim calcmode="lin" valueType="num">
                                      <p:cBhvr>
                                        <p:cTn id="1227" dur="5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28" dur="5000"/>
                                        <p:tgtEl>
                                          <p:spTgt spid="58"/>
                                        </p:tgtEl>
                                        <p:attrNameLst>
                                          <p:attrName>ppt_h</p:attrName>
                                        </p:attrNameLst>
                                      </p:cBhvr>
                                      <p:tavLst>
                                        <p:tav tm="0">
                                          <p:val>
                                            <p:strVal val="ppt_h"/>
                                          </p:val>
                                        </p:tav>
                                        <p:tav tm="100000">
                                          <p:val>
                                            <p:strVal val="ppt_h"/>
                                          </p:val>
                                        </p:tav>
                                      </p:tavLst>
                                    </p:anim>
                                    <p:set>
                                      <p:cBhvr>
                                        <p:cTn id="1229" dur="1" fill="hold">
                                          <p:stCondLst>
                                            <p:cond delay="4999"/>
                                          </p:stCondLst>
                                        </p:cTn>
                                        <p:tgtEl>
                                          <p:spTgt spid="58"/>
                                        </p:tgtEl>
                                        <p:attrNameLst>
                                          <p:attrName>style.visibility</p:attrName>
                                        </p:attrNameLst>
                                      </p:cBhvr>
                                      <p:to>
                                        <p:strVal val="hidden"/>
                                      </p:to>
                                    </p:set>
                                  </p:childTnLst>
                                </p:cTn>
                              </p:par>
                              <p:par>
                                <p:cTn id="1230" presetID="45" presetClass="exit" presetSubtype="0" fill="hold" grpId="5" nodeType="withEffect">
                                  <p:stCondLst>
                                    <p:cond delay="0"/>
                                  </p:stCondLst>
                                  <p:childTnLst>
                                    <p:animEffect transition="out" filter="fade">
                                      <p:cBhvr>
                                        <p:cTn id="1231" dur="5000"/>
                                        <p:tgtEl>
                                          <p:spTgt spid="36"/>
                                        </p:tgtEl>
                                      </p:cBhvr>
                                    </p:animEffect>
                                    <p:anim calcmode="lin" valueType="num">
                                      <p:cBhvr>
                                        <p:cTn id="1232" dur="5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3" dur="5000"/>
                                        <p:tgtEl>
                                          <p:spTgt spid="36"/>
                                        </p:tgtEl>
                                        <p:attrNameLst>
                                          <p:attrName>ppt_h</p:attrName>
                                        </p:attrNameLst>
                                      </p:cBhvr>
                                      <p:tavLst>
                                        <p:tav tm="0">
                                          <p:val>
                                            <p:strVal val="ppt_h"/>
                                          </p:val>
                                        </p:tav>
                                        <p:tav tm="100000">
                                          <p:val>
                                            <p:strVal val="ppt_h"/>
                                          </p:val>
                                        </p:tav>
                                      </p:tavLst>
                                    </p:anim>
                                    <p:set>
                                      <p:cBhvr>
                                        <p:cTn id="1234" dur="1" fill="hold">
                                          <p:stCondLst>
                                            <p:cond delay="4999"/>
                                          </p:stCondLst>
                                        </p:cTn>
                                        <p:tgtEl>
                                          <p:spTgt spid="36"/>
                                        </p:tgtEl>
                                        <p:attrNameLst>
                                          <p:attrName>style.visibility</p:attrName>
                                        </p:attrNameLst>
                                      </p:cBhvr>
                                      <p:to>
                                        <p:strVal val="hidden"/>
                                      </p:to>
                                    </p:set>
                                  </p:childTnLst>
                                </p:cTn>
                              </p:par>
                              <p:par>
                                <p:cTn id="1235" presetID="45" presetClass="exit" presetSubtype="0" fill="hold" grpId="5" nodeType="withEffect">
                                  <p:stCondLst>
                                    <p:cond delay="0"/>
                                  </p:stCondLst>
                                  <p:childTnLst>
                                    <p:animEffect transition="out" filter="fade">
                                      <p:cBhvr>
                                        <p:cTn id="1236" dur="5000"/>
                                        <p:tgtEl>
                                          <p:spTgt spid="37"/>
                                        </p:tgtEl>
                                      </p:cBhvr>
                                    </p:animEffect>
                                    <p:anim calcmode="lin" valueType="num">
                                      <p:cBhvr>
                                        <p:cTn id="1237"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8" dur="5000"/>
                                        <p:tgtEl>
                                          <p:spTgt spid="37"/>
                                        </p:tgtEl>
                                        <p:attrNameLst>
                                          <p:attrName>ppt_h</p:attrName>
                                        </p:attrNameLst>
                                      </p:cBhvr>
                                      <p:tavLst>
                                        <p:tav tm="0">
                                          <p:val>
                                            <p:strVal val="ppt_h"/>
                                          </p:val>
                                        </p:tav>
                                        <p:tav tm="100000">
                                          <p:val>
                                            <p:strVal val="ppt_h"/>
                                          </p:val>
                                        </p:tav>
                                      </p:tavLst>
                                    </p:anim>
                                    <p:set>
                                      <p:cBhvr>
                                        <p:cTn id="1239" dur="1" fill="hold">
                                          <p:stCondLst>
                                            <p:cond delay="4999"/>
                                          </p:stCondLst>
                                        </p:cTn>
                                        <p:tgtEl>
                                          <p:spTgt spid="37"/>
                                        </p:tgtEl>
                                        <p:attrNameLst>
                                          <p:attrName>style.visibility</p:attrName>
                                        </p:attrNameLst>
                                      </p:cBhvr>
                                      <p:to>
                                        <p:strVal val="hidden"/>
                                      </p:to>
                                    </p:set>
                                  </p:childTnLst>
                                </p:cTn>
                              </p:par>
                              <p:par>
                                <p:cTn id="1240" presetID="45" presetClass="exit" presetSubtype="0" fill="hold" grpId="5" nodeType="withEffect">
                                  <p:stCondLst>
                                    <p:cond delay="0"/>
                                  </p:stCondLst>
                                  <p:childTnLst>
                                    <p:animEffect transition="out" filter="fade">
                                      <p:cBhvr>
                                        <p:cTn id="1241" dur="5000"/>
                                        <p:tgtEl>
                                          <p:spTgt spid="43"/>
                                        </p:tgtEl>
                                      </p:cBhvr>
                                    </p:animEffect>
                                    <p:anim calcmode="lin" valueType="num">
                                      <p:cBhvr>
                                        <p:cTn id="1242"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43" dur="5000"/>
                                        <p:tgtEl>
                                          <p:spTgt spid="43"/>
                                        </p:tgtEl>
                                        <p:attrNameLst>
                                          <p:attrName>ppt_h</p:attrName>
                                        </p:attrNameLst>
                                      </p:cBhvr>
                                      <p:tavLst>
                                        <p:tav tm="0">
                                          <p:val>
                                            <p:strVal val="ppt_h"/>
                                          </p:val>
                                        </p:tav>
                                        <p:tav tm="100000">
                                          <p:val>
                                            <p:strVal val="ppt_h"/>
                                          </p:val>
                                        </p:tav>
                                      </p:tavLst>
                                    </p:anim>
                                    <p:set>
                                      <p:cBhvr>
                                        <p:cTn id="1244" dur="1" fill="hold">
                                          <p:stCondLst>
                                            <p:cond delay="4999"/>
                                          </p:stCondLst>
                                        </p:cTn>
                                        <p:tgtEl>
                                          <p:spTgt spid="43"/>
                                        </p:tgtEl>
                                        <p:attrNameLst>
                                          <p:attrName>style.visibility</p:attrName>
                                        </p:attrNameLst>
                                      </p:cBhvr>
                                      <p:to>
                                        <p:strVal val="hidden"/>
                                      </p:to>
                                    </p:set>
                                  </p:childTnLst>
                                </p:cTn>
                              </p:par>
                              <p:par>
                                <p:cTn id="1245" presetID="45" presetClass="exit" presetSubtype="0" fill="hold" grpId="5" nodeType="withEffect">
                                  <p:stCondLst>
                                    <p:cond delay="0"/>
                                  </p:stCondLst>
                                  <p:childTnLst>
                                    <p:animEffect transition="out" filter="fade">
                                      <p:cBhvr>
                                        <p:cTn id="1246" dur="5000"/>
                                        <p:tgtEl>
                                          <p:spTgt spid="44"/>
                                        </p:tgtEl>
                                      </p:cBhvr>
                                    </p:animEffect>
                                    <p:anim calcmode="lin" valueType="num">
                                      <p:cBhvr>
                                        <p:cTn id="1247" dur="5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48" dur="5000"/>
                                        <p:tgtEl>
                                          <p:spTgt spid="44"/>
                                        </p:tgtEl>
                                        <p:attrNameLst>
                                          <p:attrName>ppt_h</p:attrName>
                                        </p:attrNameLst>
                                      </p:cBhvr>
                                      <p:tavLst>
                                        <p:tav tm="0">
                                          <p:val>
                                            <p:strVal val="ppt_h"/>
                                          </p:val>
                                        </p:tav>
                                        <p:tav tm="100000">
                                          <p:val>
                                            <p:strVal val="ppt_h"/>
                                          </p:val>
                                        </p:tav>
                                      </p:tavLst>
                                    </p:anim>
                                    <p:set>
                                      <p:cBhvr>
                                        <p:cTn id="1249" dur="1" fill="hold">
                                          <p:stCondLst>
                                            <p:cond delay="4999"/>
                                          </p:stCondLst>
                                        </p:cTn>
                                        <p:tgtEl>
                                          <p:spTgt spid="44"/>
                                        </p:tgtEl>
                                        <p:attrNameLst>
                                          <p:attrName>style.visibility</p:attrName>
                                        </p:attrNameLst>
                                      </p:cBhvr>
                                      <p:to>
                                        <p:strVal val="hidden"/>
                                      </p:to>
                                    </p:set>
                                  </p:childTnLst>
                                </p:cTn>
                              </p:par>
                              <p:par>
                                <p:cTn id="1250" presetID="45" presetClass="exit" presetSubtype="0" fill="hold" grpId="5" nodeType="withEffect">
                                  <p:stCondLst>
                                    <p:cond delay="0"/>
                                  </p:stCondLst>
                                  <p:childTnLst>
                                    <p:animEffect transition="out" filter="fade">
                                      <p:cBhvr>
                                        <p:cTn id="1251" dur="5000"/>
                                        <p:tgtEl>
                                          <p:spTgt spid="4"/>
                                        </p:tgtEl>
                                      </p:cBhvr>
                                    </p:animEffect>
                                    <p:anim calcmode="lin" valueType="num">
                                      <p:cBhvr>
                                        <p:cTn id="1252"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53" dur="5000"/>
                                        <p:tgtEl>
                                          <p:spTgt spid="4"/>
                                        </p:tgtEl>
                                        <p:attrNameLst>
                                          <p:attrName>ppt_h</p:attrName>
                                        </p:attrNameLst>
                                      </p:cBhvr>
                                      <p:tavLst>
                                        <p:tav tm="0">
                                          <p:val>
                                            <p:strVal val="ppt_h"/>
                                          </p:val>
                                        </p:tav>
                                        <p:tav tm="100000">
                                          <p:val>
                                            <p:strVal val="ppt_h"/>
                                          </p:val>
                                        </p:tav>
                                      </p:tavLst>
                                    </p:anim>
                                    <p:set>
                                      <p:cBhvr>
                                        <p:cTn id="1254" dur="1" fill="hold">
                                          <p:stCondLst>
                                            <p:cond delay="4999"/>
                                          </p:stCondLst>
                                        </p:cTn>
                                        <p:tgtEl>
                                          <p:spTgt spid="4"/>
                                        </p:tgtEl>
                                        <p:attrNameLst>
                                          <p:attrName>style.visibility</p:attrName>
                                        </p:attrNameLst>
                                      </p:cBhvr>
                                      <p:to>
                                        <p:strVal val="hidden"/>
                                      </p:to>
                                    </p:set>
                                  </p:childTnLst>
                                </p:cTn>
                              </p:par>
                              <p:par>
                                <p:cTn id="1255" presetID="45" presetClass="exit" presetSubtype="0" fill="hold" grpId="5" nodeType="withEffect">
                                  <p:stCondLst>
                                    <p:cond delay="0"/>
                                  </p:stCondLst>
                                  <p:childTnLst>
                                    <p:animEffect transition="out" filter="fade">
                                      <p:cBhvr>
                                        <p:cTn id="1256" dur="5000"/>
                                        <p:tgtEl>
                                          <p:spTgt spid="5"/>
                                        </p:tgtEl>
                                      </p:cBhvr>
                                    </p:animEffect>
                                    <p:anim calcmode="lin" valueType="num">
                                      <p:cBhvr>
                                        <p:cTn id="125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58" dur="5000"/>
                                        <p:tgtEl>
                                          <p:spTgt spid="5"/>
                                        </p:tgtEl>
                                        <p:attrNameLst>
                                          <p:attrName>ppt_h</p:attrName>
                                        </p:attrNameLst>
                                      </p:cBhvr>
                                      <p:tavLst>
                                        <p:tav tm="0">
                                          <p:val>
                                            <p:strVal val="ppt_h"/>
                                          </p:val>
                                        </p:tav>
                                        <p:tav tm="100000">
                                          <p:val>
                                            <p:strVal val="ppt_h"/>
                                          </p:val>
                                        </p:tav>
                                      </p:tavLst>
                                    </p:anim>
                                    <p:set>
                                      <p:cBhvr>
                                        <p:cTn id="1259" dur="1" fill="hold">
                                          <p:stCondLst>
                                            <p:cond delay="4999"/>
                                          </p:stCondLst>
                                        </p:cTn>
                                        <p:tgtEl>
                                          <p:spTgt spid="5"/>
                                        </p:tgtEl>
                                        <p:attrNameLst>
                                          <p:attrName>style.visibility</p:attrName>
                                        </p:attrNameLst>
                                      </p:cBhvr>
                                      <p:to>
                                        <p:strVal val="hidden"/>
                                      </p:to>
                                    </p:set>
                                  </p:childTnLst>
                                </p:cTn>
                              </p:par>
                              <p:par>
                                <p:cTn id="1260" presetID="45" presetClass="exit" presetSubtype="0" fill="hold" grpId="5" nodeType="withEffect">
                                  <p:stCondLst>
                                    <p:cond delay="0"/>
                                  </p:stCondLst>
                                  <p:childTnLst>
                                    <p:animEffect transition="out" filter="fade">
                                      <p:cBhvr>
                                        <p:cTn id="1261" dur="5000"/>
                                        <p:tgtEl>
                                          <p:spTgt spid="53"/>
                                        </p:tgtEl>
                                      </p:cBhvr>
                                    </p:animEffect>
                                    <p:anim calcmode="lin" valueType="num">
                                      <p:cBhvr>
                                        <p:cTn id="1262" dur="5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63" dur="5000"/>
                                        <p:tgtEl>
                                          <p:spTgt spid="53"/>
                                        </p:tgtEl>
                                        <p:attrNameLst>
                                          <p:attrName>ppt_h</p:attrName>
                                        </p:attrNameLst>
                                      </p:cBhvr>
                                      <p:tavLst>
                                        <p:tav tm="0">
                                          <p:val>
                                            <p:strVal val="ppt_h"/>
                                          </p:val>
                                        </p:tav>
                                        <p:tav tm="100000">
                                          <p:val>
                                            <p:strVal val="ppt_h"/>
                                          </p:val>
                                        </p:tav>
                                      </p:tavLst>
                                    </p:anim>
                                    <p:set>
                                      <p:cBhvr>
                                        <p:cTn id="1264" dur="1" fill="hold">
                                          <p:stCondLst>
                                            <p:cond delay="4999"/>
                                          </p:stCondLst>
                                        </p:cTn>
                                        <p:tgtEl>
                                          <p:spTgt spid="53"/>
                                        </p:tgtEl>
                                        <p:attrNameLst>
                                          <p:attrName>style.visibility</p:attrName>
                                        </p:attrNameLst>
                                      </p:cBhvr>
                                      <p:to>
                                        <p:strVal val="hidden"/>
                                      </p:to>
                                    </p:set>
                                  </p:childTnLst>
                                </p:cTn>
                              </p:par>
                              <p:par>
                                <p:cTn id="1265" presetID="45" presetClass="exit" presetSubtype="0" fill="hold" grpId="5" nodeType="withEffect">
                                  <p:stCondLst>
                                    <p:cond delay="0"/>
                                  </p:stCondLst>
                                  <p:childTnLst>
                                    <p:animEffect transition="out" filter="fade">
                                      <p:cBhvr>
                                        <p:cTn id="1266" dur="5000"/>
                                        <p:tgtEl>
                                          <p:spTgt spid="52"/>
                                        </p:tgtEl>
                                      </p:cBhvr>
                                    </p:animEffect>
                                    <p:anim calcmode="lin" valueType="num">
                                      <p:cBhvr>
                                        <p:cTn id="1267" dur="5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68" dur="5000"/>
                                        <p:tgtEl>
                                          <p:spTgt spid="52"/>
                                        </p:tgtEl>
                                        <p:attrNameLst>
                                          <p:attrName>ppt_h</p:attrName>
                                        </p:attrNameLst>
                                      </p:cBhvr>
                                      <p:tavLst>
                                        <p:tav tm="0">
                                          <p:val>
                                            <p:strVal val="ppt_h"/>
                                          </p:val>
                                        </p:tav>
                                        <p:tav tm="100000">
                                          <p:val>
                                            <p:strVal val="ppt_h"/>
                                          </p:val>
                                        </p:tav>
                                      </p:tavLst>
                                    </p:anim>
                                    <p:set>
                                      <p:cBhvr>
                                        <p:cTn id="1269" dur="1" fill="hold">
                                          <p:stCondLst>
                                            <p:cond delay="4999"/>
                                          </p:stCondLst>
                                        </p:cTn>
                                        <p:tgtEl>
                                          <p:spTgt spid="52"/>
                                        </p:tgtEl>
                                        <p:attrNameLst>
                                          <p:attrName>style.visibility</p:attrName>
                                        </p:attrNameLst>
                                      </p:cBhvr>
                                      <p:to>
                                        <p:strVal val="hidden"/>
                                      </p:to>
                                    </p:set>
                                  </p:childTnLst>
                                </p:cTn>
                              </p:par>
                              <p:par>
                                <p:cTn id="1270" presetID="45" presetClass="exit" presetSubtype="0" fill="hold" grpId="5" nodeType="withEffect">
                                  <p:stCondLst>
                                    <p:cond delay="0"/>
                                  </p:stCondLst>
                                  <p:childTnLst>
                                    <p:animEffect transition="out" filter="fade">
                                      <p:cBhvr>
                                        <p:cTn id="1271" dur="5000"/>
                                        <p:tgtEl>
                                          <p:spTgt spid="54"/>
                                        </p:tgtEl>
                                      </p:cBhvr>
                                    </p:animEffect>
                                    <p:anim calcmode="lin" valueType="num">
                                      <p:cBhvr>
                                        <p:cTn id="1272" dur="5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73" dur="5000"/>
                                        <p:tgtEl>
                                          <p:spTgt spid="54"/>
                                        </p:tgtEl>
                                        <p:attrNameLst>
                                          <p:attrName>ppt_h</p:attrName>
                                        </p:attrNameLst>
                                      </p:cBhvr>
                                      <p:tavLst>
                                        <p:tav tm="0">
                                          <p:val>
                                            <p:strVal val="ppt_h"/>
                                          </p:val>
                                        </p:tav>
                                        <p:tav tm="100000">
                                          <p:val>
                                            <p:strVal val="ppt_h"/>
                                          </p:val>
                                        </p:tav>
                                      </p:tavLst>
                                    </p:anim>
                                    <p:set>
                                      <p:cBhvr>
                                        <p:cTn id="1274" dur="1" fill="hold">
                                          <p:stCondLst>
                                            <p:cond delay="4999"/>
                                          </p:stCondLst>
                                        </p:cTn>
                                        <p:tgtEl>
                                          <p:spTgt spid="54"/>
                                        </p:tgtEl>
                                        <p:attrNameLst>
                                          <p:attrName>style.visibility</p:attrName>
                                        </p:attrNameLst>
                                      </p:cBhvr>
                                      <p:to>
                                        <p:strVal val="hidden"/>
                                      </p:to>
                                    </p:set>
                                  </p:childTnLst>
                                </p:cTn>
                              </p:par>
                              <p:par>
                                <p:cTn id="1275" presetID="45" presetClass="exit" presetSubtype="0" fill="hold" grpId="5" nodeType="withEffect">
                                  <p:stCondLst>
                                    <p:cond delay="0"/>
                                  </p:stCondLst>
                                  <p:childTnLst>
                                    <p:animEffect transition="out" filter="fade">
                                      <p:cBhvr>
                                        <p:cTn id="1276" dur="5000"/>
                                        <p:tgtEl>
                                          <p:spTgt spid="60"/>
                                        </p:tgtEl>
                                      </p:cBhvr>
                                    </p:animEffect>
                                    <p:anim calcmode="lin" valueType="num">
                                      <p:cBhvr>
                                        <p:cTn id="1277" dur="5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78" dur="5000"/>
                                        <p:tgtEl>
                                          <p:spTgt spid="60"/>
                                        </p:tgtEl>
                                        <p:attrNameLst>
                                          <p:attrName>ppt_h</p:attrName>
                                        </p:attrNameLst>
                                      </p:cBhvr>
                                      <p:tavLst>
                                        <p:tav tm="0">
                                          <p:val>
                                            <p:strVal val="ppt_h"/>
                                          </p:val>
                                        </p:tav>
                                        <p:tav tm="100000">
                                          <p:val>
                                            <p:strVal val="ppt_h"/>
                                          </p:val>
                                        </p:tav>
                                      </p:tavLst>
                                    </p:anim>
                                    <p:set>
                                      <p:cBhvr>
                                        <p:cTn id="1279" dur="1" fill="hold">
                                          <p:stCondLst>
                                            <p:cond delay="4999"/>
                                          </p:stCondLst>
                                        </p:cTn>
                                        <p:tgtEl>
                                          <p:spTgt spid="60"/>
                                        </p:tgtEl>
                                        <p:attrNameLst>
                                          <p:attrName>style.visibility</p:attrName>
                                        </p:attrNameLst>
                                      </p:cBhvr>
                                      <p:to>
                                        <p:strVal val="hidden"/>
                                      </p:to>
                                    </p:set>
                                  </p:childTnLst>
                                </p:cTn>
                              </p:par>
                              <p:par>
                                <p:cTn id="1280" presetID="45" presetClass="exit" presetSubtype="0" fill="hold" grpId="5" nodeType="withEffect">
                                  <p:stCondLst>
                                    <p:cond delay="0"/>
                                  </p:stCondLst>
                                  <p:childTnLst>
                                    <p:animEffect transition="out" filter="fade">
                                      <p:cBhvr>
                                        <p:cTn id="1281" dur="5000"/>
                                        <p:tgtEl>
                                          <p:spTgt spid="59"/>
                                        </p:tgtEl>
                                      </p:cBhvr>
                                    </p:animEffect>
                                    <p:anim calcmode="lin" valueType="num">
                                      <p:cBhvr>
                                        <p:cTn id="1282" dur="5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83" dur="5000"/>
                                        <p:tgtEl>
                                          <p:spTgt spid="59"/>
                                        </p:tgtEl>
                                        <p:attrNameLst>
                                          <p:attrName>ppt_h</p:attrName>
                                        </p:attrNameLst>
                                      </p:cBhvr>
                                      <p:tavLst>
                                        <p:tav tm="0">
                                          <p:val>
                                            <p:strVal val="ppt_h"/>
                                          </p:val>
                                        </p:tav>
                                        <p:tav tm="100000">
                                          <p:val>
                                            <p:strVal val="ppt_h"/>
                                          </p:val>
                                        </p:tav>
                                      </p:tavLst>
                                    </p:anim>
                                    <p:set>
                                      <p:cBhvr>
                                        <p:cTn id="1284" dur="1" fill="hold">
                                          <p:stCondLst>
                                            <p:cond delay="4999"/>
                                          </p:stCondLst>
                                        </p:cTn>
                                        <p:tgtEl>
                                          <p:spTgt spid="59"/>
                                        </p:tgtEl>
                                        <p:attrNameLst>
                                          <p:attrName>style.visibility</p:attrName>
                                        </p:attrNameLst>
                                      </p:cBhvr>
                                      <p:to>
                                        <p:strVal val="hidden"/>
                                      </p:to>
                                    </p:set>
                                  </p:childTnLst>
                                </p:cTn>
                              </p:par>
                              <p:par>
                                <p:cTn id="1285" presetID="45" presetClass="exit" presetSubtype="0" fill="hold" grpId="5" nodeType="withEffect">
                                  <p:stCondLst>
                                    <p:cond delay="0"/>
                                  </p:stCondLst>
                                  <p:childTnLst>
                                    <p:animEffect transition="out" filter="fade">
                                      <p:cBhvr>
                                        <p:cTn id="1286" dur="5000"/>
                                        <p:tgtEl>
                                          <p:spTgt spid="61"/>
                                        </p:tgtEl>
                                      </p:cBhvr>
                                    </p:animEffect>
                                    <p:anim calcmode="lin" valueType="num">
                                      <p:cBhvr>
                                        <p:cTn id="1287" dur="5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88" dur="5000"/>
                                        <p:tgtEl>
                                          <p:spTgt spid="61"/>
                                        </p:tgtEl>
                                        <p:attrNameLst>
                                          <p:attrName>ppt_h</p:attrName>
                                        </p:attrNameLst>
                                      </p:cBhvr>
                                      <p:tavLst>
                                        <p:tav tm="0">
                                          <p:val>
                                            <p:strVal val="ppt_h"/>
                                          </p:val>
                                        </p:tav>
                                        <p:tav tm="100000">
                                          <p:val>
                                            <p:strVal val="ppt_h"/>
                                          </p:val>
                                        </p:tav>
                                      </p:tavLst>
                                    </p:anim>
                                    <p:set>
                                      <p:cBhvr>
                                        <p:cTn id="1289" dur="1" fill="hold">
                                          <p:stCondLst>
                                            <p:cond delay="4999"/>
                                          </p:stCondLst>
                                        </p:cTn>
                                        <p:tgtEl>
                                          <p:spTgt spid="61"/>
                                        </p:tgtEl>
                                        <p:attrNameLst>
                                          <p:attrName>style.visibility</p:attrName>
                                        </p:attrNameLst>
                                      </p:cBhvr>
                                      <p:to>
                                        <p:strVal val="hidden"/>
                                      </p:to>
                                    </p:set>
                                  </p:childTnLst>
                                </p:cTn>
                              </p:par>
                              <p:par>
                                <p:cTn id="1290" presetID="45" presetClass="exit" presetSubtype="0" fill="hold" grpId="5" nodeType="withEffect">
                                  <p:stCondLst>
                                    <p:cond delay="0"/>
                                  </p:stCondLst>
                                  <p:childTnLst>
                                    <p:animEffect transition="out" filter="fade">
                                      <p:cBhvr>
                                        <p:cTn id="1291" dur="5000"/>
                                        <p:tgtEl>
                                          <p:spTgt spid="39"/>
                                        </p:tgtEl>
                                      </p:cBhvr>
                                    </p:animEffect>
                                    <p:anim calcmode="lin" valueType="num">
                                      <p:cBhvr>
                                        <p:cTn id="1292"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93" dur="5000"/>
                                        <p:tgtEl>
                                          <p:spTgt spid="39"/>
                                        </p:tgtEl>
                                        <p:attrNameLst>
                                          <p:attrName>ppt_h</p:attrName>
                                        </p:attrNameLst>
                                      </p:cBhvr>
                                      <p:tavLst>
                                        <p:tav tm="0">
                                          <p:val>
                                            <p:strVal val="ppt_h"/>
                                          </p:val>
                                        </p:tav>
                                        <p:tav tm="100000">
                                          <p:val>
                                            <p:strVal val="ppt_h"/>
                                          </p:val>
                                        </p:tav>
                                      </p:tavLst>
                                    </p:anim>
                                    <p:set>
                                      <p:cBhvr>
                                        <p:cTn id="1294" dur="1" fill="hold">
                                          <p:stCondLst>
                                            <p:cond delay="4999"/>
                                          </p:stCondLst>
                                        </p:cTn>
                                        <p:tgtEl>
                                          <p:spTgt spid="39"/>
                                        </p:tgtEl>
                                        <p:attrNameLst>
                                          <p:attrName>style.visibility</p:attrName>
                                        </p:attrNameLst>
                                      </p:cBhvr>
                                      <p:to>
                                        <p:strVal val="hidden"/>
                                      </p:to>
                                    </p:set>
                                  </p:childTnLst>
                                </p:cTn>
                              </p:par>
                              <p:par>
                                <p:cTn id="1295" presetID="45" presetClass="exit" presetSubtype="0" fill="hold" grpId="5" nodeType="withEffect">
                                  <p:stCondLst>
                                    <p:cond delay="0"/>
                                  </p:stCondLst>
                                  <p:childTnLst>
                                    <p:animEffect transition="out" filter="fade">
                                      <p:cBhvr>
                                        <p:cTn id="1296" dur="5000"/>
                                        <p:tgtEl>
                                          <p:spTgt spid="38"/>
                                        </p:tgtEl>
                                      </p:cBhvr>
                                    </p:animEffect>
                                    <p:anim calcmode="lin" valueType="num">
                                      <p:cBhvr>
                                        <p:cTn id="1297"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98" dur="5000"/>
                                        <p:tgtEl>
                                          <p:spTgt spid="38"/>
                                        </p:tgtEl>
                                        <p:attrNameLst>
                                          <p:attrName>ppt_h</p:attrName>
                                        </p:attrNameLst>
                                      </p:cBhvr>
                                      <p:tavLst>
                                        <p:tav tm="0">
                                          <p:val>
                                            <p:strVal val="ppt_h"/>
                                          </p:val>
                                        </p:tav>
                                        <p:tav tm="100000">
                                          <p:val>
                                            <p:strVal val="ppt_h"/>
                                          </p:val>
                                        </p:tav>
                                      </p:tavLst>
                                    </p:anim>
                                    <p:set>
                                      <p:cBhvr>
                                        <p:cTn id="1299" dur="1" fill="hold">
                                          <p:stCondLst>
                                            <p:cond delay="4999"/>
                                          </p:stCondLst>
                                        </p:cTn>
                                        <p:tgtEl>
                                          <p:spTgt spid="38"/>
                                        </p:tgtEl>
                                        <p:attrNameLst>
                                          <p:attrName>style.visibility</p:attrName>
                                        </p:attrNameLst>
                                      </p:cBhvr>
                                      <p:to>
                                        <p:strVal val="hidden"/>
                                      </p:to>
                                    </p:set>
                                  </p:childTnLst>
                                </p:cTn>
                              </p:par>
                              <p:par>
                                <p:cTn id="1300" presetID="45" presetClass="exit" presetSubtype="0" fill="hold" grpId="5" nodeType="withEffect">
                                  <p:stCondLst>
                                    <p:cond delay="0"/>
                                  </p:stCondLst>
                                  <p:childTnLst>
                                    <p:animEffect transition="out" filter="fade">
                                      <p:cBhvr>
                                        <p:cTn id="1301" dur="5000"/>
                                        <p:tgtEl>
                                          <p:spTgt spid="40"/>
                                        </p:tgtEl>
                                      </p:cBhvr>
                                    </p:animEffect>
                                    <p:anim calcmode="lin" valueType="num">
                                      <p:cBhvr>
                                        <p:cTn id="1302"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03" dur="5000"/>
                                        <p:tgtEl>
                                          <p:spTgt spid="40"/>
                                        </p:tgtEl>
                                        <p:attrNameLst>
                                          <p:attrName>ppt_h</p:attrName>
                                        </p:attrNameLst>
                                      </p:cBhvr>
                                      <p:tavLst>
                                        <p:tav tm="0">
                                          <p:val>
                                            <p:strVal val="ppt_h"/>
                                          </p:val>
                                        </p:tav>
                                        <p:tav tm="100000">
                                          <p:val>
                                            <p:strVal val="ppt_h"/>
                                          </p:val>
                                        </p:tav>
                                      </p:tavLst>
                                    </p:anim>
                                    <p:set>
                                      <p:cBhvr>
                                        <p:cTn id="1304" dur="1" fill="hold">
                                          <p:stCondLst>
                                            <p:cond delay="4999"/>
                                          </p:stCondLst>
                                        </p:cTn>
                                        <p:tgtEl>
                                          <p:spTgt spid="40"/>
                                        </p:tgtEl>
                                        <p:attrNameLst>
                                          <p:attrName>style.visibility</p:attrName>
                                        </p:attrNameLst>
                                      </p:cBhvr>
                                      <p:to>
                                        <p:strVal val="hidden"/>
                                      </p:to>
                                    </p:set>
                                  </p:childTnLst>
                                </p:cTn>
                              </p:par>
                              <p:par>
                                <p:cTn id="1305" presetID="45" presetClass="exit" presetSubtype="0" fill="hold" grpId="5" nodeType="withEffect">
                                  <p:stCondLst>
                                    <p:cond delay="0"/>
                                  </p:stCondLst>
                                  <p:childTnLst>
                                    <p:animEffect transition="out" filter="fade">
                                      <p:cBhvr>
                                        <p:cTn id="1306" dur="5000"/>
                                        <p:tgtEl>
                                          <p:spTgt spid="46"/>
                                        </p:tgtEl>
                                      </p:cBhvr>
                                    </p:animEffect>
                                    <p:anim calcmode="lin" valueType="num">
                                      <p:cBhvr>
                                        <p:cTn id="1307" dur="5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08" dur="5000"/>
                                        <p:tgtEl>
                                          <p:spTgt spid="46"/>
                                        </p:tgtEl>
                                        <p:attrNameLst>
                                          <p:attrName>ppt_h</p:attrName>
                                        </p:attrNameLst>
                                      </p:cBhvr>
                                      <p:tavLst>
                                        <p:tav tm="0">
                                          <p:val>
                                            <p:strVal val="ppt_h"/>
                                          </p:val>
                                        </p:tav>
                                        <p:tav tm="100000">
                                          <p:val>
                                            <p:strVal val="ppt_h"/>
                                          </p:val>
                                        </p:tav>
                                      </p:tavLst>
                                    </p:anim>
                                    <p:set>
                                      <p:cBhvr>
                                        <p:cTn id="1309" dur="1" fill="hold">
                                          <p:stCondLst>
                                            <p:cond delay="4999"/>
                                          </p:stCondLst>
                                        </p:cTn>
                                        <p:tgtEl>
                                          <p:spTgt spid="46"/>
                                        </p:tgtEl>
                                        <p:attrNameLst>
                                          <p:attrName>style.visibility</p:attrName>
                                        </p:attrNameLst>
                                      </p:cBhvr>
                                      <p:to>
                                        <p:strVal val="hidden"/>
                                      </p:to>
                                    </p:set>
                                  </p:childTnLst>
                                </p:cTn>
                              </p:par>
                              <p:par>
                                <p:cTn id="1310" presetID="45" presetClass="exit" presetSubtype="0" fill="hold" grpId="5" nodeType="withEffect">
                                  <p:stCondLst>
                                    <p:cond delay="0"/>
                                  </p:stCondLst>
                                  <p:childTnLst>
                                    <p:animEffect transition="out" filter="fade">
                                      <p:cBhvr>
                                        <p:cTn id="1311" dur="5000"/>
                                        <p:tgtEl>
                                          <p:spTgt spid="45"/>
                                        </p:tgtEl>
                                      </p:cBhvr>
                                    </p:animEffect>
                                    <p:anim calcmode="lin" valueType="num">
                                      <p:cBhvr>
                                        <p:cTn id="1312" dur="5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13" dur="5000"/>
                                        <p:tgtEl>
                                          <p:spTgt spid="45"/>
                                        </p:tgtEl>
                                        <p:attrNameLst>
                                          <p:attrName>ppt_h</p:attrName>
                                        </p:attrNameLst>
                                      </p:cBhvr>
                                      <p:tavLst>
                                        <p:tav tm="0">
                                          <p:val>
                                            <p:strVal val="ppt_h"/>
                                          </p:val>
                                        </p:tav>
                                        <p:tav tm="100000">
                                          <p:val>
                                            <p:strVal val="ppt_h"/>
                                          </p:val>
                                        </p:tav>
                                      </p:tavLst>
                                    </p:anim>
                                    <p:set>
                                      <p:cBhvr>
                                        <p:cTn id="1314" dur="1" fill="hold">
                                          <p:stCondLst>
                                            <p:cond delay="4999"/>
                                          </p:stCondLst>
                                        </p:cTn>
                                        <p:tgtEl>
                                          <p:spTgt spid="45"/>
                                        </p:tgtEl>
                                        <p:attrNameLst>
                                          <p:attrName>style.visibility</p:attrName>
                                        </p:attrNameLst>
                                      </p:cBhvr>
                                      <p:to>
                                        <p:strVal val="hidden"/>
                                      </p:to>
                                    </p:set>
                                  </p:childTnLst>
                                </p:cTn>
                              </p:par>
                              <p:par>
                                <p:cTn id="1315" presetID="45" presetClass="exit" presetSubtype="0" fill="hold" grpId="5" nodeType="withEffect">
                                  <p:stCondLst>
                                    <p:cond delay="0"/>
                                  </p:stCondLst>
                                  <p:childTnLst>
                                    <p:animEffect transition="out" filter="fade">
                                      <p:cBhvr>
                                        <p:cTn id="1316" dur="5000"/>
                                        <p:tgtEl>
                                          <p:spTgt spid="47"/>
                                        </p:tgtEl>
                                      </p:cBhvr>
                                    </p:animEffect>
                                    <p:anim calcmode="lin" valueType="num">
                                      <p:cBhvr>
                                        <p:cTn id="1317" dur="5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18" dur="5000"/>
                                        <p:tgtEl>
                                          <p:spTgt spid="47"/>
                                        </p:tgtEl>
                                        <p:attrNameLst>
                                          <p:attrName>ppt_h</p:attrName>
                                        </p:attrNameLst>
                                      </p:cBhvr>
                                      <p:tavLst>
                                        <p:tav tm="0">
                                          <p:val>
                                            <p:strVal val="ppt_h"/>
                                          </p:val>
                                        </p:tav>
                                        <p:tav tm="100000">
                                          <p:val>
                                            <p:strVal val="ppt_h"/>
                                          </p:val>
                                        </p:tav>
                                      </p:tavLst>
                                    </p:anim>
                                    <p:set>
                                      <p:cBhvr>
                                        <p:cTn id="1319" dur="1" fill="hold">
                                          <p:stCondLst>
                                            <p:cond delay="4999"/>
                                          </p:stCondLst>
                                        </p:cTn>
                                        <p:tgtEl>
                                          <p:spTgt spid="47"/>
                                        </p:tgtEl>
                                        <p:attrNameLst>
                                          <p:attrName>style.visibility</p:attrName>
                                        </p:attrNameLst>
                                      </p:cBhvr>
                                      <p:to>
                                        <p:strVal val="hidden"/>
                                      </p:to>
                                    </p:set>
                                  </p:childTnLst>
                                </p:cTn>
                              </p:par>
                              <p:par>
                                <p:cTn id="1320" presetID="45" presetClass="exit" presetSubtype="0" fill="hold" grpId="5" nodeType="withEffect">
                                  <p:stCondLst>
                                    <p:cond delay="0"/>
                                  </p:stCondLst>
                                  <p:childTnLst>
                                    <p:animEffect transition="out" filter="fade">
                                      <p:cBhvr>
                                        <p:cTn id="1321" dur="5000"/>
                                        <p:tgtEl>
                                          <p:spTgt spid="7"/>
                                        </p:tgtEl>
                                      </p:cBhvr>
                                    </p:animEffect>
                                    <p:anim calcmode="lin" valueType="num">
                                      <p:cBhvr>
                                        <p:cTn id="1322"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23" dur="5000"/>
                                        <p:tgtEl>
                                          <p:spTgt spid="7"/>
                                        </p:tgtEl>
                                        <p:attrNameLst>
                                          <p:attrName>ppt_h</p:attrName>
                                        </p:attrNameLst>
                                      </p:cBhvr>
                                      <p:tavLst>
                                        <p:tav tm="0">
                                          <p:val>
                                            <p:strVal val="ppt_h"/>
                                          </p:val>
                                        </p:tav>
                                        <p:tav tm="100000">
                                          <p:val>
                                            <p:strVal val="ppt_h"/>
                                          </p:val>
                                        </p:tav>
                                      </p:tavLst>
                                    </p:anim>
                                    <p:set>
                                      <p:cBhvr>
                                        <p:cTn id="1324" dur="1" fill="hold">
                                          <p:stCondLst>
                                            <p:cond delay="4999"/>
                                          </p:stCondLst>
                                        </p:cTn>
                                        <p:tgtEl>
                                          <p:spTgt spid="7"/>
                                        </p:tgtEl>
                                        <p:attrNameLst>
                                          <p:attrName>style.visibility</p:attrName>
                                        </p:attrNameLst>
                                      </p:cBhvr>
                                      <p:to>
                                        <p:strVal val="hidden"/>
                                      </p:to>
                                    </p:set>
                                  </p:childTnLst>
                                </p:cTn>
                              </p:par>
                              <p:par>
                                <p:cTn id="1325" presetID="14" presetClass="entr" presetSubtype="10" fill="hold" grpId="0" nodeType="withEffect">
                                  <p:stCondLst>
                                    <p:cond delay="0"/>
                                  </p:stCondLst>
                                  <p:childTnLst>
                                    <p:set>
                                      <p:cBhvr>
                                        <p:cTn id="1326" dur="1" fill="hold">
                                          <p:stCondLst>
                                            <p:cond delay="0"/>
                                          </p:stCondLst>
                                        </p:cTn>
                                        <p:tgtEl>
                                          <p:spTgt spid="95"/>
                                        </p:tgtEl>
                                        <p:attrNameLst>
                                          <p:attrName>style.visibility</p:attrName>
                                        </p:attrNameLst>
                                      </p:cBhvr>
                                      <p:to>
                                        <p:strVal val="visible"/>
                                      </p:to>
                                    </p:set>
                                    <p:animEffect transition="in" filter="randombar(horizontal)">
                                      <p:cBhvr>
                                        <p:cTn id="1327" dur="5000"/>
                                        <p:tgtEl>
                                          <p:spTgt spid="95"/>
                                        </p:tgtEl>
                                      </p:cBhvr>
                                    </p:animEffect>
                                  </p:childTnLst>
                                </p:cTn>
                              </p:par>
                              <p:par>
                                <p:cTn id="1328" presetID="14" presetClass="entr" presetSubtype="10" fill="hold" grpId="0" nodeType="withEffect">
                                  <p:stCondLst>
                                    <p:cond delay="0"/>
                                  </p:stCondLst>
                                  <p:childTnLst>
                                    <p:set>
                                      <p:cBhvr>
                                        <p:cTn id="1329" dur="1" fill="hold">
                                          <p:stCondLst>
                                            <p:cond delay="0"/>
                                          </p:stCondLst>
                                        </p:cTn>
                                        <p:tgtEl>
                                          <p:spTgt spid="96"/>
                                        </p:tgtEl>
                                        <p:attrNameLst>
                                          <p:attrName>style.visibility</p:attrName>
                                        </p:attrNameLst>
                                      </p:cBhvr>
                                      <p:to>
                                        <p:strVal val="visible"/>
                                      </p:to>
                                    </p:set>
                                    <p:animEffect transition="in" filter="randombar(horizontal)">
                                      <p:cBhvr>
                                        <p:cTn id="1330" dur="5000"/>
                                        <p:tgtEl>
                                          <p:spTgt spid="96"/>
                                        </p:tgtEl>
                                      </p:cBhvr>
                                    </p:animEffect>
                                  </p:childTnLst>
                                </p:cTn>
                              </p:par>
                              <p:par>
                                <p:cTn id="1331" presetID="23" presetClass="entr" presetSubtype="288" fill="hold" nodeType="withEffect">
                                  <p:stCondLst>
                                    <p:cond delay="1250"/>
                                  </p:stCondLst>
                                  <p:childTnLst>
                                    <p:set>
                                      <p:cBhvr>
                                        <p:cTn id="1332" dur="1" fill="hold">
                                          <p:stCondLst>
                                            <p:cond delay="0"/>
                                          </p:stCondLst>
                                        </p:cTn>
                                        <p:tgtEl>
                                          <p:spTgt spid="2"/>
                                        </p:tgtEl>
                                        <p:attrNameLst>
                                          <p:attrName>style.visibility</p:attrName>
                                        </p:attrNameLst>
                                      </p:cBhvr>
                                      <p:to>
                                        <p:strVal val="visible"/>
                                      </p:to>
                                    </p:set>
                                    <p:anim calcmode="lin" valueType="num">
                                      <p:cBhvr>
                                        <p:cTn id="1333" dur="3000" fill="hold"/>
                                        <p:tgtEl>
                                          <p:spTgt spid="2"/>
                                        </p:tgtEl>
                                        <p:attrNameLst>
                                          <p:attrName>ppt_w</p:attrName>
                                        </p:attrNameLst>
                                      </p:cBhvr>
                                      <p:tavLst>
                                        <p:tav tm="0">
                                          <p:val>
                                            <p:strVal val="4/3*#ppt_w"/>
                                          </p:val>
                                        </p:tav>
                                        <p:tav tm="100000">
                                          <p:val>
                                            <p:strVal val="#ppt_w"/>
                                          </p:val>
                                        </p:tav>
                                      </p:tavLst>
                                    </p:anim>
                                    <p:anim calcmode="lin" valueType="num">
                                      <p:cBhvr>
                                        <p:cTn id="1334" dur="3000" fill="hold"/>
                                        <p:tgtEl>
                                          <p:spTgt spid="2"/>
                                        </p:tgtEl>
                                        <p:attrNameLst>
                                          <p:attrName>ppt_h</p:attrName>
                                        </p:attrNameLst>
                                      </p:cBhvr>
                                      <p:tavLst>
                                        <p:tav tm="0">
                                          <p:val>
                                            <p:strVal val="4/3*#ppt_h"/>
                                          </p:val>
                                        </p:tav>
                                        <p:tav tm="100000">
                                          <p:val>
                                            <p:strVal val="#ppt_h"/>
                                          </p:val>
                                        </p:tav>
                                      </p:tavLst>
                                    </p:anim>
                                  </p:childTnLst>
                                </p:cTn>
                              </p:par>
                              <p:par>
                                <p:cTn id="1335" presetID="16" presetClass="entr" presetSubtype="42" fill="hold" nodeType="withEffect">
                                  <p:stCondLst>
                                    <p:cond delay="1250"/>
                                  </p:stCondLst>
                                  <p:childTnLst>
                                    <p:set>
                                      <p:cBhvr>
                                        <p:cTn id="1336" dur="1" fill="hold">
                                          <p:stCondLst>
                                            <p:cond delay="0"/>
                                          </p:stCondLst>
                                        </p:cTn>
                                        <p:tgtEl>
                                          <p:spTgt spid="2"/>
                                        </p:tgtEl>
                                        <p:attrNameLst>
                                          <p:attrName>style.visibility</p:attrName>
                                        </p:attrNameLst>
                                      </p:cBhvr>
                                      <p:to>
                                        <p:strVal val="visible"/>
                                      </p:to>
                                    </p:set>
                                    <p:animEffect transition="in" filter="barn(outHorizontal)">
                                      <p:cBhvr>
                                        <p:cTn id="1337" dur="3000"/>
                                        <p:tgtEl>
                                          <p:spTgt spid="2"/>
                                        </p:tgtEl>
                                      </p:cBhvr>
                                    </p:animEffect>
                                  </p:childTnLst>
                                </p:cTn>
                              </p:par>
                              <p:par>
                                <p:cTn id="1338" presetID="9" presetClass="emph" presetSubtype="0" nodeType="withEffect">
                                  <p:stCondLst>
                                    <p:cond delay="0"/>
                                  </p:stCondLst>
                                  <p:childTnLst>
                                    <p:set>
                                      <p:cBhvr rctx="PPT">
                                        <p:cTn id="1339" dur="indefinite"/>
                                        <p:tgtEl>
                                          <p:spTgt spid="93"/>
                                        </p:tgtEl>
                                        <p:attrNameLst>
                                          <p:attrName>style.opacity</p:attrName>
                                        </p:attrNameLst>
                                      </p:cBhvr>
                                      <p:to>
                                        <p:strVal val="0"/>
                                      </p:to>
                                    </p:set>
                                    <p:animEffect filter="image" prLst="opacity: 0">
                                      <p:cBhvr rctx="IE">
                                        <p:cTn id="1340" dur="indefinite"/>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animBg="1"/>
      <p:bldP spid="96" grpId="0"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9" grpId="0" animBg="1"/>
      <p:bldP spid="49" grpId="1" animBg="1"/>
      <p:bldP spid="49" grpId="2" animBg="1"/>
      <p:bldP spid="49" grpId="3" animBg="1"/>
      <p:bldP spid="49" grpId="4" animBg="1"/>
      <p:bldP spid="49"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6" grpId="0" animBg="1"/>
      <p:bldP spid="56" grpId="1" animBg="1"/>
      <p:bldP spid="56" grpId="2" animBg="1"/>
      <p:bldP spid="56" grpId="3" animBg="1"/>
      <p:bldP spid="56" grpId="4" animBg="1"/>
      <p:bldP spid="56" grpId="5" animBg="1"/>
      <p:bldP spid="57" grpId="0" animBg="1"/>
      <p:bldP spid="57" grpId="1" animBg="1"/>
      <p:bldP spid="57" grpId="2" animBg="1"/>
      <p:bldP spid="57" grpId="3" animBg="1"/>
      <p:bldP spid="57" grpId="4" animBg="1"/>
      <p:bldP spid="57" grpId="5" animBg="1"/>
      <p:bldP spid="58" grpId="0" animBg="1"/>
      <p:bldP spid="58" grpId="1" animBg="1"/>
      <p:bldP spid="58" grpId="2" animBg="1"/>
      <p:bldP spid="58" grpId="3" animBg="1"/>
      <p:bldP spid="58" grpId="4" animBg="1"/>
      <p:bldP spid="58" grpId="5" animBg="1"/>
      <p:bldP spid="59" grpId="0" animBg="1"/>
      <p:bldP spid="59" grpId="1" animBg="1"/>
      <p:bldP spid="59" grpId="2" animBg="1"/>
      <p:bldP spid="59" grpId="3" animBg="1"/>
      <p:bldP spid="59" grpId="4" animBg="1"/>
      <p:bldP spid="59" grpId="5" animBg="1"/>
      <p:bldP spid="60" grpId="0" animBg="1"/>
      <p:bldP spid="60" grpId="1" animBg="1"/>
      <p:bldP spid="60" grpId="2" animBg="1"/>
      <p:bldP spid="60" grpId="3" animBg="1"/>
      <p:bldP spid="60" grpId="4" animBg="1"/>
      <p:bldP spid="60" grpId="5" animBg="1"/>
      <p:bldP spid="61" grpId="0" animBg="1"/>
      <p:bldP spid="61" grpId="1" animBg="1"/>
      <p:bldP spid="61" grpId="2" animBg="1"/>
      <p:bldP spid="61" grpId="3" animBg="1"/>
      <p:bldP spid="61" grpId="4" animBg="1"/>
      <p:bldP spid="61" grpId="5" animBg="1"/>
      <p:bldP spid="63" grpId="0" animBg="1"/>
      <p:bldP spid="63" grpId="1" animBg="1"/>
      <p:bldP spid="63" grpId="2" animBg="1"/>
      <p:bldP spid="63" grpId="3" animBg="1"/>
      <p:bldP spid="63" grpId="4" animBg="1"/>
      <p:bldP spid="63" grpId="5" animBg="1"/>
      <p:bldP spid="64" grpId="0" animBg="1"/>
      <p:bldP spid="64" grpId="1" animBg="1"/>
      <p:bldP spid="64" grpId="2" animBg="1"/>
      <p:bldP spid="64" grpId="3" animBg="1"/>
      <p:bldP spid="64" grpId="4" animBg="1"/>
      <p:bldP spid="64" grpId="5" animBg="1"/>
      <p:bldP spid="65" grpId="0" animBg="1"/>
      <p:bldP spid="65" grpId="1" animBg="1"/>
      <p:bldP spid="65" grpId="2" animBg="1"/>
      <p:bldP spid="65" grpId="3" animBg="1"/>
      <p:bldP spid="65" grpId="4" animBg="1"/>
      <p:bldP spid="65" grpId="5" animBg="1"/>
      <p:bldP spid="66" grpId="0" animBg="1"/>
      <p:bldP spid="66" grpId="1" animBg="1"/>
      <p:bldP spid="66" grpId="2" animBg="1"/>
      <p:bldP spid="66" grpId="3" animBg="1"/>
      <p:bldP spid="66" grpId="4" animBg="1"/>
      <p:bldP spid="66" grpId="5" animBg="1"/>
      <p:bldP spid="67" grpId="0" animBg="1"/>
      <p:bldP spid="67" grpId="1" animBg="1"/>
      <p:bldP spid="67" grpId="2" animBg="1"/>
      <p:bldP spid="67" grpId="3" animBg="1"/>
      <p:bldP spid="67" grpId="4" animBg="1"/>
      <p:bldP spid="67" grpId="5" animBg="1"/>
      <p:bldP spid="68" grpId="0" animBg="1"/>
      <p:bldP spid="68" grpId="1" animBg="1"/>
      <p:bldP spid="68" grpId="2" animBg="1"/>
      <p:bldP spid="68" grpId="3" animBg="1"/>
      <p:bldP spid="68" grpId="4" animBg="1"/>
      <p:bldP spid="68" grpId="5" animBg="1"/>
      <p:bldP spid="69" grpId="0" animBg="1"/>
      <p:bldP spid="69" grpId="1" animBg="1"/>
      <p:bldP spid="69" grpId="2" animBg="1"/>
      <p:bldP spid="69" grpId="3" animBg="1"/>
      <p:bldP spid="69" grpId="4" animBg="1"/>
      <p:bldP spid="69" grpId="5" animBg="1"/>
      <p:bldP spid="70" grpId="0" animBg="1"/>
      <p:bldP spid="70" grpId="1" animBg="1"/>
      <p:bldP spid="70" grpId="2" animBg="1"/>
      <p:bldP spid="70" grpId="3" animBg="1"/>
      <p:bldP spid="70" grpId="4" animBg="1"/>
      <p:bldP spid="70" grpId="5" animBg="1"/>
      <p:bldP spid="71" grpId="0" animBg="1"/>
      <p:bldP spid="71" grpId="1" animBg="1"/>
      <p:bldP spid="71" grpId="2" animBg="1"/>
      <p:bldP spid="71" grpId="3" animBg="1"/>
      <p:bldP spid="71" grpId="4" animBg="1"/>
      <p:bldP spid="71" grpId="5" animBg="1"/>
      <p:bldP spid="72" grpId="0" animBg="1"/>
      <p:bldP spid="72" grpId="1" animBg="1"/>
      <p:bldP spid="72" grpId="2" animBg="1"/>
      <p:bldP spid="72" grpId="3" animBg="1"/>
      <p:bldP spid="72" grpId="4" animBg="1"/>
      <p:bldP spid="72" grpId="5" animBg="1"/>
      <p:bldP spid="73" grpId="0" animBg="1"/>
      <p:bldP spid="73" grpId="1" animBg="1"/>
      <p:bldP spid="73" grpId="2" animBg="1"/>
      <p:bldP spid="73" grpId="3" animBg="1"/>
      <p:bldP spid="73" grpId="4" animBg="1"/>
      <p:bldP spid="73" grpId="5" animBg="1"/>
      <p:bldP spid="74" grpId="0" animBg="1"/>
      <p:bldP spid="74" grpId="1" animBg="1"/>
      <p:bldP spid="74" grpId="2" animBg="1"/>
      <p:bldP spid="74" grpId="3" animBg="1"/>
      <p:bldP spid="74" grpId="4" animBg="1"/>
      <p:bldP spid="74" grpId="5" animBg="1"/>
      <p:bldP spid="75" grpId="0" animBg="1"/>
      <p:bldP spid="75" grpId="1" animBg="1"/>
      <p:bldP spid="75" grpId="2" animBg="1"/>
      <p:bldP spid="75" grpId="3" animBg="1"/>
      <p:bldP spid="75" grpId="4" animBg="1"/>
      <p:bldP spid="75" grpId="5" animBg="1"/>
      <p:bldP spid="76" grpId="0" animBg="1"/>
      <p:bldP spid="76" grpId="1" animBg="1"/>
      <p:bldP spid="76" grpId="2" animBg="1"/>
      <p:bldP spid="76" grpId="3" animBg="1"/>
      <p:bldP spid="76" grpId="4" animBg="1"/>
      <p:bldP spid="76" grpId="5" animBg="1"/>
      <p:bldP spid="77" grpId="0" animBg="1"/>
      <p:bldP spid="77" grpId="1" animBg="1"/>
      <p:bldP spid="77" grpId="2" animBg="1"/>
      <p:bldP spid="77" grpId="3" animBg="1"/>
      <p:bldP spid="77" grpId="4" animBg="1"/>
      <p:bldP spid="77" grpId="5" animBg="1"/>
      <p:bldP spid="78" grpId="0" animBg="1"/>
      <p:bldP spid="78" grpId="1" animBg="1"/>
      <p:bldP spid="78" grpId="2" animBg="1"/>
      <p:bldP spid="78" grpId="3" animBg="1"/>
      <p:bldP spid="78" grpId="4" animBg="1"/>
      <p:bldP spid="78" grpId="5" animBg="1"/>
      <p:bldP spid="79" grpId="0" animBg="1"/>
      <p:bldP spid="79" grpId="1" animBg="1"/>
      <p:bldP spid="79" grpId="2" animBg="1"/>
      <p:bldP spid="79" grpId="3" animBg="1"/>
      <p:bldP spid="79" grpId="4" animBg="1"/>
      <p:bldP spid="79" grpId="5" animBg="1"/>
      <p:bldP spid="80" grpId="0" animBg="1"/>
      <p:bldP spid="80" grpId="1" animBg="1"/>
      <p:bldP spid="80" grpId="2" animBg="1"/>
      <p:bldP spid="80" grpId="3" animBg="1"/>
      <p:bldP spid="80" grpId="4" animBg="1"/>
      <p:bldP spid="80" grpId="5" animBg="1"/>
      <p:bldP spid="81" grpId="0" animBg="1"/>
      <p:bldP spid="81" grpId="1" animBg="1"/>
      <p:bldP spid="81" grpId="2" animBg="1"/>
      <p:bldP spid="81" grpId="3" animBg="1"/>
      <p:bldP spid="81" grpId="4" animBg="1"/>
      <p:bldP spid="81" grpId="5" animBg="1"/>
      <p:bldP spid="82" grpId="0" animBg="1"/>
      <p:bldP spid="82" grpId="1" animBg="1"/>
      <p:bldP spid="82" grpId="2" animBg="1"/>
      <p:bldP spid="82" grpId="3" animBg="1"/>
      <p:bldP spid="82" grpId="4" animBg="1"/>
      <p:bldP spid="82" grpId="5" animBg="1"/>
      <p:bldP spid="83" grpId="0" animBg="1"/>
      <p:bldP spid="83" grpId="1" animBg="1"/>
      <p:bldP spid="83" grpId="2" animBg="1"/>
      <p:bldP spid="83" grpId="3" animBg="1"/>
      <p:bldP spid="83" grpId="4" animBg="1"/>
      <p:bldP spid="83" grpId="5" animBg="1"/>
      <p:bldP spid="84" grpId="0" animBg="1"/>
      <p:bldP spid="84" grpId="1" animBg="1"/>
      <p:bldP spid="84" grpId="2" animBg="1"/>
      <p:bldP spid="84" grpId="3" animBg="1"/>
      <p:bldP spid="84" grpId="4" animBg="1"/>
      <p:bldP spid="84" grpId="5" animBg="1"/>
      <p:bldP spid="85" grpId="0" animBg="1"/>
      <p:bldP spid="85" grpId="1" animBg="1"/>
      <p:bldP spid="85" grpId="2" animBg="1"/>
      <p:bldP spid="85" grpId="3" animBg="1"/>
      <p:bldP spid="85" grpId="4" animBg="1"/>
      <p:bldP spid="85" grpId="5" animBg="1"/>
      <p:bldP spid="86" grpId="0" animBg="1"/>
      <p:bldP spid="86" grpId="1" animBg="1"/>
      <p:bldP spid="86" grpId="2" animBg="1"/>
      <p:bldP spid="86" grpId="3" animBg="1"/>
      <p:bldP spid="86" grpId="4" animBg="1"/>
      <p:bldP spid="86" grpId="5" animBg="1"/>
      <p:bldP spid="87" grpId="0" animBg="1"/>
      <p:bldP spid="87" grpId="1" animBg="1"/>
      <p:bldP spid="87" grpId="2" animBg="1"/>
      <p:bldP spid="87" grpId="3" animBg="1"/>
      <p:bldP spid="87" grpId="4" animBg="1"/>
      <p:bldP spid="87" grpId="5" animBg="1"/>
      <p:bldP spid="88" grpId="0" animBg="1"/>
      <p:bldP spid="88" grpId="1" animBg="1"/>
      <p:bldP spid="88" grpId="2" animBg="1"/>
      <p:bldP spid="88" grpId="3" animBg="1"/>
      <p:bldP spid="88" grpId="4" animBg="1"/>
      <p:bldP spid="88" grpId="5" animBg="1"/>
      <p:bldP spid="89" grpId="0" animBg="1"/>
      <p:bldP spid="89" grpId="1" animBg="1"/>
      <p:bldP spid="89" grpId="2" animBg="1"/>
      <p:bldP spid="89" grpId="3" animBg="1"/>
      <p:bldP spid="89" grpId="4" animBg="1"/>
      <p:bldP spid="89" grpId="5" animBg="1"/>
      <p:bldP spid="90" grpId="0" animBg="1"/>
      <p:bldP spid="90" grpId="1" animBg="1"/>
      <p:bldP spid="90" grpId="2" animBg="1"/>
      <p:bldP spid="90" grpId="3" animBg="1"/>
      <p:bldP spid="90" grpId="4" animBg="1"/>
      <p:bldP spid="90" grpId="5" animBg="1"/>
      <p:bldP spid="91" grpId="0" animBg="1"/>
      <p:bldP spid="91" grpId="1" animBg="1"/>
      <p:bldP spid="91" grpId="2" animBg="1"/>
      <p:bldP spid="91" grpId="3" animBg="1"/>
      <p:bldP spid="91" grpId="4" animBg="1"/>
      <p:bldP spid="91" grpId="5" animBg="1"/>
      <p:bldP spid="92" grpId="0" animBg="1"/>
      <p:bldP spid="92" grpId="1" animBg="1"/>
      <p:bldP spid="92" grpId="2" animBg="1"/>
      <p:bldP spid="92" grpId="3" animBg="1"/>
      <p:bldP spid="92" grpId="4" animBg="1"/>
      <p:bldP spid="92" grpId="5"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21 Grupo"/>
          <p:cNvGrpSpPr/>
          <p:nvPr/>
        </p:nvGrpSpPr>
        <p:grpSpPr>
          <a:xfrm>
            <a:off x="0" y="-34575"/>
            <a:ext cx="9144000" cy="5178075"/>
            <a:chOff x="0" y="0"/>
            <a:chExt cx="9144000" cy="2571750"/>
          </a:xfrm>
        </p:grpSpPr>
        <p:sp>
          <p:nvSpPr>
            <p:cNvPr id="23" name="22 Rectángulo"/>
            <p:cNvSpPr/>
            <p:nvPr/>
          </p:nvSpPr>
          <p:spPr>
            <a:xfrm rot="10800000">
              <a:off x="0" y="0"/>
              <a:ext cx="4572000" cy="2571750"/>
            </a:xfrm>
            <a:prstGeom prst="rect">
              <a:avLst/>
            </a:prstGeom>
            <a:gradFill flip="none" rotWithShape="1">
              <a:gsLst>
                <a:gs pos="7000">
                  <a:schemeClr val="accent6">
                    <a:lumMod val="20000"/>
                    <a:lumOff val="80000"/>
                  </a:schemeClr>
                </a:gs>
                <a:gs pos="94000">
                  <a:srgbClr val="1F150A"/>
                </a:gs>
                <a:gs pos="68000">
                  <a:srgbClr val="291C0E">
                    <a:lumMod val="66000"/>
                  </a:srgbClr>
                </a:gs>
                <a:gs pos="24000">
                  <a:srgbClr val="694721">
                    <a:lumMod val="39000"/>
                  </a:srgbClr>
                </a:gs>
                <a:gs pos="84000">
                  <a:schemeClr val="accent6">
                    <a:lumMod val="20000"/>
                    <a:lumOff val="8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4572000" y="0"/>
              <a:ext cx="4572000" cy="2571750"/>
            </a:xfrm>
            <a:prstGeom prst="rect">
              <a:avLst/>
            </a:prstGeom>
            <a:gradFill>
              <a:gsLst>
                <a:gs pos="7000">
                  <a:schemeClr val="accent6">
                    <a:lumMod val="20000"/>
                    <a:lumOff val="80000"/>
                  </a:schemeClr>
                </a:gs>
                <a:gs pos="94000">
                  <a:srgbClr val="1F150A"/>
                </a:gs>
                <a:gs pos="68000">
                  <a:srgbClr val="291C0E">
                    <a:lumMod val="66000"/>
                  </a:srgbClr>
                </a:gs>
                <a:gs pos="24000">
                  <a:srgbClr val="694721">
                    <a:lumMod val="39000"/>
                  </a:srgbClr>
                </a:gs>
                <a:gs pos="84000">
                  <a:schemeClr val="accent6">
                    <a:lumMod val="20000"/>
                    <a:lumOff val="8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6" name="2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76" y="-14080"/>
            <a:ext cx="9160175" cy="5157580"/>
          </a:xfrm>
          <a:prstGeom prst="rect">
            <a:avLst/>
          </a:prstGeom>
          <a:effectLst>
            <a:reflection stA="0" dir="5400000" sy="-100000" algn="bl" rotWithShape="0"/>
          </a:effectLst>
        </p:spPr>
      </p:pic>
      <p:sp>
        <p:nvSpPr>
          <p:cNvPr id="2" name="1 Arco de bloque"/>
          <p:cNvSpPr/>
          <p:nvPr/>
        </p:nvSpPr>
        <p:spPr>
          <a:xfrm rot="10800000" flipH="1">
            <a:off x="5760000" y="-740619"/>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rco de bloque"/>
          <p:cNvSpPr/>
          <p:nvPr/>
        </p:nvSpPr>
        <p:spPr>
          <a:xfrm rot="10800000" flipH="1">
            <a:off x="6500991" y="187970"/>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rot="10800000" flipH="1">
            <a:off x="7236296" y="1167152"/>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rot="10800000" flipH="1">
            <a:off x="8031808" y="2164488"/>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rot="10800000" flipH="1">
            <a:off x="4042333" y="687227"/>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10800000" flipH="1">
            <a:off x="4783324" y="1615816"/>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rot="10800000" flipH="1">
            <a:off x="5518630" y="2594998"/>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rot="10800000" flipH="1">
            <a:off x="6314141" y="3592334"/>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10800000">
            <a:off x="1803247" y="-740619"/>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10800000">
            <a:off x="1062256" y="187970"/>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10800000">
            <a:off x="326951" y="1167152"/>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10800000">
            <a:off x="-468561" y="2164488"/>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10800000">
            <a:off x="3520914" y="687227"/>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10800000">
            <a:off x="2779923" y="1615816"/>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10800000">
            <a:off x="2044617" y="2594998"/>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10800000">
            <a:off x="1249106" y="3592334"/>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10800000">
            <a:off x="2699792" y="0"/>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rot="10800000">
            <a:off x="1958801" y="928589"/>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rot="10800000">
            <a:off x="1223496" y="1907771"/>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rot="10800000">
            <a:off x="427984" y="2905107"/>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rot="10800000" flipH="1">
            <a:off x="4892480" y="-7015"/>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rot="10800000" flipH="1">
            <a:off x="5633471" y="921574"/>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rot="10800000" flipH="1">
            <a:off x="6368776" y="1900756"/>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rot="10800000" flipH="1">
            <a:off x="7164288" y="2898092"/>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rot="10800000">
            <a:off x="-324544" y="3672000"/>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rot="10800000" flipH="1">
            <a:off x="7956376" y="3651870"/>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rot="10800000" flipH="1">
            <a:off x="4283968" y="-851703"/>
            <a:ext cx="1436736" cy="1703405"/>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rot="10800000">
            <a:off x="3347864" y="-893864"/>
            <a:ext cx="1435810" cy="1787728"/>
          </a:xfrm>
          <a:prstGeom prst="blockArc">
            <a:avLst>
              <a:gd name="adj1" fmla="val 10800000"/>
              <a:gd name="adj2" fmla="val 21589167"/>
              <a:gd name="adj3" fmla="val 7825"/>
            </a:avLst>
          </a:prstGeom>
          <a:gradFill>
            <a:gsLst>
              <a:gs pos="34584">
                <a:srgbClr val="B58905">
                  <a:alpha val="0"/>
                </a:srgbClr>
              </a:gs>
              <a:gs pos="19000">
                <a:srgbClr val="FFC000"/>
              </a:gs>
              <a:gs pos="100000">
                <a:srgbClr val="C00000">
                  <a:lumMod val="4000"/>
                  <a:alpha val="0"/>
                </a:srgbClr>
              </a:gs>
              <a:gs pos="57000">
                <a:srgbClr val="FF9900">
                  <a:alpha val="96863"/>
                </a:srgbClr>
              </a:gs>
              <a:gs pos="79000">
                <a:srgbClr val="99FF33"/>
              </a:gs>
            </a:gsLst>
            <a:lin ang="2700000" scaled="1"/>
          </a:gradFill>
          <a:ln w="25400" cap="sq" cmpd="sng">
            <a:noFill/>
            <a:prstDash val="sysDot"/>
          </a:ln>
          <a:effectLst>
            <a:outerShdw blurRad="50800" dist="50800" dir="5400000" sx="40000" sy="40000" algn="ctr" rotWithShape="0">
              <a:srgbClr val="99FF33"/>
            </a:outerShdw>
            <a:reflection blurRad="6350" stA="50000" endA="300" endPos="90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9" name="3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576" y="-236562"/>
            <a:ext cx="10153128" cy="5711134"/>
          </a:xfrm>
          <a:prstGeom prst="rect">
            <a:avLst/>
          </a:prstGeom>
        </p:spPr>
      </p:pic>
    </p:spTree>
    <p:extLst>
      <p:ext uri="{BB962C8B-B14F-4D97-AF65-F5344CB8AC3E}">
        <p14:creationId xmlns:p14="http://schemas.microsoft.com/office/powerpoint/2010/main" val="345698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3"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250" fill="hold"/>
                                        <p:tgtEl>
                                          <p:spTgt spid="12"/>
                                        </p:tgtEl>
                                        <p:attrNameLst>
                                          <p:attrName>ppt_w</p:attrName>
                                        </p:attrNameLst>
                                      </p:cBhvr>
                                      <p:tavLst>
                                        <p:tav tm="0">
                                          <p:val>
                                            <p:strVal val="#ppt_w"/>
                                          </p:val>
                                        </p:tav>
                                        <p:tav tm="100000">
                                          <p:val>
                                            <p:strVal val="#ppt_w"/>
                                          </p:val>
                                        </p:tav>
                                      </p:tavLst>
                                    </p:anim>
                                    <p:anim calcmode="lin" valueType="num">
                                      <p:cBhvr>
                                        <p:cTn id="8" dur="2250" fill="hold"/>
                                        <p:tgtEl>
                                          <p:spTgt spid="12"/>
                                        </p:tgtEl>
                                        <p:attrNameLst>
                                          <p:attrName>ppt_h</p:attrName>
                                        </p:attrNameLst>
                                      </p:cBhvr>
                                      <p:tavLst>
                                        <p:tav tm="0" fmla="#ppt_h*sin(2.5*pi*$)">
                                          <p:val>
                                            <p:fltVal val="0"/>
                                          </p:val>
                                        </p:tav>
                                        <p:tav tm="100000">
                                          <p:val>
                                            <p:fltVal val="1"/>
                                          </p:val>
                                        </p:tav>
                                      </p:tavLst>
                                    </p:anim>
                                  </p:childTnLst>
                                </p:cTn>
                              </p:par>
                              <p:par>
                                <p:cTn id="9" presetID="19" presetClass="entr" presetSubtype="5" fill="hold" grpId="3"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2250" fill="hold"/>
                                        <p:tgtEl>
                                          <p:spTgt spid="13"/>
                                        </p:tgtEl>
                                        <p:attrNameLst>
                                          <p:attrName>ppt_w</p:attrName>
                                        </p:attrNameLst>
                                      </p:cBhvr>
                                      <p:tavLst>
                                        <p:tav tm="0">
                                          <p:val>
                                            <p:strVal val="#ppt_w"/>
                                          </p:val>
                                        </p:tav>
                                        <p:tav tm="100000">
                                          <p:val>
                                            <p:strVal val="#ppt_w"/>
                                          </p:val>
                                        </p:tav>
                                      </p:tavLst>
                                    </p:anim>
                                    <p:anim calcmode="lin" valueType="num">
                                      <p:cBhvr>
                                        <p:cTn id="12" dur="2250" fill="hold"/>
                                        <p:tgtEl>
                                          <p:spTgt spid="13"/>
                                        </p:tgtEl>
                                        <p:attrNameLst>
                                          <p:attrName>ppt_h</p:attrName>
                                        </p:attrNameLst>
                                      </p:cBhvr>
                                      <p:tavLst>
                                        <p:tav tm="0" fmla="#ppt_h*sin(2.5*pi*$)">
                                          <p:val>
                                            <p:fltVal val="0"/>
                                          </p:val>
                                        </p:tav>
                                        <p:tav tm="100000">
                                          <p:val>
                                            <p:fltVal val="1"/>
                                          </p:val>
                                        </p:tav>
                                      </p:tavLst>
                                    </p:anim>
                                  </p:childTnLst>
                                </p:cTn>
                              </p:par>
                              <p:par>
                                <p:cTn id="13" presetID="19" presetClass="entr" presetSubtype="5" fill="hold" grpId="3"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2250" fill="hold"/>
                                        <p:tgtEl>
                                          <p:spTgt spid="14"/>
                                        </p:tgtEl>
                                        <p:attrNameLst>
                                          <p:attrName>ppt_w</p:attrName>
                                        </p:attrNameLst>
                                      </p:cBhvr>
                                      <p:tavLst>
                                        <p:tav tm="0">
                                          <p:val>
                                            <p:strVal val="#ppt_w"/>
                                          </p:val>
                                        </p:tav>
                                        <p:tav tm="100000">
                                          <p:val>
                                            <p:strVal val="#ppt_w"/>
                                          </p:val>
                                        </p:tav>
                                      </p:tavLst>
                                    </p:anim>
                                    <p:anim calcmode="lin" valueType="num">
                                      <p:cBhvr>
                                        <p:cTn id="16" dur="2250" fill="hold"/>
                                        <p:tgtEl>
                                          <p:spTgt spid="14"/>
                                        </p:tgtEl>
                                        <p:attrNameLst>
                                          <p:attrName>ppt_h</p:attrName>
                                        </p:attrNameLst>
                                      </p:cBhvr>
                                      <p:tavLst>
                                        <p:tav tm="0" fmla="#ppt_h*sin(2.5*pi*$)">
                                          <p:val>
                                            <p:fltVal val="0"/>
                                          </p:val>
                                        </p:tav>
                                        <p:tav tm="100000">
                                          <p:val>
                                            <p:fltVal val="1"/>
                                          </p:val>
                                        </p:tav>
                                      </p:tavLst>
                                    </p:anim>
                                  </p:childTnLst>
                                </p:cTn>
                              </p:par>
                              <p:par>
                                <p:cTn id="17" presetID="19" presetClass="entr" presetSubtype="5" fill="hold" grpId="3"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2250" fill="hold"/>
                                        <p:tgtEl>
                                          <p:spTgt spid="15"/>
                                        </p:tgtEl>
                                        <p:attrNameLst>
                                          <p:attrName>ppt_w</p:attrName>
                                        </p:attrNameLst>
                                      </p:cBhvr>
                                      <p:tavLst>
                                        <p:tav tm="0">
                                          <p:val>
                                            <p:strVal val="#ppt_w"/>
                                          </p:val>
                                        </p:tav>
                                        <p:tav tm="100000">
                                          <p:val>
                                            <p:strVal val="#ppt_w"/>
                                          </p:val>
                                        </p:tav>
                                      </p:tavLst>
                                    </p:anim>
                                    <p:anim calcmode="lin" valueType="num">
                                      <p:cBhvr>
                                        <p:cTn id="20" dur="2250" fill="hold"/>
                                        <p:tgtEl>
                                          <p:spTgt spid="15"/>
                                        </p:tgtEl>
                                        <p:attrNameLst>
                                          <p:attrName>ppt_h</p:attrName>
                                        </p:attrNameLst>
                                      </p:cBhvr>
                                      <p:tavLst>
                                        <p:tav tm="0" fmla="#ppt_h*sin(2.5*pi*$)">
                                          <p:val>
                                            <p:fltVal val="0"/>
                                          </p:val>
                                        </p:tav>
                                        <p:tav tm="100000">
                                          <p:val>
                                            <p:fltVal val="1"/>
                                          </p:val>
                                        </p:tav>
                                      </p:tavLst>
                                    </p:anim>
                                  </p:childTnLst>
                                </p:cTn>
                              </p:par>
                              <p:par>
                                <p:cTn id="21" presetID="19" presetClass="entr" presetSubtype="5" fill="hold" grpId="3"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2250" fill="hold"/>
                                        <p:tgtEl>
                                          <p:spTgt spid="16"/>
                                        </p:tgtEl>
                                        <p:attrNameLst>
                                          <p:attrName>ppt_w</p:attrName>
                                        </p:attrNameLst>
                                      </p:cBhvr>
                                      <p:tavLst>
                                        <p:tav tm="0">
                                          <p:val>
                                            <p:strVal val="#ppt_w"/>
                                          </p:val>
                                        </p:tav>
                                        <p:tav tm="100000">
                                          <p:val>
                                            <p:strVal val="#ppt_w"/>
                                          </p:val>
                                        </p:tav>
                                      </p:tavLst>
                                    </p:anim>
                                    <p:anim calcmode="lin" valueType="num">
                                      <p:cBhvr>
                                        <p:cTn id="24" dur="2250" fill="hold"/>
                                        <p:tgtEl>
                                          <p:spTgt spid="16"/>
                                        </p:tgtEl>
                                        <p:attrNameLst>
                                          <p:attrName>ppt_h</p:attrName>
                                        </p:attrNameLst>
                                      </p:cBhvr>
                                      <p:tavLst>
                                        <p:tav tm="0" fmla="#ppt_h*sin(2.5*pi*$)">
                                          <p:val>
                                            <p:fltVal val="0"/>
                                          </p:val>
                                        </p:tav>
                                        <p:tav tm="100000">
                                          <p:val>
                                            <p:fltVal val="1"/>
                                          </p:val>
                                        </p:tav>
                                      </p:tavLst>
                                    </p:anim>
                                  </p:childTnLst>
                                </p:cTn>
                              </p:par>
                              <p:par>
                                <p:cTn id="25" presetID="19" presetClass="entr" presetSubtype="5" fill="hold" grpId="3"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2250" fill="hold"/>
                                        <p:tgtEl>
                                          <p:spTgt spid="17"/>
                                        </p:tgtEl>
                                        <p:attrNameLst>
                                          <p:attrName>ppt_w</p:attrName>
                                        </p:attrNameLst>
                                      </p:cBhvr>
                                      <p:tavLst>
                                        <p:tav tm="0">
                                          <p:val>
                                            <p:strVal val="#ppt_w"/>
                                          </p:val>
                                        </p:tav>
                                        <p:tav tm="100000">
                                          <p:val>
                                            <p:strVal val="#ppt_w"/>
                                          </p:val>
                                        </p:tav>
                                      </p:tavLst>
                                    </p:anim>
                                    <p:anim calcmode="lin" valueType="num">
                                      <p:cBhvr>
                                        <p:cTn id="28" dur="2250" fill="hold"/>
                                        <p:tgtEl>
                                          <p:spTgt spid="17"/>
                                        </p:tgtEl>
                                        <p:attrNameLst>
                                          <p:attrName>ppt_h</p:attrName>
                                        </p:attrNameLst>
                                      </p:cBhvr>
                                      <p:tavLst>
                                        <p:tav tm="0" fmla="#ppt_h*sin(2.5*pi*$)">
                                          <p:val>
                                            <p:fltVal val="0"/>
                                          </p:val>
                                        </p:tav>
                                        <p:tav tm="100000">
                                          <p:val>
                                            <p:fltVal val="1"/>
                                          </p:val>
                                        </p:tav>
                                      </p:tavLst>
                                    </p:anim>
                                  </p:childTnLst>
                                </p:cTn>
                              </p:par>
                              <p:par>
                                <p:cTn id="29" presetID="19" presetClass="entr" presetSubtype="5" fill="hold" grpId="3"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2250" fill="hold"/>
                                        <p:tgtEl>
                                          <p:spTgt spid="18"/>
                                        </p:tgtEl>
                                        <p:attrNameLst>
                                          <p:attrName>ppt_w</p:attrName>
                                        </p:attrNameLst>
                                      </p:cBhvr>
                                      <p:tavLst>
                                        <p:tav tm="0">
                                          <p:val>
                                            <p:strVal val="#ppt_w"/>
                                          </p:val>
                                        </p:tav>
                                        <p:tav tm="100000">
                                          <p:val>
                                            <p:strVal val="#ppt_w"/>
                                          </p:val>
                                        </p:tav>
                                      </p:tavLst>
                                    </p:anim>
                                    <p:anim calcmode="lin" valueType="num">
                                      <p:cBhvr>
                                        <p:cTn id="32" dur="2250" fill="hold"/>
                                        <p:tgtEl>
                                          <p:spTgt spid="18"/>
                                        </p:tgtEl>
                                        <p:attrNameLst>
                                          <p:attrName>ppt_h</p:attrName>
                                        </p:attrNameLst>
                                      </p:cBhvr>
                                      <p:tavLst>
                                        <p:tav tm="0" fmla="#ppt_h*sin(2.5*pi*$)">
                                          <p:val>
                                            <p:fltVal val="0"/>
                                          </p:val>
                                        </p:tav>
                                        <p:tav tm="100000">
                                          <p:val>
                                            <p:fltVal val="1"/>
                                          </p:val>
                                        </p:tav>
                                      </p:tavLst>
                                    </p:anim>
                                  </p:childTnLst>
                                </p:cTn>
                              </p:par>
                              <p:par>
                                <p:cTn id="33" presetID="19" presetClass="entr" presetSubtype="5" fill="hold" grpId="3"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2250" fill="hold"/>
                                        <p:tgtEl>
                                          <p:spTgt spid="19"/>
                                        </p:tgtEl>
                                        <p:attrNameLst>
                                          <p:attrName>ppt_w</p:attrName>
                                        </p:attrNameLst>
                                      </p:cBhvr>
                                      <p:tavLst>
                                        <p:tav tm="0">
                                          <p:val>
                                            <p:strVal val="#ppt_w"/>
                                          </p:val>
                                        </p:tav>
                                        <p:tav tm="100000">
                                          <p:val>
                                            <p:strVal val="#ppt_w"/>
                                          </p:val>
                                        </p:tav>
                                      </p:tavLst>
                                    </p:anim>
                                    <p:anim calcmode="lin" valueType="num">
                                      <p:cBhvr>
                                        <p:cTn id="36" dur="2250" fill="hold"/>
                                        <p:tgtEl>
                                          <p:spTgt spid="19"/>
                                        </p:tgtEl>
                                        <p:attrNameLst>
                                          <p:attrName>ppt_h</p:attrName>
                                        </p:attrNameLst>
                                      </p:cBhvr>
                                      <p:tavLst>
                                        <p:tav tm="0" fmla="#ppt_h*sin(2.5*pi*$)">
                                          <p:val>
                                            <p:fltVal val="0"/>
                                          </p:val>
                                        </p:tav>
                                        <p:tav tm="100000">
                                          <p:val>
                                            <p:fltVal val="1"/>
                                          </p:val>
                                        </p:tav>
                                      </p:tavLst>
                                    </p:anim>
                                  </p:childTnLst>
                                </p:cTn>
                              </p:par>
                              <p:par>
                                <p:cTn id="37" presetID="19" presetClass="entr" presetSubtype="5" fill="hold" grpId="3" nodeType="with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2250" fill="hold"/>
                                        <p:tgtEl>
                                          <p:spTgt spid="2"/>
                                        </p:tgtEl>
                                        <p:attrNameLst>
                                          <p:attrName>ppt_w</p:attrName>
                                        </p:attrNameLst>
                                      </p:cBhvr>
                                      <p:tavLst>
                                        <p:tav tm="0">
                                          <p:val>
                                            <p:strVal val="#ppt_w"/>
                                          </p:val>
                                        </p:tav>
                                        <p:tav tm="100000">
                                          <p:val>
                                            <p:strVal val="#ppt_w"/>
                                          </p:val>
                                        </p:tav>
                                      </p:tavLst>
                                    </p:anim>
                                    <p:anim calcmode="lin" valueType="num">
                                      <p:cBhvr>
                                        <p:cTn id="40" dur="2250" fill="hold"/>
                                        <p:tgtEl>
                                          <p:spTgt spid="2"/>
                                        </p:tgtEl>
                                        <p:attrNameLst>
                                          <p:attrName>ppt_h</p:attrName>
                                        </p:attrNameLst>
                                      </p:cBhvr>
                                      <p:tavLst>
                                        <p:tav tm="0" fmla="#ppt_h*sin(2.5*pi*$)">
                                          <p:val>
                                            <p:fltVal val="0"/>
                                          </p:val>
                                        </p:tav>
                                        <p:tav tm="100000">
                                          <p:val>
                                            <p:fltVal val="1"/>
                                          </p:val>
                                        </p:tav>
                                      </p:tavLst>
                                    </p:anim>
                                  </p:childTnLst>
                                </p:cTn>
                              </p:par>
                              <p:par>
                                <p:cTn id="41" presetID="19" presetClass="entr" presetSubtype="5" fill="hold" grpId="3"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2250" fill="hold"/>
                                        <p:tgtEl>
                                          <p:spTgt spid="3"/>
                                        </p:tgtEl>
                                        <p:attrNameLst>
                                          <p:attrName>ppt_w</p:attrName>
                                        </p:attrNameLst>
                                      </p:cBhvr>
                                      <p:tavLst>
                                        <p:tav tm="0">
                                          <p:val>
                                            <p:strVal val="#ppt_w"/>
                                          </p:val>
                                        </p:tav>
                                        <p:tav tm="100000">
                                          <p:val>
                                            <p:strVal val="#ppt_w"/>
                                          </p:val>
                                        </p:tav>
                                      </p:tavLst>
                                    </p:anim>
                                    <p:anim calcmode="lin" valueType="num">
                                      <p:cBhvr>
                                        <p:cTn id="44" dur="2250" fill="hold"/>
                                        <p:tgtEl>
                                          <p:spTgt spid="3"/>
                                        </p:tgtEl>
                                        <p:attrNameLst>
                                          <p:attrName>ppt_h</p:attrName>
                                        </p:attrNameLst>
                                      </p:cBhvr>
                                      <p:tavLst>
                                        <p:tav tm="0" fmla="#ppt_h*sin(2.5*pi*$)">
                                          <p:val>
                                            <p:fltVal val="0"/>
                                          </p:val>
                                        </p:tav>
                                        <p:tav tm="100000">
                                          <p:val>
                                            <p:fltVal val="1"/>
                                          </p:val>
                                        </p:tav>
                                      </p:tavLst>
                                    </p:anim>
                                  </p:childTnLst>
                                </p:cTn>
                              </p:par>
                              <p:par>
                                <p:cTn id="45" presetID="19" presetClass="entr" presetSubtype="5" fill="hold" grpId="3"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250" fill="hold"/>
                                        <p:tgtEl>
                                          <p:spTgt spid="4"/>
                                        </p:tgtEl>
                                        <p:attrNameLst>
                                          <p:attrName>ppt_w</p:attrName>
                                        </p:attrNameLst>
                                      </p:cBhvr>
                                      <p:tavLst>
                                        <p:tav tm="0">
                                          <p:val>
                                            <p:strVal val="#ppt_w"/>
                                          </p:val>
                                        </p:tav>
                                        <p:tav tm="100000">
                                          <p:val>
                                            <p:strVal val="#ppt_w"/>
                                          </p:val>
                                        </p:tav>
                                      </p:tavLst>
                                    </p:anim>
                                    <p:anim calcmode="lin" valueType="num">
                                      <p:cBhvr>
                                        <p:cTn id="48" dur="2250" fill="hold"/>
                                        <p:tgtEl>
                                          <p:spTgt spid="4"/>
                                        </p:tgtEl>
                                        <p:attrNameLst>
                                          <p:attrName>ppt_h</p:attrName>
                                        </p:attrNameLst>
                                      </p:cBhvr>
                                      <p:tavLst>
                                        <p:tav tm="0" fmla="#ppt_h*sin(2.5*pi*$)">
                                          <p:val>
                                            <p:fltVal val="0"/>
                                          </p:val>
                                        </p:tav>
                                        <p:tav tm="100000">
                                          <p:val>
                                            <p:fltVal val="1"/>
                                          </p:val>
                                        </p:tav>
                                      </p:tavLst>
                                    </p:anim>
                                  </p:childTnLst>
                                </p:cTn>
                              </p:par>
                              <p:par>
                                <p:cTn id="49" presetID="19" presetClass="entr" presetSubtype="5" fill="hold" grpId="3"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2250" fill="hold"/>
                                        <p:tgtEl>
                                          <p:spTgt spid="5"/>
                                        </p:tgtEl>
                                        <p:attrNameLst>
                                          <p:attrName>ppt_w</p:attrName>
                                        </p:attrNameLst>
                                      </p:cBhvr>
                                      <p:tavLst>
                                        <p:tav tm="0">
                                          <p:val>
                                            <p:strVal val="#ppt_w"/>
                                          </p:val>
                                        </p:tav>
                                        <p:tav tm="100000">
                                          <p:val>
                                            <p:strVal val="#ppt_w"/>
                                          </p:val>
                                        </p:tav>
                                      </p:tavLst>
                                    </p:anim>
                                    <p:anim calcmode="lin" valueType="num">
                                      <p:cBhvr>
                                        <p:cTn id="52" dur="2250" fill="hold"/>
                                        <p:tgtEl>
                                          <p:spTgt spid="5"/>
                                        </p:tgtEl>
                                        <p:attrNameLst>
                                          <p:attrName>ppt_h</p:attrName>
                                        </p:attrNameLst>
                                      </p:cBhvr>
                                      <p:tavLst>
                                        <p:tav tm="0" fmla="#ppt_h*sin(2.5*pi*$)">
                                          <p:val>
                                            <p:fltVal val="0"/>
                                          </p:val>
                                        </p:tav>
                                        <p:tav tm="100000">
                                          <p:val>
                                            <p:fltVal val="1"/>
                                          </p:val>
                                        </p:tav>
                                      </p:tavLst>
                                    </p:anim>
                                  </p:childTnLst>
                                </p:cTn>
                              </p:par>
                              <p:par>
                                <p:cTn id="53" presetID="19" presetClass="entr" presetSubtype="5" fill="hold" grpId="3"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2250" fill="hold"/>
                                        <p:tgtEl>
                                          <p:spTgt spid="6"/>
                                        </p:tgtEl>
                                        <p:attrNameLst>
                                          <p:attrName>ppt_w</p:attrName>
                                        </p:attrNameLst>
                                      </p:cBhvr>
                                      <p:tavLst>
                                        <p:tav tm="0">
                                          <p:val>
                                            <p:strVal val="#ppt_w"/>
                                          </p:val>
                                        </p:tav>
                                        <p:tav tm="100000">
                                          <p:val>
                                            <p:strVal val="#ppt_w"/>
                                          </p:val>
                                        </p:tav>
                                      </p:tavLst>
                                    </p:anim>
                                    <p:anim calcmode="lin" valueType="num">
                                      <p:cBhvr>
                                        <p:cTn id="56" dur="2250" fill="hold"/>
                                        <p:tgtEl>
                                          <p:spTgt spid="6"/>
                                        </p:tgtEl>
                                        <p:attrNameLst>
                                          <p:attrName>ppt_h</p:attrName>
                                        </p:attrNameLst>
                                      </p:cBhvr>
                                      <p:tavLst>
                                        <p:tav tm="0" fmla="#ppt_h*sin(2.5*pi*$)">
                                          <p:val>
                                            <p:fltVal val="0"/>
                                          </p:val>
                                        </p:tav>
                                        <p:tav tm="100000">
                                          <p:val>
                                            <p:fltVal val="1"/>
                                          </p:val>
                                        </p:tav>
                                      </p:tavLst>
                                    </p:anim>
                                  </p:childTnLst>
                                </p:cTn>
                              </p:par>
                              <p:par>
                                <p:cTn id="57" presetID="19" presetClass="entr" presetSubtype="5" fill="hold" grpId="3"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2250" fill="hold"/>
                                        <p:tgtEl>
                                          <p:spTgt spid="7"/>
                                        </p:tgtEl>
                                        <p:attrNameLst>
                                          <p:attrName>ppt_w</p:attrName>
                                        </p:attrNameLst>
                                      </p:cBhvr>
                                      <p:tavLst>
                                        <p:tav tm="0">
                                          <p:val>
                                            <p:strVal val="#ppt_w"/>
                                          </p:val>
                                        </p:tav>
                                        <p:tav tm="100000">
                                          <p:val>
                                            <p:strVal val="#ppt_w"/>
                                          </p:val>
                                        </p:tav>
                                      </p:tavLst>
                                    </p:anim>
                                    <p:anim calcmode="lin" valueType="num">
                                      <p:cBhvr>
                                        <p:cTn id="60" dur="2250" fill="hold"/>
                                        <p:tgtEl>
                                          <p:spTgt spid="7"/>
                                        </p:tgtEl>
                                        <p:attrNameLst>
                                          <p:attrName>ppt_h</p:attrName>
                                        </p:attrNameLst>
                                      </p:cBhvr>
                                      <p:tavLst>
                                        <p:tav tm="0" fmla="#ppt_h*sin(2.5*pi*$)">
                                          <p:val>
                                            <p:fltVal val="0"/>
                                          </p:val>
                                        </p:tav>
                                        <p:tav tm="100000">
                                          <p:val>
                                            <p:fltVal val="1"/>
                                          </p:val>
                                        </p:tav>
                                      </p:tavLst>
                                    </p:anim>
                                  </p:childTnLst>
                                </p:cTn>
                              </p:par>
                              <p:par>
                                <p:cTn id="61" presetID="19" presetClass="entr" presetSubtype="5" fill="hold" grpId="3"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2250" fill="hold"/>
                                        <p:tgtEl>
                                          <p:spTgt spid="8"/>
                                        </p:tgtEl>
                                        <p:attrNameLst>
                                          <p:attrName>ppt_w</p:attrName>
                                        </p:attrNameLst>
                                      </p:cBhvr>
                                      <p:tavLst>
                                        <p:tav tm="0">
                                          <p:val>
                                            <p:strVal val="#ppt_w"/>
                                          </p:val>
                                        </p:tav>
                                        <p:tav tm="100000">
                                          <p:val>
                                            <p:strVal val="#ppt_w"/>
                                          </p:val>
                                        </p:tav>
                                      </p:tavLst>
                                    </p:anim>
                                    <p:anim calcmode="lin" valueType="num">
                                      <p:cBhvr>
                                        <p:cTn id="64" dur="2250" fill="hold"/>
                                        <p:tgtEl>
                                          <p:spTgt spid="8"/>
                                        </p:tgtEl>
                                        <p:attrNameLst>
                                          <p:attrName>ppt_h</p:attrName>
                                        </p:attrNameLst>
                                      </p:cBhvr>
                                      <p:tavLst>
                                        <p:tav tm="0" fmla="#ppt_h*sin(2.5*pi*$)">
                                          <p:val>
                                            <p:fltVal val="0"/>
                                          </p:val>
                                        </p:tav>
                                        <p:tav tm="100000">
                                          <p:val>
                                            <p:fltVal val="1"/>
                                          </p:val>
                                        </p:tav>
                                      </p:tavLst>
                                    </p:anim>
                                  </p:childTnLst>
                                </p:cTn>
                              </p:par>
                              <p:par>
                                <p:cTn id="65" presetID="19" presetClass="entr" presetSubtype="5" fill="hold" grpId="3"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2250" fill="hold"/>
                                        <p:tgtEl>
                                          <p:spTgt spid="9"/>
                                        </p:tgtEl>
                                        <p:attrNameLst>
                                          <p:attrName>ppt_w</p:attrName>
                                        </p:attrNameLst>
                                      </p:cBhvr>
                                      <p:tavLst>
                                        <p:tav tm="0">
                                          <p:val>
                                            <p:strVal val="#ppt_w"/>
                                          </p:val>
                                        </p:tav>
                                        <p:tav tm="100000">
                                          <p:val>
                                            <p:strVal val="#ppt_w"/>
                                          </p:val>
                                        </p:tav>
                                      </p:tavLst>
                                    </p:anim>
                                    <p:anim calcmode="lin" valueType="num">
                                      <p:cBhvr>
                                        <p:cTn id="68" dur="2250" fill="hold"/>
                                        <p:tgtEl>
                                          <p:spTgt spid="9"/>
                                        </p:tgtEl>
                                        <p:attrNameLst>
                                          <p:attrName>ppt_h</p:attrName>
                                        </p:attrNameLst>
                                      </p:cBhvr>
                                      <p:tavLst>
                                        <p:tav tm="0" fmla="#ppt_h*sin(2.5*pi*$)">
                                          <p:val>
                                            <p:fltVal val="0"/>
                                          </p:val>
                                        </p:tav>
                                        <p:tav tm="100000">
                                          <p:val>
                                            <p:fltVal val="1"/>
                                          </p:val>
                                        </p:tav>
                                      </p:tavLst>
                                    </p:anim>
                                  </p:childTnLst>
                                </p:cTn>
                              </p:par>
                              <p:par>
                                <p:cTn id="69" presetID="2" presetClass="entr" presetSubtype="3" fill="hold" grpId="0"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2250" fill="hold"/>
                                        <p:tgtEl>
                                          <p:spTgt spid="12"/>
                                        </p:tgtEl>
                                        <p:attrNameLst>
                                          <p:attrName>ppt_x</p:attrName>
                                        </p:attrNameLst>
                                      </p:cBhvr>
                                      <p:tavLst>
                                        <p:tav tm="0">
                                          <p:val>
                                            <p:strVal val="1+#ppt_w/2"/>
                                          </p:val>
                                        </p:tav>
                                        <p:tav tm="100000">
                                          <p:val>
                                            <p:strVal val="#ppt_x"/>
                                          </p:val>
                                        </p:tav>
                                      </p:tavLst>
                                    </p:anim>
                                    <p:anim calcmode="lin" valueType="num">
                                      <p:cBhvr additive="base">
                                        <p:cTn id="72" dur="2250" fill="hold"/>
                                        <p:tgtEl>
                                          <p:spTgt spid="12"/>
                                        </p:tgtEl>
                                        <p:attrNameLst>
                                          <p:attrName>ppt_y</p:attrName>
                                        </p:attrNameLst>
                                      </p:cBhvr>
                                      <p:tavLst>
                                        <p:tav tm="0">
                                          <p:val>
                                            <p:strVal val="0-#ppt_h/2"/>
                                          </p:val>
                                        </p:tav>
                                        <p:tav tm="100000">
                                          <p:val>
                                            <p:strVal val="#ppt_y"/>
                                          </p:val>
                                        </p:tav>
                                      </p:tavLst>
                                    </p:anim>
                                  </p:childTnLst>
                                </p:cTn>
                              </p:par>
                              <p:par>
                                <p:cTn id="73" presetID="2" presetClass="entr" presetSubtype="3" fill="hold" grpId="0"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250" fill="hold"/>
                                        <p:tgtEl>
                                          <p:spTgt spid="13"/>
                                        </p:tgtEl>
                                        <p:attrNameLst>
                                          <p:attrName>ppt_x</p:attrName>
                                        </p:attrNameLst>
                                      </p:cBhvr>
                                      <p:tavLst>
                                        <p:tav tm="0">
                                          <p:val>
                                            <p:strVal val="1+#ppt_w/2"/>
                                          </p:val>
                                        </p:tav>
                                        <p:tav tm="100000">
                                          <p:val>
                                            <p:strVal val="#ppt_x"/>
                                          </p:val>
                                        </p:tav>
                                      </p:tavLst>
                                    </p:anim>
                                    <p:anim calcmode="lin" valueType="num">
                                      <p:cBhvr additive="base">
                                        <p:cTn id="76" dur="2250" fill="hold"/>
                                        <p:tgtEl>
                                          <p:spTgt spid="13"/>
                                        </p:tgtEl>
                                        <p:attrNameLst>
                                          <p:attrName>ppt_y</p:attrName>
                                        </p:attrNameLst>
                                      </p:cBhvr>
                                      <p:tavLst>
                                        <p:tav tm="0">
                                          <p:val>
                                            <p:strVal val="0-#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2250" fill="hold"/>
                                        <p:tgtEl>
                                          <p:spTgt spid="14"/>
                                        </p:tgtEl>
                                        <p:attrNameLst>
                                          <p:attrName>ppt_x</p:attrName>
                                        </p:attrNameLst>
                                      </p:cBhvr>
                                      <p:tavLst>
                                        <p:tav tm="0">
                                          <p:val>
                                            <p:strVal val="1+#ppt_w/2"/>
                                          </p:val>
                                        </p:tav>
                                        <p:tav tm="100000">
                                          <p:val>
                                            <p:strVal val="#ppt_x"/>
                                          </p:val>
                                        </p:tav>
                                      </p:tavLst>
                                    </p:anim>
                                    <p:anim calcmode="lin" valueType="num">
                                      <p:cBhvr additive="base">
                                        <p:cTn id="80" dur="2250" fill="hold"/>
                                        <p:tgtEl>
                                          <p:spTgt spid="14"/>
                                        </p:tgtEl>
                                        <p:attrNameLst>
                                          <p:attrName>ppt_y</p:attrName>
                                        </p:attrNameLst>
                                      </p:cBhvr>
                                      <p:tavLst>
                                        <p:tav tm="0">
                                          <p:val>
                                            <p:strVal val="0-#ppt_h/2"/>
                                          </p:val>
                                        </p:tav>
                                        <p:tav tm="100000">
                                          <p:val>
                                            <p:strVal val="#ppt_y"/>
                                          </p:val>
                                        </p:tav>
                                      </p:tavLst>
                                    </p:anim>
                                  </p:childTnLst>
                                </p:cTn>
                              </p:par>
                              <p:par>
                                <p:cTn id="81" presetID="2" presetClass="entr" presetSubtype="3" fill="hold" grpId="0"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250" fill="hold"/>
                                        <p:tgtEl>
                                          <p:spTgt spid="15"/>
                                        </p:tgtEl>
                                        <p:attrNameLst>
                                          <p:attrName>ppt_x</p:attrName>
                                        </p:attrNameLst>
                                      </p:cBhvr>
                                      <p:tavLst>
                                        <p:tav tm="0">
                                          <p:val>
                                            <p:strVal val="1+#ppt_w/2"/>
                                          </p:val>
                                        </p:tav>
                                        <p:tav tm="100000">
                                          <p:val>
                                            <p:strVal val="#ppt_x"/>
                                          </p:val>
                                        </p:tav>
                                      </p:tavLst>
                                    </p:anim>
                                    <p:anim calcmode="lin" valueType="num">
                                      <p:cBhvr additive="base">
                                        <p:cTn id="84" dur="2250" fill="hold"/>
                                        <p:tgtEl>
                                          <p:spTgt spid="15"/>
                                        </p:tgtEl>
                                        <p:attrNameLst>
                                          <p:attrName>ppt_y</p:attrName>
                                        </p:attrNameLst>
                                      </p:cBhvr>
                                      <p:tavLst>
                                        <p:tav tm="0">
                                          <p:val>
                                            <p:strVal val="0-#ppt_h/2"/>
                                          </p:val>
                                        </p:tav>
                                        <p:tav tm="100000">
                                          <p:val>
                                            <p:strVal val="#ppt_y"/>
                                          </p:val>
                                        </p:tav>
                                      </p:tavLst>
                                    </p:anim>
                                  </p:childTnLst>
                                </p:cTn>
                              </p:par>
                              <p:par>
                                <p:cTn id="85" presetID="2" presetClass="entr" presetSubtype="3"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2250" fill="hold"/>
                                        <p:tgtEl>
                                          <p:spTgt spid="16"/>
                                        </p:tgtEl>
                                        <p:attrNameLst>
                                          <p:attrName>ppt_x</p:attrName>
                                        </p:attrNameLst>
                                      </p:cBhvr>
                                      <p:tavLst>
                                        <p:tav tm="0">
                                          <p:val>
                                            <p:strVal val="1+#ppt_w/2"/>
                                          </p:val>
                                        </p:tav>
                                        <p:tav tm="100000">
                                          <p:val>
                                            <p:strVal val="#ppt_x"/>
                                          </p:val>
                                        </p:tav>
                                      </p:tavLst>
                                    </p:anim>
                                    <p:anim calcmode="lin" valueType="num">
                                      <p:cBhvr additive="base">
                                        <p:cTn id="88" dur="2250" fill="hold"/>
                                        <p:tgtEl>
                                          <p:spTgt spid="16"/>
                                        </p:tgtEl>
                                        <p:attrNameLst>
                                          <p:attrName>ppt_y</p:attrName>
                                        </p:attrNameLst>
                                      </p:cBhvr>
                                      <p:tavLst>
                                        <p:tav tm="0">
                                          <p:val>
                                            <p:strVal val="0-#ppt_h/2"/>
                                          </p:val>
                                        </p:tav>
                                        <p:tav tm="100000">
                                          <p:val>
                                            <p:strVal val="#ppt_y"/>
                                          </p:val>
                                        </p:tav>
                                      </p:tavLst>
                                    </p:anim>
                                  </p:childTnLst>
                                </p:cTn>
                              </p:par>
                              <p:par>
                                <p:cTn id="89" presetID="2" presetClass="entr" presetSubtype="3"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2250" fill="hold"/>
                                        <p:tgtEl>
                                          <p:spTgt spid="17"/>
                                        </p:tgtEl>
                                        <p:attrNameLst>
                                          <p:attrName>ppt_x</p:attrName>
                                        </p:attrNameLst>
                                      </p:cBhvr>
                                      <p:tavLst>
                                        <p:tav tm="0">
                                          <p:val>
                                            <p:strVal val="1+#ppt_w/2"/>
                                          </p:val>
                                        </p:tav>
                                        <p:tav tm="100000">
                                          <p:val>
                                            <p:strVal val="#ppt_x"/>
                                          </p:val>
                                        </p:tav>
                                      </p:tavLst>
                                    </p:anim>
                                    <p:anim calcmode="lin" valueType="num">
                                      <p:cBhvr additive="base">
                                        <p:cTn id="92" dur="2250" fill="hold"/>
                                        <p:tgtEl>
                                          <p:spTgt spid="17"/>
                                        </p:tgtEl>
                                        <p:attrNameLst>
                                          <p:attrName>ppt_y</p:attrName>
                                        </p:attrNameLst>
                                      </p:cBhvr>
                                      <p:tavLst>
                                        <p:tav tm="0">
                                          <p:val>
                                            <p:strVal val="0-#ppt_h/2"/>
                                          </p:val>
                                        </p:tav>
                                        <p:tav tm="100000">
                                          <p:val>
                                            <p:strVal val="#ppt_y"/>
                                          </p:val>
                                        </p:tav>
                                      </p:tavLst>
                                    </p:anim>
                                  </p:childTnLst>
                                </p:cTn>
                              </p:par>
                              <p:par>
                                <p:cTn id="93" presetID="2" presetClass="entr" presetSubtype="3" fill="hold" grpId="0" nodeType="with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additive="base">
                                        <p:cTn id="95" dur="2250" fill="hold"/>
                                        <p:tgtEl>
                                          <p:spTgt spid="18"/>
                                        </p:tgtEl>
                                        <p:attrNameLst>
                                          <p:attrName>ppt_x</p:attrName>
                                        </p:attrNameLst>
                                      </p:cBhvr>
                                      <p:tavLst>
                                        <p:tav tm="0">
                                          <p:val>
                                            <p:strVal val="1+#ppt_w/2"/>
                                          </p:val>
                                        </p:tav>
                                        <p:tav tm="100000">
                                          <p:val>
                                            <p:strVal val="#ppt_x"/>
                                          </p:val>
                                        </p:tav>
                                      </p:tavLst>
                                    </p:anim>
                                    <p:anim calcmode="lin" valueType="num">
                                      <p:cBhvr additive="base">
                                        <p:cTn id="96" dur="2250" fill="hold"/>
                                        <p:tgtEl>
                                          <p:spTgt spid="18"/>
                                        </p:tgtEl>
                                        <p:attrNameLst>
                                          <p:attrName>ppt_y</p:attrName>
                                        </p:attrNameLst>
                                      </p:cBhvr>
                                      <p:tavLst>
                                        <p:tav tm="0">
                                          <p:val>
                                            <p:strVal val="0-#ppt_h/2"/>
                                          </p:val>
                                        </p:tav>
                                        <p:tav tm="100000">
                                          <p:val>
                                            <p:strVal val="#ppt_y"/>
                                          </p:val>
                                        </p:tav>
                                      </p:tavLst>
                                    </p:anim>
                                  </p:childTnLst>
                                </p:cTn>
                              </p:par>
                              <p:par>
                                <p:cTn id="97" presetID="2" presetClass="entr" presetSubtype="3"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2250" fill="hold"/>
                                        <p:tgtEl>
                                          <p:spTgt spid="19"/>
                                        </p:tgtEl>
                                        <p:attrNameLst>
                                          <p:attrName>ppt_x</p:attrName>
                                        </p:attrNameLst>
                                      </p:cBhvr>
                                      <p:tavLst>
                                        <p:tav tm="0">
                                          <p:val>
                                            <p:strVal val="1+#ppt_w/2"/>
                                          </p:val>
                                        </p:tav>
                                        <p:tav tm="100000">
                                          <p:val>
                                            <p:strVal val="#ppt_x"/>
                                          </p:val>
                                        </p:tav>
                                      </p:tavLst>
                                    </p:anim>
                                    <p:anim calcmode="lin" valueType="num">
                                      <p:cBhvr additive="base">
                                        <p:cTn id="100" dur="2250" fill="hold"/>
                                        <p:tgtEl>
                                          <p:spTgt spid="19"/>
                                        </p:tgtEl>
                                        <p:attrNameLst>
                                          <p:attrName>ppt_y</p:attrName>
                                        </p:attrNameLst>
                                      </p:cBhvr>
                                      <p:tavLst>
                                        <p:tav tm="0">
                                          <p:val>
                                            <p:strVal val="0-#ppt_h/2"/>
                                          </p:val>
                                        </p:tav>
                                        <p:tav tm="100000">
                                          <p:val>
                                            <p:strVal val="#ppt_y"/>
                                          </p:val>
                                        </p:tav>
                                      </p:tavLst>
                                    </p:anim>
                                  </p:childTnLst>
                                </p:cTn>
                              </p:par>
                              <p:par>
                                <p:cTn id="101" presetID="8" presetClass="emph" presetSubtype="0" fill="hold" grpId="1" nodeType="withEffect">
                                  <p:stCondLst>
                                    <p:cond delay="0"/>
                                  </p:stCondLst>
                                  <p:childTnLst>
                                    <p:animRot by="21600000">
                                      <p:cBhvr>
                                        <p:cTn id="102" dur="2250" fill="hold"/>
                                        <p:tgtEl>
                                          <p:spTgt spid="12"/>
                                        </p:tgtEl>
                                        <p:attrNameLst>
                                          <p:attrName>r</p:attrName>
                                        </p:attrNameLst>
                                      </p:cBhvr>
                                    </p:animRot>
                                  </p:childTnLst>
                                </p:cTn>
                              </p:par>
                              <p:par>
                                <p:cTn id="103" presetID="8" presetClass="emph" presetSubtype="0" fill="hold" grpId="1" nodeType="withEffect">
                                  <p:stCondLst>
                                    <p:cond delay="0"/>
                                  </p:stCondLst>
                                  <p:childTnLst>
                                    <p:animRot by="21600000">
                                      <p:cBhvr>
                                        <p:cTn id="104" dur="2250" fill="hold"/>
                                        <p:tgtEl>
                                          <p:spTgt spid="13"/>
                                        </p:tgtEl>
                                        <p:attrNameLst>
                                          <p:attrName>r</p:attrName>
                                        </p:attrNameLst>
                                      </p:cBhvr>
                                    </p:animRot>
                                  </p:childTnLst>
                                </p:cTn>
                              </p:par>
                              <p:par>
                                <p:cTn id="105" presetID="8" presetClass="emph" presetSubtype="0" fill="hold" grpId="1" nodeType="withEffect">
                                  <p:stCondLst>
                                    <p:cond delay="0"/>
                                  </p:stCondLst>
                                  <p:childTnLst>
                                    <p:animRot by="21600000">
                                      <p:cBhvr>
                                        <p:cTn id="106" dur="2250" fill="hold"/>
                                        <p:tgtEl>
                                          <p:spTgt spid="14"/>
                                        </p:tgtEl>
                                        <p:attrNameLst>
                                          <p:attrName>r</p:attrName>
                                        </p:attrNameLst>
                                      </p:cBhvr>
                                    </p:animRot>
                                  </p:childTnLst>
                                </p:cTn>
                              </p:par>
                              <p:par>
                                <p:cTn id="107" presetID="8" presetClass="emph" presetSubtype="0" fill="hold" grpId="1" nodeType="withEffect">
                                  <p:stCondLst>
                                    <p:cond delay="0"/>
                                  </p:stCondLst>
                                  <p:childTnLst>
                                    <p:animRot by="21600000">
                                      <p:cBhvr>
                                        <p:cTn id="108" dur="2250" fill="hold"/>
                                        <p:tgtEl>
                                          <p:spTgt spid="15"/>
                                        </p:tgtEl>
                                        <p:attrNameLst>
                                          <p:attrName>r</p:attrName>
                                        </p:attrNameLst>
                                      </p:cBhvr>
                                    </p:animRot>
                                  </p:childTnLst>
                                </p:cTn>
                              </p:par>
                              <p:par>
                                <p:cTn id="109" presetID="8" presetClass="emph" presetSubtype="0" fill="hold" grpId="1" nodeType="withEffect">
                                  <p:stCondLst>
                                    <p:cond delay="0"/>
                                  </p:stCondLst>
                                  <p:childTnLst>
                                    <p:animRot by="21600000">
                                      <p:cBhvr>
                                        <p:cTn id="110" dur="2250" fill="hold"/>
                                        <p:tgtEl>
                                          <p:spTgt spid="16"/>
                                        </p:tgtEl>
                                        <p:attrNameLst>
                                          <p:attrName>r</p:attrName>
                                        </p:attrNameLst>
                                      </p:cBhvr>
                                    </p:animRot>
                                  </p:childTnLst>
                                </p:cTn>
                              </p:par>
                              <p:par>
                                <p:cTn id="111" presetID="8" presetClass="emph" presetSubtype="0" fill="hold" grpId="1" nodeType="withEffect">
                                  <p:stCondLst>
                                    <p:cond delay="0"/>
                                  </p:stCondLst>
                                  <p:childTnLst>
                                    <p:animRot by="21600000">
                                      <p:cBhvr>
                                        <p:cTn id="112" dur="2250" fill="hold"/>
                                        <p:tgtEl>
                                          <p:spTgt spid="17"/>
                                        </p:tgtEl>
                                        <p:attrNameLst>
                                          <p:attrName>r</p:attrName>
                                        </p:attrNameLst>
                                      </p:cBhvr>
                                    </p:animRot>
                                  </p:childTnLst>
                                </p:cTn>
                              </p:par>
                              <p:par>
                                <p:cTn id="113" presetID="8" presetClass="emph" presetSubtype="0" fill="hold" grpId="1" nodeType="withEffect">
                                  <p:stCondLst>
                                    <p:cond delay="0"/>
                                  </p:stCondLst>
                                  <p:childTnLst>
                                    <p:animRot by="21600000">
                                      <p:cBhvr>
                                        <p:cTn id="114" dur="2250" fill="hold"/>
                                        <p:tgtEl>
                                          <p:spTgt spid="18"/>
                                        </p:tgtEl>
                                        <p:attrNameLst>
                                          <p:attrName>r</p:attrName>
                                        </p:attrNameLst>
                                      </p:cBhvr>
                                    </p:animRot>
                                  </p:childTnLst>
                                </p:cTn>
                              </p:par>
                              <p:par>
                                <p:cTn id="115" presetID="8" presetClass="emph" presetSubtype="0" fill="hold" grpId="1" nodeType="withEffect">
                                  <p:stCondLst>
                                    <p:cond delay="0"/>
                                  </p:stCondLst>
                                  <p:childTnLst>
                                    <p:animRot by="21600000">
                                      <p:cBhvr>
                                        <p:cTn id="116" dur="2250" fill="hold"/>
                                        <p:tgtEl>
                                          <p:spTgt spid="19"/>
                                        </p:tgtEl>
                                        <p:attrNameLst>
                                          <p:attrName>r</p:attrName>
                                        </p:attrNameLst>
                                      </p:cBhvr>
                                    </p:animRot>
                                  </p:childTnLst>
                                </p:cTn>
                              </p:par>
                              <p:par>
                                <p:cTn id="117" presetID="2" presetClass="entr" presetSubtype="9" fill="hold" grpId="0" nodeType="withEffect">
                                  <p:stCondLst>
                                    <p:cond delay="0"/>
                                  </p:stCondLst>
                                  <p:childTnLst>
                                    <p:set>
                                      <p:cBhvr>
                                        <p:cTn id="118" dur="1" fill="hold">
                                          <p:stCondLst>
                                            <p:cond delay="0"/>
                                          </p:stCondLst>
                                        </p:cTn>
                                        <p:tgtEl>
                                          <p:spTgt spid="2"/>
                                        </p:tgtEl>
                                        <p:attrNameLst>
                                          <p:attrName>style.visibility</p:attrName>
                                        </p:attrNameLst>
                                      </p:cBhvr>
                                      <p:to>
                                        <p:strVal val="visible"/>
                                      </p:to>
                                    </p:set>
                                    <p:anim calcmode="lin" valueType="num">
                                      <p:cBhvr additive="base">
                                        <p:cTn id="119" dur="2250" fill="hold"/>
                                        <p:tgtEl>
                                          <p:spTgt spid="2"/>
                                        </p:tgtEl>
                                        <p:attrNameLst>
                                          <p:attrName>ppt_x</p:attrName>
                                        </p:attrNameLst>
                                      </p:cBhvr>
                                      <p:tavLst>
                                        <p:tav tm="0">
                                          <p:val>
                                            <p:strVal val="0-#ppt_w/2"/>
                                          </p:val>
                                        </p:tav>
                                        <p:tav tm="100000">
                                          <p:val>
                                            <p:strVal val="#ppt_x"/>
                                          </p:val>
                                        </p:tav>
                                      </p:tavLst>
                                    </p:anim>
                                    <p:anim calcmode="lin" valueType="num">
                                      <p:cBhvr additive="base">
                                        <p:cTn id="120" dur="2250" fill="hold"/>
                                        <p:tgtEl>
                                          <p:spTgt spid="2"/>
                                        </p:tgtEl>
                                        <p:attrNameLst>
                                          <p:attrName>ppt_y</p:attrName>
                                        </p:attrNameLst>
                                      </p:cBhvr>
                                      <p:tavLst>
                                        <p:tav tm="0">
                                          <p:val>
                                            <p:strVal val="0-#ppt_h/2"/>
                                          </p:val>
                                        </p:tav>
                                        <p:tav tm="100000">
                                          <p:val>
                                            <p:strVal val="#ppt_y"/>
                                          </p:val>
                                        </p:tav>
                                      </p:tavLst>
                                    </p:anim>
                                  </p:childTnLst>
                                </p:cTn>
                              </p:par>
                              <p:par>
                                <p:cTn id="121" presetID="2" presetClass="entr" presetSubtype="9" fill="hold" grpId="0" nodeType="withEffect">
                                  <p:stCondLst>
                                    <p:cond delay="0"/>
                                  </p:stCondLst>
                                  <p:childTnLst>
                                    <p:set>
                                      <p:cBhvr>
                                        <p:cTn id="122" dur="1" fill="hold">
                                          <p:stCondLst>
                                            <p:cond delay="0"/>
                                          </p:stCondLst>
                                        </p:cTn>
                                        <p:tgtEl>
                                          <p:spTgt spid="3"/>
                                        </p:tgtEl>
                                        <p:attrNameLst>
                                          <p:attrName>style.visibility</p:attrName>
                                        </p:attrNameLst>
                                      </p:cBhvr>
                                      <p:to>
                                        <p:strVal val="visible"/>
                                      </p:to>
                                    </p:set>
                                    <p:anim calcmode="lin" valueType="num">
                                      <p:cBhvr additive="base">
                                        <p:cTn id="123" dur="2250" fill="hold"/>
                                        <p:tgtEl>
                                          <p:spTgt spid="3"/>
                                        </p:tgtEl>
                                        <p:attrNameLst>
                                          <p:attrName>ppt_x</p:attrName>
                                        </p:attrNameLst>
                                      </p:cBhvr>
                                      <p:tavLst>
                                        <p:tav tm="0">
                                          <p:val>
                                            <p:strVal val="0-#ppt_w/2"/>
                                          </p:val>
                                        </p:tav>
                                        <p:tav tm="100000">
                                          <p:val>
                                            <p:strVal val="#ppt_x"/>
                                          </p:val>
                                        </p:tav>
                                      </p:tavLst>
                                    </p:anim>
                                    <p:anim calcmode="lin" valueType="num">
                                      <p:cBhvr additive="base">
                                        <p:cTn id="124" dur="2250" fill="hold"/>
                                        <p:tgtEl>
                                          <p:spTgt spid="3"/>
                                        </p:tgtEl>
                                        <p:attrNameLst>
                                          <p:attrName>ppt_y</p:attrName>
                                        </p:attrNameLst>
                                      </p:cBhvr>
                                      <p:tavLst>
                                        <p:tav tm="0">
                                          <p:val>
                                            <p:strVal val="0-#ppt_h/2"/>
                                          </p:val>
                                        </p:tav>
                                        <p:tav tm="100000">
                                          <p:val>
                                            <p:strVal val="#ppt_y"/>
                                          </p:val>
                                        </p:tav>
                                      </p:tavLst>
                                    </p:anim>
                                  </p:childTnLst>
                                </p:cTn>
                              </p:par>
                              <p:par>
                                <p:cTn id="125" presetID="2" presetClass="entr" presetSubtype="9" fill="hold" grpId="0" nodeType="withEffect">
                                  <p:stCondLst>
                                    <p:cond delay="0"/>
                                  </p:stCondLst>
                                  <p:childTnLst>
                                    <p:set>
                                      <p:cBhvr>
                                        <p:cTn id="126" dur="1" fill="hold">
                                          <p:stCondLst>
                                            <p:cond delay="0"/>
                                          </p:stCondLst>
                                        </p:cTn>
                                        <p:tgtEl>
                                          <p:spTgt spid="4"/>
                                        </p:tgtEl>
                                        <p:attrNameLst>
                                          <p:attrName>style.visibility</p:attrName>
                                        </p:attrNameLst>
                                      </p:cBhvr>
                                      <p:to>
                                        <p:strVal val="visible"/>
                                      </p:to>
                                    </p:set>
                                    <p:anim calcmode="lin" valueType="num">
                                      <p:cBhvr additive="base">
                                        <p:cTn id="127" dur="2250" fill="hold"/>
                                        <p:tgtEl>
                                          <p:spTgt spid="4"/>
                                        </p:tgtEl>
                                        <p:attrNameLst>
                                          <p:attrName>ppt_x</p:attrName>
                                        </p:attrNameLst>
                                      </p:cBhvr>
                                      <p:tavLst>
                                        <p:tav tm="0">
                                          <p:val>
                                            <p:strVal val="0-#ppt_w/2"/>
                                          </p:val>
                                        </p:tav>
                                        <p:tav tm="100000">
                                          <p:val>
                                            <p:strVal val="#ppt_x"/>
                                          </p:val>
                                        </p:tav>
                                      </p:tavLst>
                                    </p:anim>
                                    <p:anim calcmode="lin" valueType="num">
                                      <p:cBhvr additive="base">
                                        <p:cTn id="128" dur="2250" fill="hold"/>
                                        <p:tgtEl>
                                          <p:spTgt spid="4"/>
                                        </p:tgtEl>
                                        <p:attrNameLst>
                                          <p:attrName>ppt_y</p:attrName>
                                        </p:attrNameLst>
                                      </p:cBhvr>
                                      <p:tavLst>
                                        <p:tav tm="0">
                                          <p:val>
                                            <p:strVal val="0-#ppt_h/2"/>
                                          </p:val>
                                        </p:tav>
                                        <p:tav tm="100000">
                                          <p:val>
                                            <p:strVal val="#ppt_y"/>
                                          </p:val>
                                        </p:tav>
                                      </p:tavLst>
                                    </p:anim>
                                  </p:childTnLst>
                                </p:cTn>
                              </p:par>
                              <p:par>
                                <p:cTn id="129" presetID="2" presetClass="entr" presetSubtype="9" fill="hold" grpId="0" nodeType="withEffect">
                                  <p:stCondLst>
                                    <p:cond delay="0"/>
                                  </p:stCondLst>
                                  <p:childTnLst>
                                    <p:set>
                                      <p:cBhvr>
                                        <p:cTn id="130" dur="1" fill="hold">
                                          <p:stCondLst>
                                            <p:cond delay="0"/>
                                          </p:stCondLst>
                                        </p:cTn>
                                        <p:tgtEl>
                                          <p:spTgt spid="5"/>
                                        </p:tgtEl>
                                        <p:attrNameLst>
                                          <p:attrName>style.visibility</p:attrName>
                                        </p:attrNameLst>
                                      </p:cBhvr>
                                      <p:to>
                                        <p:strVal val="visible"/>
                                      </p:to>
                                    </p:set>
                                    <p:anim calcmode="lin" valueType="num">
                                      <p:cBhvr additive="base">
                                        <p:cTn id="131" dur="2250" fill="hold"/>
                                        <p:tgtEl>
                                          <p:spTgt spid="5"/>
                                        </p:tgtEl>
                                        <p:attrNameLst>
                                          <p:attrName>ppt_x</p:attrName>
                                        </p:attrNameLst>
                                      </p:cBhvr>
                                      <p:tavLst>
                                        <p:tav tm="0">
                                          <p:val>
                                            <p:strVal val="0-#ppt_w/2"/>
                                          </p:val>
                                        </p:tav>
                                        <p:tav tm="100000">
                                          <p:val>
                                            <p:strVal val="#ppt_x"/>
                                          </p:val>
                                        </p:tav>
                                      </p:tavLst>
                                    </p:anim>
                                    <p:anim calcmode="lin" valueType="num">
                                      <p:cBhvr additive="base">
                                        <p:cTn id="132" dur="2250" fill="hold"/>
                                        <p:tgtEl>
                                          <p:spTgt spid="5"/>
                                        </p:tgtEl>
                                        <p:attrNameLst>
                                          <p:attrName>ppt_y</p:attrName>
                                        </p:attrNameLst>
                                      </p:cBhvr>
                                      <p:tavLst>
                                        <p:tav tm="0">
                                          <p:val>
                                            <p:strVal val="0-#ppt_h/2"/>
                                          </p:val>
                                        </p:tav>
                                        <p:tav tm="100000">
                                          <p:val>
                                            <p:strVal val="#ppt_y"/>
                                          </p:val>
                                        </p:tav>
                                      </p:tavLst>
                                    </p:anim>
                                  </p:childTnLst>
                                </p:cTn>
                              </p:par>
                              <p:par>
                                <p:cTn id="133" presetID="2" presetClass="entr" presetSubtype="9" fill="hold" grpId="0" nodeType="withEffect">
                                  <p:stCondLst>
                                    <p:cond delay="0"/>
                                  </p:stCondLst>
                                  <p:childTnLst>
                                    <p:set>
                                      <p:cBhvr>
                                        <p:cTn id="134" dur="1" fill="hold">
                                          <p:stCondLst>
                                            <p:cond delay="0"/>
                                          </p:stCondLst>
                                        </p:cTn>
                                        <p:tgtEl>
                                          <p:spTgt spid="6"/>
                                        </p:tgtEl>
                                        <p:attrNameLst>
                                          <p:attrName>style.visibility</p:attrName>
                                        </p:attrNameLst>
                                      </p:cBhvr>
                                      <p:to>
                                        <p:strVal val="visible"/>
                                      </p:to>
                                    </p:set>
                                    <p:anim calcmode="lin" valueType="num">
                                      <p:cBhvr additive="base">
                                        <p:cTn id="135" dur="2250" fill="hold"/>
                                        <p:tgtEl>
                                          <p:spTgt spid="6"/>
                                        </p:tgtEl>
                                        <p:attrNameLst>
                                          <p:attrName>ppt_x</p:attrName>
                                        </p:attrNameLst>
                                      </p:cBhvr>
                                      <p:tavLst>
                                        <p:tav tm="0">
                                          <p:val>
                                            <p:strVal val="0-#ppt_w/2"/>
                                          </p:val>
                                        </p:tav>
                                        <p:tav tm="100000">
                                          <p:val>
                                            <p:strVal val="#ppt_x"/>
                                          </p:val>
                                        </p:tav>
                                      </p:tavLst>
                                    </p:anim>
                                    <p:anim calcmode="lin" valueType="num">
                                      <p:cBhvr additive="base">
                                        <p:cTn id="136" dur="2250" fill="hold"/>
                                        <p:tgtEl>
                                          <p:spTgt spid="6"/>
                                        </p:tgtEl>
                                        <p:attrNameLst>
                                          <p:attrName>ppt_y</p:attrName>
                                        </p:attrNameLst>
                                      </p:cBhvr>
                                      <p:tavLst>
                                        <p:tav tm="0">
                                          <p:val>
                                            <p:strVal val="0-#ppt_h/2"/>
                                          </p:val>
                                        </p:tav>
                                        <p:tav tm="100000">
                                          <p:val>
                                            <p:strVal val="#ppt_y"/>
                                          </p:val>
                                        </p:tav>
                                      </p:tavLst>
                                    </p:anim>
                                  </p:childTnLst>
                                </p:cTn>
                              </p:par>
                              <p:par>
                                <p:cTn id="137" presetID="2" presetClass="entr" presetSubtype="9" fill="hold" grpId="0" nodeType="withEffect">
                                  <p:stCondLst>
                                    <p:cond delay="0"/>
                                  </p:stCondLst>
                                  <p:childTnLst>
                                    <p:set>
                                      <p:cBhvr>
                                        <p:cTn id="138" dur="1" fill="hold">
                                          <p:stCondLst>
                                            <p:cond delay="0"/>
                                          </p:stCondLst>
                                        </p:cTn>
                                        <p:tgtEl>
                                          <p:spTgt spid="7"/>
                                        </p:tgtEl>
                                        <p:attrNameLst>
                                          <p:attrName>style.visibility</p:attrName>
                                        </p:attrNameLst>
                                      </p:cBhvr>
                                      <p:to>
                                        <p:strVal val="visible"/>
                                      </p:to>
                                    </p:set>
                                    <p:anim calcmode="lin" valueType="num">
                                      <p:cBhvr additive="base">
                                        <p:cTn id="139" dur="2250" fill="hold"/>
                                        <p:tgtEl>
                                          <p:spTgt spid="7"/>
                                        </p:tgtEl>
                                        <p:attrNameLst>
                                          <p:attrName>ppt_x</p:attrName>
                                        </p:attrNameLst>
                                      </p:cBhvr>
                                      <p:tavLst>
                                        <p:tav tm="0">
                                          <p:val>
                                            <p:strVal val="0-#ppt_w/2"/>
                                          </p:val>
                                        </p:tav>
                                        <p:tav tm="100000">
                                          <p:val>
                                            <p:strVal val="#ppt_x"/>
                                          </p:val>
                                        </p:tav>
                                      </p:tavLst>
                                    </p:anim>
                                    <p:anim calcmode="lin" valueType="num">
                                      <p:cBhvr additive="base">
                                        <p:cTn id="140" dur="2250" fill="hold"/>
                                        <p:tgtEl>
                                          <p:spTgt spid="7"/>
                                        </p:tgtEl>
                                        <p:attrNameLst>
                                          <p:attrName>ppt_y</p:attrName>
                                        </p:attrNameLst>
                                      </p:cBhvr>
                                      <p:tavLst>
                                        <p:tav tm="0">
                                          <p:val>
                                            <p:strVal val="0-#ppt_h/2"/>
                                          </p:val>
                                        </p:tav>
                                        <p:tav tm="100000">
                                          <p:val>
                                            <p:strVal val="#ppt_y"/>
                                          </p:val>
                                        </p:tav>
                                      </p:tavLst>
                                    </p:anim>
                                  </p:childTnLst>
                                </p:cTn>
                              </p:par>
                              <p:par>
                                <p:cTn id="141" presetID="2" presetClass="entr" presetSubtype="9" fill="hold" grpId="0" nodeType="withEffect">
                                  <p:stCondLst>
                                    <p:cond delay="0"/>
                                  </p:stCondLst>
                                  <p:childTnLst>
                                    <p:set>
                                      <p:cBhvr>
                                        <p:cTn id="142" dur="1" fill="hold">
                                          <p:stCondLst>
                                            <p:cond delay="0"/>
                                          </p:stCondLst>
                                        </p:cTn>
                                        <p:tgtEl>
                                          <p:spTgt spid="8"/>
                                        </p:tgtEl>
                                        <p:attrNameLst>
                                          <p:attrName>style.visibility</p:attrName>
                                        </p:attrNameLst>
                                      </p:cBhvr>
                                      <p:to>
                                        <p:strVal val="visible"/>
                                      </p:to>
                                    </p:set>
                                    <p:anim calcmode="lin" valueType="num">
                                      <p:cBhvr additive="base">
                                        <p:cTn id="143" dur="2250" fill="hold"/>
                                        <p:tgtEl>
                                          <p:spTgt spid="8"/>
                                        </p:tgtEl>
                                        <p:attrNameLst>
                                          <p:attrName>ppt_x</p:attrName>
                                        </p:attrNameLst>
                                      </p:cBhvr>
                                      <p:tavLst>
                                        <p:tav tm="0">
                                          <p:val>
                                            <p:strVal val="0-#ppt_w/2"/>
                                          </p:val>
                                        </p:tav>
                                        <p:tav tm="100000">
                                          <p:val>
                                            <p:strVal val="#ppt_x"/>
                                          </p:val>
                                        </p:tav>
                                      </p:tavLst>
                                    </p:anim>
                                    <p:anim calcmode="lin" valueType="num">
                                      <p:cBhvr additive="base">
                                        <p:cTn id="144" dur="2250" fill="hold"/>
                                        <p:tgtEl>
                                          <p:spTgt spid="8"/>
                                        </p:tgtEl>
                                        <p:attrNameLst>
                                          <p:attrName>ppt_y</p:attrName>
                                        </p:attrNameLst>
                                      </p:cBhvr>
                                      <p:tavLst>
                                        <p:tav tm="0">
                                          <p:val>
                                            <p:strVal val="0-#ppt_h/2"/>
                                          </p:val>
                                        </p:tav>
                                        <p:tav tm="100000">
                                          <p:val>
                                            <p:strVal val="#ppt_y"/>
                                          </p:val>
                                        </p:tav>
                                      </p:tavLst>
                                    </p:anim>
                                  </p:childTnLst>
                                </p:cTn>
                              </p:par>
                              <p:par>
                                <p:cTn id="145" presetID="2" presetClass="entr" presetSubtype="9" fill="hold" grpId="0" nodeType="withEffect">
                                  <p:stCondLst>
                                    <p:cond delay="0"/>
                                  </p:stCondLst>
                                  <p:childTnLst>
                                    <p:set>
                                      <p:cBhvr>
                                        <p:cTn id="146" dur="1" fill="hold">
                                          <p:stCondLst>
                                            <p:cond delay="0"/>
                                          </p:stCondLst>
                                        </p:cTn>
                                        <p:tgtEl>
                                          <p:spTgt spid="9"/>
                                        </p:tgtEl>
                                        <p:attrNameLst>
                                          <p:attrName>style.visibility</p:attrName>
                                        </p:attrNameLst>
                                      </p:cBhvr>
                                      <p:to>
                                        <p:strVal val="visible"/>
                                      </p:to>
                                    </p:set>
                                    <p:anim calcmode="lin" valueType="num">
                                      <p:cBhvr additive="base">
                                        <p:cTn id="147" dur="2250" fill="hold"/>
                                        <p:tgtEl>
                                          <p:spTgt spid="9"/>
                                        </p:tgtEl>
                                        <p:attrNameLst>
                                          <p:attrName>ppt_x</p:attrName>
                                        </p:attrNameLst>
                                      </p:cBhvr>
                                      <p:tavLst>
                                        <p:tav tm="0">
                                          <p:val>
                                            <p:strVal val="0-#ppt_w/2"/>
                                          </p:val>
                                        </p:tav>
                                        <p:tav tm="100000">
                                          <p:val>
                                            <p:strVal val="#ppt_x"/>
                                          </p:val>
                                        </p:tav>
                                      </p:tavLst>
                                    </p:anim>
                                    <p:anim calcmode="lin" valueType="num">
                                      <p:cBhvr additive="base">
                                        <p:cTn id="148" dur="2250" fill="hold"/>
                                        <p:tgtEl>
                                          <p:spTgt spid="9"/>
                                        </p:tgtEl>
                                        <p:attrNameLst>
                                          <p:attrName>ppt_y</p:attrName>
                                        </p:attrNameLst>
                                      </p:cBhvr>
                                      <p:tavLst>
                                        <p:tav tm="0">
                                          <p:val>
                                            <p:strVal val="0-#ppt_h/2"/>
                                          </p:val>
                                        </p:tav>
                                        <p:tav tm="100000">
                                          <p:val>
                                            <p:strVal val="#ppt_y"/>
                                          </p:val>
                                        </p:tav>
                                      </p:tavLst>
                                    </p:anim>
                                  </p:childTnLst>
                                </p:cTn>
                              </p:par>
                              <p:par>
                                <p:cTn id="149" presetID="8" presetClass="emph" presetSubtype="0" fill="hold" grpId="1" nodeType="withEffect">
                                  <p:stCondLst>
                                    <p:cond delay="0"/>
                                  </p:stCondLst>
                                  <p:childTnLst>
                                    <p:animRot by="-21600000">
                                      <p:cBhvr>
                                        <p:cTn id="150" dur="2250" fill="hold"/>
                                        <p:tgtEl>
                                          <p:spTgt spid="2"/>
                                        </p:tgtEl>
                                        <p:attrNameLst>
                                          <p:attrName>r</p:attrName>
                                        </p:attrNameLst>
                                      </p:cBhvr>
                                    </p:animRot>
                                  </p:childTnLst>
                                </p:cTn>
                              </p:par>
                              <p:par>
                                <p:cTn id="151" presetID="8" presetClass="emph" presetSubtype="0" fill="hold" grpId="1" nodeType="withEffect">
                                  <p:stCondLst>
                                    <p:cond delay="0"/>
                                  </p:stCondLst>
                                  <p:childTnLst>
                                    <p:animRot by="-21600000">
                                      <p:cBhvr>
                                        <p:cTn id="152" dur="2250" fill="hold"/>
                                        <p:tgtEl>
                                          <p:spTgt spid="3"/>
                                        </p:tgtEl>
                                        <p:attrNameLst>
                                          <p:attrName>r</p:attrName>
                                        </p:attrNameLst>
                                      </p:cBhvr>
                                    </p:animRot>
                                  </p:childTnLst>
                                </p:cTn>
                              </p:par>
                              <p:par>
                                <p:cTn id="153" presetID="8" presetClass="emph" presetSubtype="0" fill="hold" grpId="1" nodeType="withEffect">
                                  <p:stCondLst>
                                    <p:cond delay="0"/>
                                  </p:stCondLst>
                                  <p:childTnLst>
                                    <p:animRot by="-21600000">
                                      <p:cBhvr>
                                        <p:cTn id="154" dur="2250" fill="hold"/>
                                        <p:tgtEl>
                                          <p:spTgt spid="4"/>
                                        </p:tgtEl>
                                        <p:attrNameLst>
                                          <p:attrName>r</p:attrName>
                                        </p:attrNameLst>
                                      </p:cBhvr>
                                    </p:animRot>
                                  </p:childTnLst>
                                </p:cTn>
                              </p:par>
                              <p:par>
                                <p:cTn id="155" presetID="8" presetClass="emph" presetSubtype="0" fill="hold" grpId="1" nodeType="withEffect">
                                  <p:stCondLst>
                                    <p:cond delay="0"/>
                                  </p:stCondLst>
                                  <p:childTnLst>
                                    <p:animRot by="-21600000">
                                      <p:cBhvr>
                                        <p:cTn id="156" dur="2250" fill="hold"/>
                                        <p:tgtEl>
                                          <p:spTgt spid="5"/>
                                        </p:tgtEl>
                                        <p:attrNameLst>
                                          <p:attrName>r</p:attrName>
                                        </p:attrNameLst>
                                      </p:cBhvr>
                                    </p:animRot>
                                  </p:childTnLst>
                                </p:cTn>
                              </p:par>
                              <p:par>
                                <p:cTn id="157" presetID="8" presetClass="emph" presetSubtype="0" fill="hold" grpId="1" nodeType="withEffect">
                                  <p:stCondLst>
                                    <p:cond delay="0"/>
                                  </p:stCondLst>
                                  <p:childTnLst>
                                    <p:animRot by="-21600000">
                                      <p:cBhvr>
                                        <p:cTn id="158" dur="2250" fill="hold"/>
                                        <p:tgtEl>
                                          <p:spTgt spid="6"/>
                                        </p:tgtEl>
                                        <p:attrNameLst>
                                          <p:attrName>r</p:attrName>
                                        </p:attrNameLst>
                                      </p:cBhvr>
                                    </p:animRot>
                                  </p:childTnLst>
                                </p:cTn>
                              </p:par>
                              <p:par>
                                <p:cTn id="159" presetID="8" presetClass="emph" presetSubtype="0" fill="hold" grpId="1" nodeType="withEffect">
                                  <p:stCondLst>
                                    <p:cond delay="0"/>
                                  </p:stCondLst>
                                  <p:childTnLst>
                                    <p:animRot by="-21600000">
                                      <p:cBhvr>
                                        <p:cTn id="160" dur="2250" fill="hold"/>
                                        <p:tgtEl>
                                          <p:spTgt spid="7"/>
                                        </p:tgtEl>
                                        <p:attrNameLst>
                                          <p:attrName>r</p:attrName>
                                        </p:attrNameLst>
                                      </p:cBhvr>
                                    </p:animRot>
                                  </p:childTnLst>
                                </p:cTn>
                              </p:par>
                              <p:par>
                                <p:cTn id="161" presetID="8" presetClass="emph" presetSubtype="0" fill="hold" grpId="1" nodeType="withEffect">
                                  <p:stCondLst>
                                    <p:cond delay="0"/>
                                  </p:stCondLst>
                                  <p:childTnLst>
                                    <p:animRot by="-21600000">
                                      <p:cBhvr>
                                        <p:cTn id="162" dur="2250" fill="hold"/>
                                        <p:tgtEl>
                                          <p:spTgt spid="8"/>
                                        </p:tgtEl>
                                        <p:attrNameLst>
                                          <p:attrName>r</p:attrName>
                                        </p:attrNameLst>
                                      </p:cBhvr>
                                    </p:animRot>
                                  </p:childTnLst>
                                </p:cTn>
                              </p:par>
                              <p:par>
                                <p:cTn id="163" presetID="8" presetClass="emph" presetSubtype="0" fill="hold" grpId="1" nodeType="withEffect">
                                  <p:stCondLst>
                                    <p:cond delay="0"/>
                                  </p:stCondLst>
                                  <p:childTnLst>
                                    <p:animRot by="-21600000">
                                      <p:cBhvr>
                                        <p:cTn id="164" dur="2250" fill="hold"/>
                                        <p:tgtEl>
                                          <p:spTgt spid="9"/>
                                        </p:tgtEl>
                                        <p:attrNameLst>
                                          <p:attrName>r</p:attrName>
                                        </p:attrNameLst>
                                      </p:cBhvr>
                                    </p:animRot>
                                  </p:childTnLst>
                                </p:cTn>
                              </p:par>
                              <p:par>
                                <p:cTn id="165" presetID="19" presetClass="entr" presetSubtype="5" fill="hold" grpId="3"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p:cTn id="167" dur="2250" fill="hold"/>
                                        <p:tgtEl>
                                          <p:spTgt spid="25"/>
                                        </p:tgtEl>
                                        <p:attrNameLst>
                                          <p:attrName>ppt_w</p:attrName>
                                        </p:attrNameLst>
                                      </p:cBhvr>
                                      <p:tavLst>
                                        <p:tav tm="0">
                                          <p:val>
                                            <p:strVal val="#ppt_w"/>
                                          </p:val>
                                        </p:tav>
                                        <p:tav tm="100000">
                                          <p:val>
                                            <p:strVal val="#ppt_w"/>
                                          </p:val>
                                        </p:tav>
                                      </p:tavLst>
                                    </p:anim>
                                    <p:anim calcmode="lin" valueType="num">
                                      <p:cBhvr>
                                        <p:cTn id="168" dur="2250" fill="hold"/>
                                        <p:tgtEl>
                                          <p:spTgt spid="25"/>
                                        </p:tgtEl>
                                        <p:attrNameLst>
                                          <p:attrName>ppt_h</p:attrName>
                                        </p:attrNameLst>
                                      </p:cBhvr>
                                      <p:tavLst>
                                        <p:tav tm="0" fmla="#ppt_h*sin(2.5*pi*$)">
                                          <p:val>
                                            <p:fltVal val="0"/>
                                          </p:val>
                                        </p:tav>
                                        <p:tav tm="100000">
                                          <p:val>
                                            <p:fltVal val="1"/>
                                          </p:val>
                                        </p:tav>
                                      </p:tavLst>
                                    </p:anim>
                                  </p:childTnLst>
                                </p:cTn>
                              </p:par>
                              <p:par>
                                <p:cTn id="169" presetID="19" presetClass="entr" presetSubtype="5" fill="hold" grpId="3" nodeType="withEffect">
                                  <p:stCondLst>
                                    <p:cond delay="0"/>
                                  </p:stCondLst>
                                  <p:childTnLst>
                                    <p:set>
                                      <p:cBhvr>
                                        <p:cTn id="170" dur="1" fill="hold">
                                          <p:stCondLst>
                                            <p:cond delay="0"/>
                                          </p:stCondLst>
                                        </p:cTn>
                                        <p:tgtEl>
                                          <p:spTgt spid="27"/>
                                        </p:tgtEl>
                                        <p:attrNameLst>
                                          <p:attrName>style.visibility</p:attrName>
                                        </p:attrNameLst>
                                      </p:cBhvr>
                                      <p:to>
                                        <p:strVal val="visible"/>
                                      </p:to>
                                    </p:set>
                                    <p:anim calcmode="lin" valueType="num">
                                      <p:cBhvr>
                                        <p:cTn id="171" dur="2250" fill="hold"/>
                                        <p:tgtEl>
                                          <p:spTgt spid="27"/>
                                        </p:tgtEl>
                                        <p:attrNameLst>
                                          <p:attrName>ppt_w</p:attrName>
                                        </p:attrNameLst>
                                      </p:cBhvr>
                                      <p:tavLst>
                                        <p:tav tm="0">
                                          <p:val>
                                            <p:strVal val="#ppt_w"/>
                                          </p:val>
                                        </p:tav>
                                        <p:tav tm="100000">
                                          <p:val>
                                            <p:strVal val="#ppt_w"/>
                                          </p:val>
                                        </p:tav>
                                      </p:tavLst>
                                    </p:anim>
                                    <p:anim calcmode="lin" valueType="num">
                                      <p:cBhvr>
                                        <p:cTn id="172" dur="2250" fill="hold"/>
                                        <p:tgtEl>
                                          <p:spTgt spid="27"/>
                                        </p:tgtEl>
                                        <p:attrNameLst>
                                          <p:attrName>ppt_h</p:attrName>
                                        </p:attrNameLst>
                                      </p:cBhvr>
                                      <p:tavLst>
                                        <p:tav tm="0" fmla="#ppt_h*sin(2.5*pi*$)">
                                          <p:val>
                                            <p:fltVal val="0"/>
                                          </p:val>
                                        </p:tav>
                                        <p:tav tm="100000">
                                          <p:val>
                                            <p:fltVal val="1"/>
                                          </p:val>
                                        </p:tav>
                                      </p:tavLst>
                                    </p:anim>
                                  </p:childTnLst>
                                </p:cTn>
                              </p:par>
                              <p:par>
                                <p:cTn id="173" presetID="19" presetClass="entr" presetSubtype="5" fill="hold" grpId="3" nodeType="withEffect">
                                  <p:stCondLst>
                                    <p:cond delay="0"/>
                                  </p:stCondLst>
                                  <p:childTnLst>
                                    <p:set>
                                      <p:cBhvr>
                                        <p:cTn id="174" dur="1" fill="hold">
                                          <p:stCondLst>
                                            <p:cond delay="0"/>
                                          </p:stCondLst>
                                        </p:cTn>
                                        <p:tgtEl>
                                          <p:spTgt spid="28"/>
                                        </p:tgtEl>
                                        <p:attrNameLst>
                                          <p:attrName>style.visibility</p:attrName>
                                        </p:attrNameLst>
                                      </p:cBhvr>
                                      <p:to>
                                        <p:strVal val="visible"/>
                                      </p:to>
                                    </p:set>
                                    <p:anim calcmode="lin" valueType="num">
                                      <p:cBhvr>
                                        <p:cTn id="175" dur="2250" fill="hold"/>
                                        <p:tgtEl>
                                          <p:spTgt spid="28"/>
                                        </p:tgtEl>
                                        <p:attrNameLst>
                                          <p:attrName>ppt_w</p:attrName>
                                        </p:attrNameLst>
                                      </p:cBhvr>
                                      <p:tavLst>
                                        <p:tav tm="0">
                                          <p:val>
                                            <p:strVal val="#ppt_w"/>
                                          </p:val>
                                        </p:tav>
                                        <p:tav tm="100000">
                                          <p:val>
                                            <p:strVal val="#ppt_w"/>
                                          </p:val>
                                        </p:tav>
                                      </p:tavLst>
                                    </p:anim>
                                    <p:anim calcmode="lin" valueType="num">
                                      <p:cBhvr>
                                        <p:cTn id="176" dur="2250" fill="hold"/>
                                        <p:tgtEl>
                                          <p:spTgt spid="28"/>
                                        </p:tgtEl>
                                        <p:attrNameLst>
                                          <p:attrName>ppt_h</p:attrName>
                                        </p:attrNameLst>
                                      </p:cBhvr>
                                      <p:tavLst>
                                        <p:tav tm="0" fmla="#ppt_h*sin(2.5*pi*$)">
                                          <p:val>
                                            <p:fltVal val="0"/>
                                          </p:val>
                                        </p:tav>
                                        <p:tav tm="100000">
                                          <p:val>
                                            <p:fltVal val="1"/>
                                          </p:val>
                                        </p:tav>
                                      </p:tavLst>
                                    </p:anim>
                                  </p:childTnLst>
                                </p:cTn>
                              </p:par>
                              <p:par>
                                <p:cTn id="177" presetID="19" presetClass="entr" presetSubtype="5" fill="hold" grpId="3" nodeType="withEffect">
                                  <p:stCondLst>
                                    <p:cond delay="0"/>
                                  </p:stCondLst>
                                  <p:childTnLst>
                                    <p:set>
                                      <p:cBhvr>
                                        <p:cTn id="178" dur="1" fill="hold">
                                          <p:stCondLst>
                                            <p:cond delay="0"/>
                                          </p:stCondLst>
                                        </p:cTn>
                                        <p:tgtEl>
                                          <p:spTgt spid="29"/>
                                        </p:tgtEl>
                                        <p:attrNameLst>
                                          <p:attrName>style.visibility</p:attrName>
                                        </p:attrNameLst>
                                      </p:cBhvr>
                                      <p:to>
                                        <p:strVal val="visible"/>
                                      </p:to>
                                    </p:set>
                                    <p:anim calcmode="lin" valueType="num">
                                      <p:cBhvr>
                                        <p:cTn id="179" dur="2250" fill="hold"/>
                                        <p:tgtEl>
                                          <p:spTgt spid="29"/>
                                        </p:tgtEl>
                                        <p:attrNameLst>
                                          <p:attrName>ppt_w</p:attrName>
                                        </p:attrNameLst>
                                      </p:cBhvr>
                                      <p:tavLst>
                                        <p:tav tm="0">
                                          <p:val>
                                            <p:strVal val="#ppt_w"/>
                                          </p:val>
                                        </p:tav>
                                        <p:tav tm="100000">
                                          <p:val>
                                            <p:strVal val="#ppt_w"/>
                                          </p:val>
                                        </p:tav>
                                      </p:tavLst>
                                    </p:anim>
                                    <p:anim calcmode="lin" valueType="num">
                                      <p:cBhvr>
                                        <p:cTn id="180" dur="2250" fill="hold"/>
                                        <p:tgtEl>
                                          <p:spTgt spid="29"/>
                                        </p:tgtEl>
                                        <p:attrNameLst>
                                          <p:attrName>ppt_h</p:attrName>
                                        </p:attrNameLst>
                                      </p:cBhvr>
                                      <p:tavLst>
                                        <p:tav tm="0" fmla="#ppt_h*sin(2.5*pi*$)">
                                          <p:val>
                                            <p:fltVal val="0"/>
                                          </p:val>
                                        </p:tav>
                                        <p:tav tm="100000">
                                          <p:val>
                                            <p:fltVal val="1"/>
                                          </p:val>
                                        </p:tav>
                                      </p:tavLst>
                                    </p:anim>
                                  </p:childTnLst>
                                </p:cTn>
                              </p:par>
                              <p:par>
                                <p:cTn id="181" presetID="2" presetClass="entr" presetSubtype="3" fill="hold" grpId="0" nodeType="withEffect">
                                  <p:stCondLst>
                                    <p:cond delay="0"/>
                                  </p:stCondLst>
                                  <p:childTnLst>
                                    <p:set>
                                      <p:cBhvr>
                                        <p:cTn id="182" dur="1" fill="hold">
                                          <p:stCondLst>
                                            <p:cond delay="0"/>
                                          </p:stCondLst>
                                        </p:cTn>
                                        <p:tgtEl>
                                          <p:spTgt spid="25"/>
                                        </p:tgtEl>
                                        <p:attrNameLst>
                                          <p:attrName>style.visibility</p:attrName>
                                        </p:attrNameLst>
                                      </p:cBhvr>
                                      <p:to>
                                        <p:strVal val="visible"/>
                                      </p:to>
                                    </p:set>
                                    <p:anim calcmode="lin" valueType="num">
                                      <p:cBhvr additive="base">
                                        <p:cTn id="183" dur="2250" fill="hold"/>
                                        <p:tgtEl>
                                          <p:spTgt spid="25"/>
                                        </p:tgtEl>
                                        <p:attrNameLst>
                                          <p:attrName>ppt_x</p:attrName>
                                        </p:attrNameLst>
                                      </p:cBhvr>
                                      <p:tavLst>
                                        <p:tav tm="0">
                                          <p:val>
                                            <p:strVal val="1+#ppt_w/2"/>
                                          </p:val>
                                        </p:tav>
                                        <p:tav tm="100000">
                                          <p:val>
                                            <p:strVal val="#ppt_x"/>
                                          </p:val>
                                        </p:tav>
                                      </p:tavLst>
                                    </p:anim>
                                    <p:anim calcmode="lin" valueType="num">
                                      <p:cBhvr additive="base">
                                        <p:cTn id="184" dur="2250" fill="hold"/>
                                        <p:tgtEl>
                                          <p:spTgt spid="25"/>
                                        </p:tgtEl>
                                        <p:attrNameLst>
                                          <p:attrName>ppt_y</p:attrName>
                                        </p:attrNameLst>
                                      </p:cBhvr>
                                      <p:tavLst>
                                        <p:tav tm="0">
                                          <p:val>
                                            <p:strVal val="0-#ppt_h/2"/>
                                          </p:val>
                                        </p:tav>
                                        <p:tav tm="100000">
                                          <p:val>
                                            <p:strVal val="#ppt_y"/>
                                          </p:val>
                                        </p:tav>
                                      </p:tavLst>
                                    </p:anim>
                                  </p:childTnLst>
                                </p:cTn>
                              </p:par>
                              <p:par>
                                <p:cTn id="185" presetID="2" presetClass="entr" presetSubtype="3" fill="hold" grpId="0" nodeType="withEffect">
                                  <p:stCondLst>
                                    <p:cond delay="0"/>
                                  </p:stCondLst>
                                  <p:childTnLst>
                                    <p:set>
                                      <p:cBhvr>
                                        <p:cTn id="186" dur="1" fill="hold">
                                          <p:stCondLst>
                                            <p:cond delay="0"/>
                                          </p:stCondLst>
                                        </p:cTn>
                                        <p:tgtEl>
                                          <p:spTgt spid="27"/>
                                        </p:tgtEl>
                                        <p:attrNameLst>
                                          <p:attrName>style.visibility</p:attrName>
                                        </p:attrNameLst>
                                      </p:cBhvr>
                                      <p:to>
                                        <p:strVal val="visible"/>
                                      </p:to>
                                    </p:set>
                                    <p:anim calcmode="lin" valueType="num">
                                      <p:cBhvr additive="base">
                                        <p:cTn id="187" dur="2250" fill="hold"/>
                                        <p:tgtEl>
                                          <p:spTgt spid="27"/>
                                        </p:tgtEl>
                                        <p:attrNameLst>
                                          <p:attrName>ppt_x</p:attrName>
                                        </p:attrNameLst>
                                      </p:cBhvr>
                                      <p:tavLst>
                                        <p:tav tm="0">
                                          <p:val>
                                            <p:strVal val="1+#ppt_w/2"/>
                                          </p:val>
                                        </p:tav>
                                        <p:tav tm="100000">
                                          <p:val>
                                            <p:strVal val="#ppt_x"/>
                                          </p:val>
                                        </p:tav>
                                      </p:tavLst>
                                    </p:anim>
                                    <p:anim calcmode="lin" valueType="num">
                                      <p:cBhvr additive="base">
                                        <p:cTn id="188" dur="2250" fill="hold"/>
                                        <p:tgtEl>
                                          <p:spTgt spid="27"/>
                                        </p:tgtEl>
                                        <p:attrNameLst>
                                          <p:attrName>ppt_y</p:attrName>
                                        </p:attrNameLst>
                                      </p:cBhvr>
                                      <p:tavLst>
                                        <p:tav tm="0">
                                          <p:val>
                                            <p:strVal val="0-#ppt_h/2"/>
                                          </p:val>
                                        </p:tav>
                                        <p:tav tm="100000">
                                          <p:val>
                                            <p:strVal val="#ppt_y"/>
                                          </p:val>
                                        </p:tav>
                                      </p:tavLst>
                                    </p:anim>
                                  </p:childTnLst>
                                </p:cTn>
                              </p:par>
                              <p:par>
                                <p:cTn id="189" presetID="2" presetClass="entr" presetSubtype="3" fill="hold" grpId="0" nodeType="withEffect">
                                  <p:stCondLst>
                                    <p:cond delay="0"/>
                                  </p:stCondLst>
                                  <p:childTnLst>
                                    <p:set>
                                      <p:cBhvr>
                                        <p:cTn id="190" dur="1" fill="hold">
                                          <p:stCondLst>
                                            <p:cond delay="0"/>
                                          </p:stCondLst>
                                        </p:cTn>
                                        <p:tgtEl>
                                          <p:spTgt spid="28"/>
                                        </p:tgtEl>
                                        <p:attrNameLst>
                                          <p:attrName>style.visibility</p:attrName>
                                        </p:attrNameLst>
                                      </p:cBhvr>
                                      <p:to>
                                        <p:strVal val="visible"/>
                                      </p:to>
                                    </p:set>
                                    <p:anim calcmode="lin" valueType="num">
                                      <p:cBhvr additive="base">
                                        <p:cTn id="191" dur="2250" fill="hold"/>
                                        <p:tgtEl>
                                          <p:spTgt spid="28"/>
                                        </p:tgtEl>
                                        <p:attrNameLst>
                                          <p:attrName>ppt_x</p:attrName>
                                        </p:attrNameLst>
                                      </p:cBhvr>
                                      <p:tavLst>
                                        <p:tav tm="0">
                                          <p:val>
                                            <p:strVal val="1+#ppt_w/2"/>
                                          </p:val>
                                        </p:tav>
                                        <p:tav tm="100000">
                                          <p:val>
                                            <p:strVal val="#ppt_x"/>
                                          </p:val>
                                        </p:tav>
                                      </p:tavLst>
                                    </p:anim>
                                    <p:anim calcmode="lin" valueType="num">
                                      <p:cBhvr additive="base">
                                        <p:cTn id="192" dur="2250" fill="hold"/>
                                        <p:tgtEl>
                                          <p:spTgt spid="28"/>
                                        </p:tgtEl>
                                        <p:attrNameLst>
                                          <p:attrName>ppt_y</p:attrName>
                                        </p:attrNameLst>
                                      </p:cBhvr>
                                      <p:tavLst>
                                        <p:tav tm="0">
                                          <p:val>
                                            <p:strVal val="0-#ppt_h/2"/>
                                          </p:val>
                                        </p:tav>
                                        <p:tav tm="100000">
                                          <p:val>
                                            <p:strVal val="#ppt_y"/>
                                          </p:val>
                                        </p:tav>
                                      </p:tavLst>
                                    </p:anim>
                                  </p:childTnLst>
                                </p:cTn>
                              </p:par>
                              <p:par>
                                <p:cTn id="193" presetID="2" presetClass="entr" presetSubtype="3" fill="hold" grpId="0" nodeType="withEffect">
                                  <p:stCondLst>
                                    <p:cond delay="0"/>
                                  </p:stCondLst>
                                  <p:childTnLst>
                                    <p:set>
                                      <p:cBhvr>
                                        <p:cTn id="194" dur="1" fill="hold">
                                          <p:stCondLst>
                                            <p:cond delay="0"/>
                                          </p:stCondLst>
                                        </p:cTn>
                                        <p:tgtEl>
                                          <p:spTgt spid="29"/>
                                        </p:tgtEl>
                                        <p:attrNameLst>
                                          <p:attrName>style.visibility</p:attrName>
                                        </p:attrNameLst>
                                      </p:cBhvr>
                                      <p:to>
                                        <p:strVal val="visible"/>
                                      </p:to>
                                    </p:set>
                                    <p:anim calcmode="lin" valueType="num">
                                      <p:cBhvr additive="base">
                                        <p:cTn id="195" dur="2250" fill="hold"/>
                                        <p:tgtEl>
                                          <p:spTgt spid="29"/>
                                        </p:tgtEl>
                                        <p:attrNameLst>
                                          <p:attrName>ppt_x</p:attrName>
                                        </p:attrNameLst>
                                      </p:cBhvr>
                                      <p:tavLst>
                                        <p:tav tm="0">
                                          <p:val>
                                            <p:strVal val="1+#ppt_w/2"/>
                                          </p:val>
                                        </p:tav>
                                        <p:tav tm="100000">
                                          <p:val>
                                            <p:strVal val="#ppt_x"/>
                                          </p:val>
                                        </p:tav>
                                      </p:tavLst>
                                    </p:anim>
                                    <p:anim calcmode="lin" valueType="num">
                                      <p:cBhvr additive="base">
                                        <p:cTn id="196" dur="2250" fill="hold"/>
                                        <p:tgtEl>
                                          <p:spTgt spid="29"/>
                                        </p:tgtEl>
                                        <p:attrNameLst>
                                          <p:attrName>ppt_y</p:attrName>
                                        </p:attrNameLst>
                                      </p:cBhvr>
                                      <p:tavLst>
                                        <p:tav tm="0">
                                          <p:val>
                                            <p:strVal val="0-#ppt_h/2"/>
                                          </p:val>
                                        </p:tav>
                                        <p:tav tm="100000">
                                          <p:val>
                                            <p:strVal val="#ppt_y"/>
                                          </p:val>
                                        </p:tav>
                                      </p:tavLst>
                                    </p:anim>
                                  </p:childTnLst>
                                </p:cTn>
                              </p:par>
                              <p:par>
                                <p:cTn id="197" presetID="8" presetClass="emph" presetSubtype="0" fill="hold" grpId="1" nodeType="withEffect">
                                  <p:stCondLst>
                                    <p:cond delay="0"/>
                                  </p:stCondLst>
                                  <p:childTnLst>
                                    <p:animRot by="21600000">
                                      <p:cBhvr>
                                        <p:cTn id="198" dur="2250" fill="hold"/>
                                        <p:tgtEl>
                                          <p:spTgt spid="25"/>
                                        </p:tgtEl>
                                        <p:attrNameLst>
                                          <p:attrName>r</p:attrName>
                                        </p:attrNameLst>
                                      </p:cBhvr>
                                    </p:animRot>
                                  </p:childTnLst>
                                </p:cTn>
                              </p:par>
                              <p:par>
                                <p:cTn id="199" presetID="8" presetClass="emph" presetSubtype="0" fill="hold" grpId="1" nodeType="withEffect">
                                  <p:stCondLst>
                                    <p:cond delay="0"/>
                                  </p:stCondLst>
                                  <p:childTnLst>
                                    <p:animRot by="21600000">
                                      <p:cBhvr>
                                        <p:cTn id="200" dur="2250" fill="hold"/>
                                        <p:tgtEl>
                                          <p:spTgt spid="27"/>
                                        </p:tgtEl>
                                        <p:attrNameLst>
                                          <p:attrName>r</p:attrName>
                                        </p:attrNameLst>
                                      </p:cBhvr>
                                    </p:animRot>
                                  </p:childTnLst>
                                </p:cTn>
                              </p:par>
                              <p:par>
                                <p:cTn id="201" presetID="8" presetClass="emph" presetSubtype="0" fill="hold" grpId="1" nodeType="withEffect">
                                  <p:stCondLst>
                                    <p:cond delay="0"/>
                                  </p:stCondLst>
                                  <p:childTnLst>
                                    <p:animRot by="21600000">
                                      <p:cBhvr>
                                        <p:cTn id="202" dur="2250" fill="hold"/>
                                        <p:tgtEl>
                                          <p:spTgt spid="28"/>
                                        </p:tgtEl>
                                        <p:attrNameLst>
                                          <p:attrName>r</p:attrName>
                                        </p:attrNameLst>
                                      </p:cBhvr>
                                    </p:animRot>
                                  </p:childTnLst>
                                </p:cTn>
                              </p:par>
                              <p:par>
                                <p:cTn id="203" presetID="8" presetClass="emph" presetSubtype="0" fill="hold" grpId="1" nodeType="withEffect">
                                  <p:stCondLst>
                                    <p:cond delay="0"/>
                                  </p:stCondLst>
                                  <p:childTnLst>
                                    <p:animRot by="21600000">
                                      <p:cBhvr>
                                        <p:cTn id="204" dur="2250" fill="hold"/>
                                        <p:tgtEl>
                                          <p:spTgt spid="29"/>
                                        </p:tgtEl>
                                        <p:attrNameLst>
                                          <p:attrName>r</p:attrName>
                                        </p:attrNameLst>
                                      </p:cBhvr>
                                    </p:animRot>
                                  </p:childTnLst>
                                </p:cTn>
                              </p:par>
                              <p:par>
                                <p:cTn id="205" presetID="19" presetClass="entr" presetSubtype="5" fill="hold" grpId="3" nodeType="withEffect">
                                  <p:stCondLst>
                                    <p:cond delay="0"/>
                                  </p:stCondLst>
                                  <p:childTnLst>
                                    <p:set>
                                      <p:cBhvr>
                                        <p:cTn id="206" dur="1" fill="hold">
                                          <p:stCondLst>
                                            <p:cond delay="0"/>
                                          </p:stCondLst>
                                        </p:cTn>
                                        <p:tgtEl>
                                          <p:spTgt spid="33"/>
                                        </p:tgtEl>
                                        <p:attrNameLst>
                                          <p:attrName>style.visibility</p:attrName>
                                        </p:attrNameLst>
                                      </p:cBhvr>
                                      <p:to>
                                        <p:strVal val="visible"/>
                                      </p:to>
                                    </p:set>
                                    <p:anim calcmode="lin" valueType="num">
                                      <p:cBhvr>
                                        <p:cTn id="207" dur="2250" fill="hold"/>
                                        <p:tgtEl>
                                          <p:spTgt spid="33"/>
                                        </p:tgtEl>
                                        <p:attrNameLst>
                                          <p:attrName>ppt_w</p:attrName>
                                        </p:attrNameLst>
                                      </p:cBhvr>
                                      <p:tavLst>
                                        <p:tav tm="0">
                                          <p:val>
                                            <p:strVal val="#ppt_w"/>
                                          </p:val>
                                        </p:tav>
                                        <p:tav tm="100000">
                                          <p:val>
                                            <p:strVal val="#ppt_w"/>
                                          </p:val>
                                        </p:tav>
                                      </p:tavLst>
                                    </p:anim>
                                    <p:anim calcmode="lin" valueType="num">
                                      <p:cBhvr>
                                        <p:cTn id="208" dur="2250" fill="hold"/>
                                        <p:tgtEl>
                                          <p:spTgt spid="33"/>
                                        </p:tgtEl>
                                        <p:attrNameLst>
                                          <p:attrName>ppt_h</p:attrName>
                                        </p:attrNameLst>
                                      </p:cBhvr>
                                      <p:tavLst>
                                        <p:tav tm="0" fmla="#ppt_h*sin(2.5*pi*$)">
                                          <p:val>
                                            <p:fltVal val="0"/>
                                          </p:val>
                                        </p:tav>
                                        <p:tav tm="100000">
                                          <p:val>
                                            <p:fltVal val="1"/>
                                          </p:val>
                                        </p:tav>
                                      </p:tavLst>
                                    </p:anim>
                                  </p:childTnLst>
                                </p:cTn>
                              </p:par>
                              <p:par>
                                <p:cTn id="209" presetID="19" presetClass="entr" presetSubtype="5" fill="hold" grpId="3" nodeType="withEffect">
                                  <p:stCondLst>
                                    <p:cond delay="0"/>
                                  </p:stCondLst>
                                  <p:childTnLst>
                                    <p:set>
                                      <p:cBhvr>
                                        <p:cTn id="210" dur="1" fill="hold">
                                          <p:stCondLst>
                                            <p:cond delay="0"/>
                                          </p:stCondLst>
                                        </p:cTn>
                                        <p:tgtEl>
                                          <p:spTgt spid="34"/>
                                        </p:tgtEl>
                                        <p:attrNameLst>
                                          <p:attrName>style.visibility</p:attrName>
                                        </p:attrNameLst>
                                      </p:cBhvr>
                                      <p:to>
                                        <p:strVal val="visible"/>
                                      </p:to>
                                    </p:set>
                                    <p:anim calcmode="lin" valueType="num">
                                      <p:cBhvr>
                                        <p:cTn id="211" dur="2250" fill="hold"/>
                                        <p:tgtEl>
                                          <p:spTgt spid="34"/>
                                        </p:tgtEl>
                                        <p:attrNameLst>
                                          <p:attrName>ppt_w</p:attrName>
                                        </p:attrNameLst>
                                      </p:cBhvr>
                                      <p:tavLst>
                                        <p:tav tm="0">
                                          <p:val>
                                            <p:strVal val="#ppt_w"/>
                                          </p:val>
                                        </p:tav>
                                        <p:tav tm="100000">
                                          <p:val>
                                            <p:strVal val="#ppt_w"/>
                                          </p:val>
                                        </p:tav>
                                      </p:tavLst>
                                    </p:anim>
                                    <p:anim calcmode="lin" valueType="num">
                                      <p:cBhvr>
                                        <p:cTn id="212" dur="2250" fill="hold"/>
                                        <p:tgtEl>
                                          <p:spTgt spid="34"/>
                                        </p:tgtEl>
                                        <p:attrNameLst>
                                          <p:attrName>ppt_h</p:attrName>
                                        </p:attrNameLst>
                                      </p:cBhvr>
                                      <p:tavLst>
                                        <p:tav tm="0" fmla="#ppt_h*sin(2.5*pi*$)">
                                          <p:val>
                                            <p:fltVal val="0"/>
                                          </p:val>
                                        </p:tav>
                                        <p:tav tm="100000">
                                          <p:val>
                                            <p:fltVal val="1"/>
                                          </p:val>
                                        </p:tav>
                                      </p:tavLst>
                                    </p:anim>
                                  </p:childTnLst>
                                </p:cTn>
                              </p:par>
                              <p:par>
                                <p:cTn id="213" presetID="19" presetClass="entr" presetSubtype="5" fill="hold" grpId="3" nodeType="withEffect">
                                  <p:stCondLst>
                                    <p:cond delay="0"/>
                                  </p:stCondLst>
                                  <p:childTnLst>
                                    <p:set>
                                      <p:cBhvr>
                                        <p:cTn id="214" dur="1" fill="hold">
                                          <p:stCondLst>
                                            <p:cond delay="0"/>
                                          </p:stCondLst>
                                        </p:cTn>
                                        <p:tgtEl>
                                          <p:spTgt spid="35"/>
                                        </p:tgtEl>
                                        <p:attrNameLst>
                                          <p:attrName>style.visibility</p:attrName>
                                        </p:attrNameLst>
                                      </p:cBhvr>
                                      <p:to>
                                        <p:strVal val="visible"/>
                                      </p:to>
                                    </p:set>
                                    <p:anim calcmode="lin" valueType="num">
                                      <p:cBhvr>
                                        <p:cTn id="215" dur="2250" fill="hold"/>
                                        <p:tgtEl>
                                          <p:spTgt spid="35"/>
                                        </p:tgtEl>
                                        <p:attrNameLst>
                                          <p:attrName>ppt_w</p:attrName>
                                        </p:attrNameLst>
                                      </p:cBhvr>
                                      <p:tavLst>
                                        <p:tav tm="0">
                                          <p:val>
                                            <p:strVal val="#ppt_w"/>
                                          </p:val>
                                        </p:tav>
                                        <p:tav tm="100000">
                                          <p:val>
                                            <p:strVal val="#ppt_w"/>
                                          </p:val>
                                        </p:tav>
                                      </p:tavLst>
                                    </p:anim>
                                    <p:anim calcmode="lin" valueType="num">
                                      <p:cBhvr>
                                        <p:cTn id="216" dur="2250" fill="hold"/>
                                        <p:tgtEl>
                                          <p:spTgt spid="35"/>
                                        </p:tgtEl>
                                        <p:attrNameLst>
                                          <p:attrName>ppt_h</p:attrName>
                                        </p:attrNameLst>
                                      </p:cBhvr>
                                      <p:tavLst>
                                        <p:tav tm="0" fmla="#ppt_h*sin(2.5*pi*$)">
                                          <p:val>
                                            <p:fltVal val="0"/>
                                          </p:val>
                                        </p:tav>
                                        <p:tav tm="100000">
                                          <p:val>
                                            <p:fltVal val="1"/>
                                          </p:val>
                                        </p:tav>
                                      </p:tavLst>
                                    </p:anim>
                                  </p:childTnLst>
                                </p:cTn>
                              </p:par>
                              <p:par>
                                <p:cTn id="217" presetID="19" presetClass="entr" presetSubtype="5" fill="hold" grpId="3" nodeType="withEffect">
                                  <p:stCondLst>
                                    <p:cond delay="0"/>
                                  </p:stCondLst>
                                  <p:childTnLst>
                                    <p:set>
                                      <p:cBhvr>
                                        <p:cTn id="218" dur="1" fill="hold">
                                          <p:stCondLst>
                                            <p:cond delay="0"/>
                                          </p:stCondLst>
                                        </p:cTn>
                                        <p:tgtEl>
                                          <p:spTgt spid="36"/>
                                        </p:tgtEl>
                                        <p:attrNameLst>
                                          <p:attrName>style.visibility</p:attrName>
                                        </p:attrNameLst>
                                      </p:cBhvr>
                                      <p:to>
                                        <p:strVal val="visible"/>
                                      </p:to>
                                    </p:set>
                                    <p:anim calcmode="lin" valueType="num">
                                      <p:cBhvr>
                                        <p:cTn id="219" dur="2250" fill="hold"/>
                                        <p:tgtEl>
                                          <p:spTgt spid="36"/>
                                        </p:tgtEl>
                                        <p:attrNameLst>
                                          <p:attrName>ppt_w</p:attrName>
                                        </p:attrNameLst>
                                      </p:cBhvr>
                                      <p:tavLst>
                                        <p:tav tm="0">
                                          <p:val>
                                            <p:strVal val="#ppt_w"/>
                                          </p:val>
                                        </p:tav>
                                        <p:tav tm="100000">
                                          <p:val>
                                            <p:strVal val="#ppt_w"/>
                                          </p:val>
                                        </p:tav>
                                      </p:tavLst>
                                    </p:anim>
                                    <p:anim calcmode="lin" valueType="num">
                                      <p:cBhvr>
                                        <p:cTn id="220" dur="2250" fill="hold"/>
                                        <p:tgtEl>
                                          <p:spTgt spid="36"/>
                                        </p:tgtEl>
                                        <p:attrNameLst>
                                          <p:attrName>ppt_h</p:attrName>
                                        </p:attrNameLst>
                                      </p:cBhvr>
                                      <p:tavLst>
                                        <p:tav tm="0" fmla="#ppt_h*sin(2.5*pi*$)">
                                          <p:val>
                                            <p:fltVal val="0"/>
                                          </p:val>
                                        </p:tav>
                                        <p:tav tm="100000">
                                          <p:val>
                                            <p:fltVal val="1"/>
                                          </p:val>
                                        </p:tav>
                                      </p:tavLst>
                                    </p:anim>
                                  </p:childTnLst>
                                </p:cTn>
                              </p:par>
                              <p:par>
                                <p:cTn id="221" presetID="2" presetClass="entr" presetSubtype="9" fill="hold" grpId="0" nodeType="withEffect">
                                  <p:stCondLst>
                                    <p:cond delay="0"/>
                                  </p:stCondLst>
                                  <p:childTnLst>
                                    <p:set>
                                      <p:cBhvr>
                                        <p:cTn id="222" dur="1" fill="hold">
                                          <p:stCondLst>
                                            <p:cond delay="0"/>
                                          </p:stCondLst>
                                        </p:cTn>
                                        <p:tgtEl>
                                          <p:spTgt spid="33"/>
                                        </p:tgtEl>
                                        <p:attrNameLst>
                                          <p:attrName>style.visibility</p:attrName>
                                        </p:attrNameLst>
                                      </p:cBhvr>
                                      <p:to>
                                        <p:strVal val="visible"/>
                                      </p:to>
                                    </p:set>
                                    <p:anim calcmode="lin" valueType="num">
                                      <p:cBhvr additive="base">
                                        <p:cTn id="223" dur="2250" fill="hold"/>
                                        <p:tgtEl>
                                          <p:spTgt spid="33"/>
                                        </p:tgtEl>
                                        <p:attrNameLst>
                                          <p:attrName>ppt_x</p:attrName>
                                        </p:attrNameLst>
                                      </p:cBhvr>
                                      <p:tavLst>
                                        <p:tav tm="0">
                                          <p:val>
                                            <p:strVal val="0-#ppt_w/2"/>
                                          </p:val>
                                        </p:tav>
                                        <p:tav tm="100000">
                                          <p:val>
                                            <p:strVal val="#ppt_x"/>
                                          </p:val>
                                        </p:tav>
                                      </p:tavLst>
                                    </p:anim>
                                    <p:anim calcmode="lin" valueType="num">
                                      <p:cBhvr additive="base">
                                        <p:cTn id="224" dur="2250" fill="hold"/>
                                        <p:tgtEl>
                                          <p:spTgt spid="33"/>
                                        </p:tgtEl>
                                        <p:attrNameLst>
                                          <p:attrName>ppt_y</p:attrName>
                                        </p:attrNameLst>
                                      </p:cBhvr>
                                      <p:tavLst>
                                        <p:tav tm="0">
                                          <p:val>
                                            <p:strVal val="0-#ppt_h/2"/>
                                          </p:val>
                                        </p:tav>
                                        <p:tav tm="100000">
                                          <p:val>
                                            <p:strVal val="#ppt_y"/>
                                          </p:val>
                                        </p:tav>
                                      </p:tavLst>
                                    </p:anim>
                                  </p:childTnLst>
                                </p:cTn>
                              </p:par>
                              <p:par>
                                <p:cTn id="225" presetID="2" presetClass="entr" presetSubtype="9" fill="hold" grpId="0" nodeType="withEffect">
                                  <p:stCondLst>
                                    <p:cond delay="0"/>
                                  </p:stCondLst>
                                  <p:childTnLst>
                                    <p:set>
                                      <p:cBhvr>
                                        <p:cTn id="226" dur="1" fill="hold">
                                          <p:stCondLst>
                                            <p:cond delay="0"/>
                                          </p:stCondLst>
                                        </p:cTn>
                                        <p:tgtEl>
                                          <p:spTgt spid="34"/>
                                        </p:tgtEl>
                                        <p:attrNameLst>
                                          <p:attrName>style.visibility</p:attrName>
                                        </p:attrNameLst>
                                      </p:cBhvr>
                                      <p:to>
                                        <p:strVal val="visible"/>
                                      </p:to>
                                    </p:set>
                                    <p:anim calcmode="lin" valueType="num">
                                      <p:cBhvr additive="base">
                                        <p:cTn id="227" dur="2250" fill="hold"/>
                                        <p:tgtEl>
                                          <p:spTgt spid="34"/>
                                        </p:tgtEl>
                                        <p:attrNameLst>
                                          <p:attrName>ppt_x</p:attrName>
                                        </p:attrNameLst>
                                      </p:cBhvr>
                                      <p:tavLst>
                                        <p:tav tm="0">
                                          <p:val>
                                            <p:strVal val="0-#ppt_w/2"/>
                                          </p:val>
                                        </p:tav>
                                        <p:tav tm="100000">
                                          <p:val>
                                            <p:strVal val="#ppt_x"/>
                                          </p:val>
                                        </p:tav>
                                      </p:tavLst>
                                    </p:anim>
                                    <p:anim calcmode="lin" valueType="num">
                                      <p:cBhvr additive="base">
                                        <p:cTn id="228" dur="2250" fill="hold"/>
                                        <p:tgtEl>
                                          <p:spTgt spid="34"/>
                                        </p:tgtEl>
                                        <p:attrNameLst>
                                          <p:attrName>ppt_y</p:attrName>
                                        </p:attrNameLst>
                                      </p:cBhvr>
                                      <p:tavLst>
                                        <p:tav tm="0">
                                          <p:val>
                                            <p:strVal val="0-#ppt_h/2"/>
                                          </p:val>
                                        </p:tav>
                                        <p:tav tm="100000">
                                          <p:val>
                                            <p:strVal val="#ppt_y"/>
                                          </p:val>
                                        </p:tav>
                                      </p:tavLst>
                                    </p:anim>
                                  </p:childTnLst>
                                </p:cTn>
                              </p:par>
                              <p:par>
                                <p:cTn id="229" presetID="2" presetClass="entr" presetSubtype="9" fill="hold" grpId="0" nodeType="withEffect">
                                  <p:stCondLst>
                                    <p:cond delay="0"/>
                                  </p:stCondLst>
                                  <p:childTnLst>
                                    <p:set>
                                      <p:cBhvr>
                                        <p:cTn id="230" dur="1" fill="hold">
                                          <p:stCondLst>
                                            <p:cond delay="0"/>
                                          </p:stCondLst>
                                        </p:cTn>
                                        <p:tgtEl>
                                          <p:spTgt spid="35"/>
                                        </p:tgtEl>
                                        <p:attrNameLst>
                                          <p:attrName>style.visibility</p:attrName>
                                        </p:attrNameLst>
                                      </p:cBhvr>
                                      <p:to>
                                        <p:strVal val="visible"/>
                                      </p:to>
                                    </p:set>
                                    <p:anim calcmode="lin" valueType="num">
                                      <p:cBhvr additive="base">
                                        <p:cTn id="231" dur="2250" fill="hold"/>
                                        <p:tgtEl>
                                          <p:spTgt spid="35"/>
                                        </p:tgtEl>
                                        <p:attrNameLst>
                                          <p:attrName>ppt_x</p:attrName>
                                        </p:attrNameLst>
                                      </p:cBhvr>
                                      <p:tavLst>
                                        <p:tav tm="0">
                                          <p:val>
                                            <p:strVal val="0-#ppt_w/2"/>
                                          </p:val>
                                        </p:tav>
                                        <p:tav tm="100000">
                                          <p:val>
                                            <p:strVal val="#ppt_x"/>
                                          </p:val>
                                        </p:tav>
                                      </p:tavLst>
                                    </p:anim>
                                    <p:anim calcmode="lin" valueType="num">
                                      <p:cBhvr additive="base">
                                        <p:cTn id="232" dur="2250" fill="hold"/>
                                        <p:tgtEl>
                                          <p:spTgt spid="35"/>
                                        </p:tgtEl>
                                        <p:attrNameLst>
                                          <p:attrName>ppt_y</p:attrName>
                                        </p:attrNameLst>
                                      </p:cBhvr>
                                      <p:tavLst>
                                        <p:tav tm="0">
                                          <p:val>
                                            <p:strVal val="0-#ppt_h/2"/>
                                          </p:val>
                                        </p:tav>
                                        <p:tav tm="100000">
                                          <p:val>
                                            <p:strVal val="#ppt_y"/>
                                          </p:val>
                                        </p:tav>
                                      </p:tavLst>
                                    </p:anim>
                                  </p:childTnLst>
                                </p:cTn>
                              </p:par>
                              <p:par>
                                <p:cTn id="233" presetID="2" presetClass="entr" presetSubtype="9" fill="hold" grpId="0" nodeType="withEffect">
                                  <p:stCondLst>
                                    <p:cond delay="0"/>
                                  </p:stCondLst>
                                  <p:childTnLst>
                                    <p:set>
                                      <p:cBhvr>
                                        <p:cTn id="234" dur="1" fill="hold">
                                          <p:stCondLst>
                                            <p:cond delay="0"/>
                                          </p:stCondLst>
                                        </p:cTn>
                                        <p:tgtEl>
                                          <p:spTgt spid="36"/>
                                        </p:tgtEl>
                                        <p:attrNameLst>
                                          <p:attrName>style.visibility</p:attrName>
                                        </p:attrNameLst>
                                      </p:cBhvr>
                                      <p:to>
                                        <p:strVal val="visible"/>
                                      </p:to>
                                    </p:set>
                                    <p:anim calcmode="lin" valueType="num">
                                      <p:cBhvr additive="base">
                                        <p:cTn id="235" dur="2250" fill="hold"/>
                                        <p:tgtEl>
                                          <p:spTgt spid="36"/>
                                        </p:tgtEl>
                                        <p:attrNameLst>
                                          <p:attrName>ppt_x</p:attrName>
                                        </p:attrNameLst>
                                      </p:cBhvr>
                                      <p:tavLst>
                                        <p:tav tm="0">
                                          <p:val>
                                            <p:strVal val="0-#ppt_w/2"/>
                                          </p:val>
                                        </p:tav>
                                        <p:tav tm="100000">
                                          <p:val>
                                            <p:strVal val="#ppt_x"/>
                                          </p:val>
                                        </p:tav>
                                      </p:tavLst>
                                    </p:anim>
                                    <p:anim calcmode="lin" valueType="num">
                                      <p:cBhvr additive="base">
                                        <p:cTn id="236" dur="2250" fill="hold"/>
                                        <p:tgtEl>
                                          <p:spTgt spid="36"/>
                                        </p:tgtEl>
                                        <p:attrNameLst>
                                          <p:attrName>ppt_y</p:attrName>
                                        </p:attrNameLst>
                                      </p:cBhvr>
                                      <p:tavLst>
                                        <p:tav tm="0">
                                          <p:val>
                                            <p:strVal val="0-#ppt_h/2"/>
                                          </p:val>
                                        </p:tav>
                                        <p:tav tm="100000">
                                          <p:val>
                                            <p:strVal val="#ppt_y"/>
                                          </p:val>
                                        </p:tav>
                                      </p:tavLst>
                                    </p:anim>
                                  </p:childTnLst>
                                </p:cTn>
                              </p:par>
                              <p:par>
                                <p:cTn id="237" presetID="8" presetClass="emph" presetSubtype="0" fill="hold" grpId="1" nodeType="withEffect">
                                  <p:stCondLst>
                                    <p:cond delay="0"/>
                                  </p:stCondLst>
                                  <p:childTnLst>
                                    <p:animRot by="-21600000">
                                      <p:cBhvr>
                                        <p:cTn id="238" dur="2250" fill="hold"/>
                                        <p:tgtEl>
                                          <p:spTgt spid="33"/>
                                        </p:tgtEl>
                                        <p:attrNameLst>
                                          <p:attrName>r</p:attrName>
                                        </p:attrNameLst>
                                      </p:cBhvr>
                                    </p:animRot>
                                  </p:childTnLst>
                                </p:cTn>
                              </p:par>
                              <p:par>
                                <p:cTn id="239" presetID="8" presetClass="emph" presetSubtype="0" fill="hold" grpId="1" nodeType="withEffect">
                                  <p:stCondLst>
                                    <p:cond delay="0"/>
                                  </p:stCondLst>
                                  <p:childTnLst>
                                    <p:animRot by="-21600000">
                                      <p:cBhvr>
                                        <p:cTn id="240" dur="2250" fill="hold"/>
                                        <p:tgtEl>
                                          <p:spTgt spid="34"/>
                                        </p:tgtEl>
                                        <p:attrNameLst>
                                          <p:attrName>r</p:attrName>
                                        </p:attrNameLst>
                                      </p:cBhvr>
                                    </p:animRot>
                                  </p:childTnLst>
                                </p:cTn>
                              </p:par>
                              <p:par>
                                <p:cTn id="241" presetID="8" presetClass="emph" presetSubtype="0" fill="hold" grpId="1" nodeType="withEffect">
                                  <p:stCondLst>
                                    <p:cond delay="0"/>
                                  </p:stCondLst>
                                  <p:childTnLst>
                                    <p:animRot by="-21600000">
                                      <p:cBhvr>
                                        <p:cTn id="242" dur="2250" fill="hold"/>
                                        <p:tgtEl>
                                          <p:spTgt spid="35"/>
                                        </p:tgtEl>
                                        <p:attrNameLst>
                                          <p:attrName>r</p:attrName>
                                        </p:attrNameLst>
                                      </p:cBhvr>
                                    </p:animRot>
                                  </p:childTnLst>
                                </p:cTn>
                              </p:par>
                              <p:par>
                                <p:cTn id="243" presetID="8" presetClass="emph" presetSubtype="0" fill="hold" grpId="1" nodeType="withEffect">
                                  <p:stCondLst>
                                    <p:cond delay="0"/>
                                  </p:stCondLst>
                                  <p:childTnLst>
                                    <p:animRot by="-21600000">
                                      <p:cBhvr>
                                        <p:cTn id="244" dur="2250" fill="hold"/>
                                        <p:tgtEl>
                                          <p:spTgt spid="36"/>
                                        </p:tgtEl>
                                        <p:attrNameLst>
                                          <p:attrName>r</p:attrName>
                                        </p:attrNameLst>
                                      </p:cBhvr>
                                    </p:animRot>
                                  </p:childTnLst>
                                </p:cTn>
                              </p:par>
                              <p:par>
                                <p:cTn id="245" presetID="19" presetClass="entr" presetSubtype="5" fill="hold" grpId="3" nodeType="withEffect">
                                  <p:stCondLst>
                                    <p:cond delay="0"/>
                                  </p:stCondLst>
                                  <p:childTnLst>
                                    <p:set>
                                      <p:cBhvr>
                                        <p:cTn id="246" dur="1" fill="hold">
                                          <p:stCondLst>
                                            <p:cond delay="0"/>
                                          </p:stCondLst>
                                        </p:cTn>
                                        <p:tgtEl>
                                          <p:spTgt spid="30"/>
                                        </p:tgtEl>
                                        <p:attrNameLst>
                                          <p:attrName>style.visibility</p:attrName>
                                        </p:attrNameLst>
                                      </p:cBhvr>
                                      <p:to>
                                        <p:strVal val="visible"/>
                                      </p:to>
                                    </p:set>
                                    <p:anim calcmode="lin" valueType="num">
                                      <p:cBhvr>
                                        <p:cTn id="247" dur="2250" fill="hold"/>
                                        <p:tgtEl>
                                          <p:spTgt spid="30"/>
                                        </p:tgtEl>
                                        <p:attrNameLst>
                                          <p:attrName>ppt_w</p:attrName>
                                        </p:attrNameLst>
                                      </p:cBhvr>
                                      <p:tavLst>
                                        <p:tav tm="0">
                                          <p:val>
                                            <p:strVal val="#ppt_w"/>
                                          </p:val>
                                        </p:tav>
                                        <p:tav tm="100000">
                                          <p:val>
                                            <p:strVal val="#ppt_w"/>
                                          </p:val>
                                        </p:tav>
                                      </p:tavLst>
                                    </p:anim>
                                    <p:anim calcmode="lin" valueType="num">
                                      <p:cBhvr>
                                        <p:cTn id="248" dur="2250" fill="hold"/>
                                        <p:tgtEl>
                                          <p:spTgt spid="30"/>
                                        </p:tgtEl>
                                        <p:attrNameLst>
                                          <p:attrName>ppt_h</p:attrName>
                                        </p:attrNameLst>
                                      </p:cBhvr>
                                      <p:tavLst>
                                        <p:tav tm="0" fmla="#ppt_h*sin(2.5*pi*$)">
                                          <p:val>
                                            <p:fltVal val="0"/>
                                          </p:val>
                                        </p:tav>
                                        <p:tav tm="100000">
                                          <p:val>
                                            <p:fltVal val="1"/>
                                          </p:val>
                                        </p:tav>
                                      </p:tavLst>
                                    </p:anim>
                                  </p:childTnLst>
                                </p:cTn>
                              </p:par>
                              <p:par>
                                <p:cTn id="249" presetID="2" presetClass="entr" presetSubtype="3" fill="hold" grpId="0" nodeType="withEffect">
                                  <p:stCondLst>
                                    <p:cond delay="0"/>
                                  </p:stCondLst>
                                  <p:childTnLst>
                                    <p:set>
                                      <p:cBhvr>
                                        <p:cTn id="250" dur="1" fill="hold">
                                          <p:stCondLst>
                                            <p:cond delay="0"/>
                                          </p:stCondLst>
                                        </p:cTn>
                                        <p:tgtEl>
                                          <p:spTgt spid="30"/>
                                        </p:tgtEl>
                                        <p:attrNameLst>
                                          <p:attrName>style.visibility</p:attrName>
                                        </p:attrNameLst>
                                      </p:cBhvr>
                                      <p:to>
                                        <p:strVal val="visible"/>
                                      </p:to>
                                    </p:set>
                                    <p:anim calcmode="lin" valueType="num">
                                      <p:cBhvr additive="base">
                                        <p:cTn id="251" dur="2250" fill="hold"/>
                                        <p:tgtEl>
                                          <p:spTgt spid="30"/>
                                        </p:tgtEl>
                                        <p:attrNameLst>
                                          <p:attrName>ppt_x</p:attrName>
                                        </p:attrNameLst>
                                      </p:cBhvr>
                                      <p:tavLst>
                                        <p:tav tm="0">
                                          <p:val>
                                            <p:strVal val="1+#ppt_w/2"/>
                                          </p:val>
                                        </p:tav>
                                        <p:tav tm="100000">
                                          <p:val>
                                            <p:strVal val="#ppt_x"/>
                                          </p:val>
                                        </p:tav>
                                      </p:tavLst>
                                    </p:anim>
                                    <p:anim calcmode="lin" valueType="num">
                                      <p:cBhvr additive="base">
                                        <p:cTn id="252" dur="2250" fill="hold"/>
                                        <p:tgtEl>
                                          <p:spTgt spid="30"/>
                                        </p:tgtEl>
                                        <p:attrNameLst>
                                          <p:attrName>ppt_y</p:attrName>
                                        </p:attrNameLst>
                                      </p:cBhvr>
                                      <p:tavLst>
                                        <p:tav tm="0">
                                          <p:val>
                                            <p:strVal val="0-#ppt_h/2"/>
                                          </p:val>
                                        </p:tav>
                                        <p:tav tm="100000">
                                          <p:val>
                                            <p:strVal val="#ppt_y"/>
                                          </p:val>
                                        </p:tav>
                                      </p:tavLst>
                                    </p:anim>
                                  </p:childTnLst>
                                </p:cTn>
                              </p:par>
                              <p:par>
                                <p:cTn id="253" presetID="8" presetClass="emph" presetSubtype="0" fill="hold" grpId="1" nodeType="withEffect">
                                  <p:stCondLst>
                                    <p:cond delay="0"/>
                                  </p:stCondLst>
                                  <p:childTnLst>
                                    <p:animRot by="21600000">
                                      <p:cBhvr>
                                        <p:cTn id="254" dur="2250" fill="hold"/>
                                        <p:tgtEl>
                                          <p:spTgt spid="30"/>
                                        </p:tgtEl>
                                        <p:attrNameLst>
                                          <p:attrName>r</p:attrName>
                                        </p:attrNameLst>
                                      </p:cBhvr>
                                    </p:animRot>
                                  </p:childTnLst>
                                </p:cTn>
                              </p:par>
                              <p:par>
                                <p:cTn id="255" presetID="19" presetClass="entr" presetSubtype="5" fill="hold" grpId="3" nodeType="withEffect">
                                  <p:stCondLst>
                                    <p:cond delay="0"/>
                                  </p:stCondLst>
                                  <p:childTnLst>
                                    <p:set>
                                      <p:cBhvr>
                                        <p:cTn id="256" dur="1" fill="hold">
                                          <p:stCondLst>
                                            <p:cond delay="0"/>
                                          </p:stCondLst>
                                        </p:cTn>
                                        <p:tgtEl>
                                          <p:spTgt spid="32"/>
                                        </p:tgtEl>
                                        <p:attrNameLst>
                                          <p:attrName>style.visibility</p:attrName>
                                        </p:attrNameLst>
                                      </p:cBhvr>
                                      <p:to>
                                        <p:strVal val="visible"/>
                                      </p:to>
                                    </p:set>
                                    <p:anim calcmode="lin" valueType="num">
                                      <p:cBhvr>
                                        <p:cTn id="257" dur="2250" fill="hold"/>
                                        <p:tgtEl>
                                          <p:spTgt spid="32"/>
                                        </p:tgtEl>
                                        <p:attrNameLst>
                                          <p:attrName>ppt_w</p:attrName>
                                        </p:attrNameLst>
                                      </p:cBhvr>
                                      <p:tavLst>
                                        <p:tav tm="0">
                                          <p:val>
                                            <p:strVal val="#ppt_w"/>
                                          </p:val>
                                        </p:tav>
                                        <p:tav tm="100000">
                                          <p:val>
                                            <p:strVal val="#ppt_w"/>
                                          </p:val>
                                        </p:tav>
                                      </p:tavLst>
                                    </p:anim>
                                    <p:anim calcmode="lin" valueType="num">
                                      <p:cBhvr>
                                        <p:cTn id="258" dur="2250" fill="hold"/>
                                        <p:tgtEl>
                                          <p:spTgt spid="32"/>
                                        </p:tgtEl>
                                        <p:attrNameLst>
                                          <p:attrName>ppt_h</p:attrName>
                                        </p:attrNameLst>
                                      </p:cBhvr>
                                      <p:tavLst>
                                        <p:tav tm="0" fmla="#ppt_h*sin(2.5*pi*$)">
                                          <p:val>
                                            <p:fltVal val="0"/>
                                          </p:val>
                                        </p:tav>
                                        <p:tav tm="100000">
                                          <p:val>
                                            <p:fltVal val="1"/>
                                          </p:val>
                                        </p:tav>
                                      </p:tavLst>
                                    </p:anim>
                                  </p:childTnLst>
                                </p:cTn>
                              </p:par>
                              <p:par>
                                <p:cTn id="259" presetID="2" presetClass="entr" presetSubtype="9" fill="hold" grpId="0" nodeType="withEffect">
                                  <p:stCondLst>
                                    <p:cond delay="0"/>
                                  </p:stCondLst>
                                  <p:childTnLst>
                                    <p:set>
                                      <p:cBhvr>
                                        <p:cTn id="260" dur="1" fill="hold">
                                          <p:stCondLst>
                                            <p:cond delay="0"/>
                                          </p:stCondLst>
                                        </p:cTn>
                                        <p:tgtEl>
                                          <p:spTgt spid="32"/>
                                        </p:tgtEl>
                                        <p:attrNameLst>
                                          <p:attrName>style.visibility</p:attrName>
                                        </p:attrNameLst>
                                      </p:cBhvr>
                                      <p:to>
                                        <p:strVal val="visible"/>
                                      </p:to>
                                    </p:set>
                                    <p:anim calcmode="lin" valueType="num">
                                      <p:cBhvr additive="base">
                                        <p:cTn id="261" dur="2250" fill="hold"/>
                                        <p:tgtEl>
                                          <p:spTgt spid="32"/>
                                        </p:tgtEl>
                                        <p:attrNameLst>
                                          <p:attrName>ppt_x</p:attrName>
                                        </p:attrNameLst>
                                      </p:cBhvr>
                                      <p:tavLst>
                                        <p:tav tm="0">
                                          <p:val>
                                            <p:strVal val="0-#ppt_w/2"/>
                                          </p:val>
                                        </p:tav>
                                        <p:tav tm="100000">
                                          <p:val>
                                            <p:strVal val="#ppt_x"/>
                                          </p:val>
                                        </p:tav>
                                      </p:tavLst>
                                    </p:anim>
                                    <p:anim calcmode="lin" valueType="num">
                                      <p:cBhvr additive="base">
                                        <p:cTn id="262" dur="2250" fill="hold"/>
                                        <p:tgtEl>
                                          <p:spTgt spid="32"/>
                                        </p:tgtEl>
                                        <p:attrNameLst>
                                          <p:attrName>ppt_y</p:attrName>
                                        </p:attrNameLst>
                                      </p:cBhvr>
                                      <p:tavLst>
                                        <p:tav tm="0">
                                          <p:val>
                                            <p:strVal val="0-#ppt_h/2"/>
                                          </p:val>
                                        </p:tav>
                                        <p:tav tm="100000">
                                          <p:val>
                                            <p:strVal val="#ppt_y"/>
                                          </p:val>
                                        </p:tav>
                                      </p:tavLst>
                                    </p:anim>
                                  </p:childTnLst>
                                </p:cTn>
                              </p:par>
                              <p:par>
                                <p:cTn id="263" presetID="8" presetClass="emph" presetSubtype="0" fill="hold" grpId="1" nodeType="withEffect">
                                  <p:stCondLst>
                                    <p:cond delay="0"/>
                                  </p:stCondLst>
                                  <p:childTnLst>
                                    <p:animRot by="-21600000">
                                      <p:cBhvr>
                                        <p:cTn id="264" dur="2250" fill="hold"/>
                                        <p:tgtEl>
                                          <p:spTgt spid="32"/>
                                        </p:tgtEl>
                                        <p:attrNameLst>
                                          <p:attrName>r</p:attrName>
                                        </p:attrNameLst>
                                      </p:cBhvr>
                                    </p:animRot>
                                  </p:childTnLst>
                                </p:cTn>
                              </p:par>
                              <p:par>
                                <p:cTn id="265" presetID="19" presetClass="entr" presetSubtype="5" fill="hold" grpId="3" nodeType="withEffect">
                                  <p:stCondLst>
                                    <p:cond delay="0"/>
                                  </p:stCondLst>
                                  <p:childTnLst>
                                    <p:set>
                                      <p:cBhvr>
                                        <p:cTn id="266" dur="1" fill="hold">
                                          <p:stCondLst>
                                            <p:cond delay="0"/>
                                          </p:stCondLst>
                                        </p:cTn>
                                        <p:tgtEl>
                                          <p:spTgt spid="37"/>
                                        </p:tgtEl>
                                        <p:attrNameLst>
                                          <p:attrName>style.visibility</p:attrName>
                                        </p:attrNameLst>
                                      </p:cBhvr>
                                      <p:to>
                                        <p:strVal val="visible"/>
                                      </p:to>
                                    </p:set>
                                    <p:anim calcmode="lin" valueType="num">
                                      <p:cBhvr>
                                        <p:cTn id="267" dur="2250" fill="hold"/>
                                        <p:tgtEl>
                                          <p:spTgt spid="37"/>
                                        </p:tgtEl>
                                        <p:attrNameLst>
                                          <p:attrName>ppt_w</p:attrName>
                                        </p:attrNameLst>
                                      </p:cBhvr>
                                      <p:tavLst>
                                        <p:tav tm="0">
                                          <p:val>
                                            <p:strVal val="#ppt_w"/>
                                          </p:val>
                                        </p:tav>
                                        <p:tav tm="100000">
                                          <p:val>
                                            <p:strVal val="#ppt_w"/>
                                          </p:val>
                                        </p:tav>
                                      </p:tavLst>
                                    </p:anim>
                                    <p:anim calcmode="lin" valueType="num">
                                      <p:cBhvr>
                                        <p:cTn id="268" dur="2250" fill="hold"/>
                                        <p:tgtEl>
                                          <p:spTgt spid="37"/>
                                        </p:tgtEl>
                                        <p:attrNameLst>
                                          <p:attrName>ppt_h</p:attrName>
                                        </p:attrNameLst>
                                      </p:cBhvr>
                                      <p:tavLst>
                                        <p:tav tm="0" fmla="#ppt_h*sin(2.5*pi*$)">
                                          <p:val>
                                            <p:fltVal val="0"/>
                                          </p:val>
                                        </p:tav>
                                        <p:tav tm="100000">
                                          <p:val>
                                            <p:fltVal val="1"/>
                                          </p:val>
                                        </p:tav>
                                      </p:tavLst>
                                    </p:anim>
                                  </p:childTnLst>
                                </p:cTn>
                              </p:par>
                              <p:par>
                                <p:cTn id="269" presetID="2" presetClass="entr" presetSubtype="9" fill="hold" grpId="0" nodeType="withEffect">
                                  <p:stCondLst>
                                    <p:cond delay="0"/>
                                  </p:stCondLst>
                                  <p:childTnLst>
                                    <p:set>
                                      <p:cBhvr>
                                        <p:cTn id="270" dur="1" fill="hold">
                                          <p:stCondLst>
                                            <p:cond delay="0"/>
                                          </p:stCondLst>
                                        </p:cTn>
                                        <p:tgtEl>
                                          <p:spTgt spid="37"/>
                                        </p:tgtEl>
                                        <p:attrNameLst>
                                          <p:attrName>style.visibility</p:attrName>
                                        </p:attrNameLst>
                                      </p:cBhvr>
                                      <p:to>
                                        <p:strVal val="visible"/>
                                      </p:to>
                                    </p:set>
                                    <p:anim calcmode="lin" valueType="num">
                                      <p:cBhvr additive="base">
                                        <p:cTn id="271" dur="2250" fill="hold"/>
                                        <p:tgtEl>
                                          <p:spTgt spid="37"/>
                                        </p:tgtEl>
                                        <p:attrNameLst>
                                          <p:attrName>ppt_x</p:attrName>
                                        </p:attrNameLst>
                                      </p:cBhvr>
                                      <p:tavLst>
                                        <p:tav tm="0">
                                          <p:val>
                                            <p:strVal val="0-#ppt_w/2"/>
                                          </p:val>
                                        </p:tav>
                                        <p:tav tm="100000">
                                          <p:val>
                                            <p:strVal val="#ppt_x"/>
                                          </p:val>
                                        </p:tav>
                                      </p:tavLst>
                                    </p:anim>
                                    <p:anim calcmode="lin" valueType="num">
                                      <p:cBhvr additive="base">
                                        <p:cTn id="272" dur="2250" fill="hold"/>
                                        <p:tgtEl>
                                          <p:spTgt spid="37"/>
                                        </p:tgtEl>
                                        <p:attrNameLst>
                                          <p:attrName>ppt_y</p:attrName>
                                        </p:attrNameLst>
                                      </p:cBhvr>
                                      <p:tavLst>
                                        <p:tav tm="0">
                                          <p:val>
                                            <p:strVal val="0-#ppt_h/2"/>
                                          </p:val>
                                        </p:tav>
                                        <p:tav tm="100000">
                                          <p:val>
                                            <p:strVal val="#ppt_y"/>
                                          </p:val>
                                        </p:tav>
                                      </p:tavLst>
                                    </p:anim>
                                  </p:childTnLst>
                                </p:cTn>
                              </p:par>
                              <p:par>
                                <p:cTn id="273" presetID="8" presetClass="emph" presetSubtype="0" fill="hold" grpId="1" nodeType="withEffect">
                                  <p:stCondLst>
                                    <p:cond delay="0"/>
                                  </p:stCondLst>
                                  <p:childTnLst>
                                    <p:animRot by="-21600000">
                                      <p:cBhvr>
                                        <p:cTn id="274" dur="2250" fill="hold"/>
                                        <p:tgtEl>
                                          <p:spTgt spid="37"/>
                                        </p:tgtEl>
                                        <p:attrNameLst>
                                          <p:attrName>r</p:attrName>
                                        </p:attrNameLst>
                                      </p:cBhvr>
                                    </p:animRot>
                                  </p:childTnLst>
                                </p:cTn>
                              </p:par>
                              <p:par>
                                <p:cTn id="275" presetID="19" presetClass="entr" presetSubtype="5" fill="hold" grpId="3" nodeType="withEffect">
                                  <p:stCondLst>
                                    <p:cond delay="0"/>
                                  </p:stCondLst>
                                  <p:childTnLst>
                                    <p:set>
                                      <p:cBhvr>
                                        <p:cTn id="276" dur="1" fill="hold">
                                          <p:stCondLst>
                                            <p:cond delay="0"/>
                                          </p:stCondLst>
                                        </p:cTn>
                                        <p:tgtEl>
                                          <p:spTgt spid="38"/>
                                        </p:tgtEl>
                                        <p:attrNameLst>
                                          <p:attrName>style.visibility</p:attrName>
                                        </p:attrNameLst>
                                      </p:cBhvr>
                                      <p:to>
                                        <p:strVal val="visible"/>
                                      </p:to>
                                    </p:set>
                                    <p:anim calcmode="lin" valueType="num">
                                      <p:cBhvr>
                                        <p:cTn id="277" dur="2250" fill="hold"/>
                                        <p:tgtEl>
                                          <p:spTgt spid="38"/>
                                        </p:tgtEl>
                                        <p:attrNameLst>
                                          <p:attrName>ppt_w</p:attrName>
                                        </p:attrNameLst>
                                      </p:cBhvr>
                                      <p:tavLst>
                                        <p:tav tm="0">
                                          <p:val>
                                            <p:strVal val="#ppt_w"/>
                                          </p:val>
                                        </p:tav>
                                        <p:tav tm="100000">
                                          <p:val>
                                            <p:strVal val="#ppt_w"/>
                                          </p:val>
                                        </p:tav>
                                      </p:tavLst>
                                    </p:anim>
                                    <p:anim calcmode="lin" valueType="num">
                                      <p:cBhvr>
                                        <p:cTn id="278" dur="2250" fill="hold"/>
                                        <p:tgtEl>
                                          <p:spTgt spid="38"/>
                                        </p:tgtEl>
                                        <p:attrNameLst>
                                          <p:attrName>ppt_h</p:attrName>
                                        </p:attrNameLst>
                                      </p:cBhvr>
                                      <p:tavLst>
                                        <p:tav tm="0" fmla="#ppt_h*sin(2.5*pi*$)">
                                          <p:val>
                                            <p:fltVal val="0"/>
                                          </p:val>
                                        </p:tav>
                                        <p:tav tm="100000">
                                          <p:val>
                                            <p:fltVal val="1"/>
                                          </p:val>
                                        </p:tav>
                                      </p:tavLst>
                                    </p:anim>
                                  </p:childTnLst>
                                </p:cTn>
                              </p:par>
                              <p:par>
                                <p:cTn id="279" presetID="2" presetClass="entr" presetSubtype="3" fill="hold" grpId="0" nodeType="withEffect">
                                  <p:stCondLst>
                                    <p:cond delay="0"/>
                                  </p:stCondLst>
                                  <p:childTnLst>
                                    <p:set>
                                      <p:cBhvr>
                                        <p:cTn id="280" dur="1" fill="hold">
                                          <p:stCondLst>
                                            <p:cond delay="0"/>
                                          </p:stCondLst>
                                        </p:cTn>
                                        <p:tgtEl>
                                          <p:spTgt spid="38"/>
                                        </p:tgtEl>
                                        <p:attrNameLst>
                                          <p:attrName>style.visibility</p:attrName>
                                        </p:attrNameLst>
                                      </p:cBhvr>
                                      <p:to>
                                        <p:strVal val="visible"/>
                                      </p:to>
                                    </p:set>
                                    <p:anim calcmode="lin" valueType="num">
                                      <p:cBhvr additive="base">
                                        <p:cTn id="281" dur="2250" fill="hold"/>
                                        <p:tgtEl>
                                          <p:spTgt spid="38"/>
                                        </p:tgtEl>
                                        <p:attrNameLst>
                                          <p:attrName>ppt_x</p:attrName>
                                        </p:attrNameLst>
                                      </p:cBhvr>
                                      <p:tavLst>
                                        <p:tav tm="0">
                                          <p:val>
                                            <p:strVal val="1+#ppt_w/2"/>
                                          </p:val>
                                        </p:tav>
                                        <p:tav tm="100000">
                                          <p:val>
                                            <p:strVal val="#ppt_x"/>
                                          </p:val>
                                        </p:tav>
                                      </p:tavLst>
                                    </p:anim>
                                    <p:anim calcmode="lin" valueType="num">
                                      <p:cBhvr additive="base">
                                        <p:cTn id="282" dur="2250" fill="hold"/>
                                        <p:tgtEl>
                                          <p:spTgt spid="38"/>
                                        </p:tgtEl>
                                        <p:attrNameLst>
                                          <p:attrName>ppt_y</p:attrName>
                                        </p:attrNameLst>
                                      </p:cBhvr>
                                      <p:tavLst>
                                        <p:tav tm="0">
                                          <p:val>
                                            <p:strVal val="0-#ppt_h/2"/>
                                          </p:val>
                                        </p:tav>
                                        <p:tav tm="100000">
                                          <p:val>
                                            <p:strVal val="#ppt_y"/>
                                          </p:val>
                                        </p:tav>
                                      </p:tavLst>
                                    </p:anim>
                                  </p:childTnLst>
                                </p:cTn>
                              </p:par>
                              <p:par>
                                <p:cTn id="283" presetID="8" presetClass="emph" presetSubtype="0" fill="hold" grpId="1" nodeType="withEffect">
                                  <p:stCondLst>
                                    <p:cond delay="0"/>
                                  </p:stCondLst>
                                  <p:childTnLst>
                                    <p:animRot by="21600000">
                                      <p:cBhvr>
                                        <p:cTn id="284" dur="2250" fill="hold"/>
                                        <p:tgtEl>
                                          <p:spTgt spid="38"/>
                                        </p:tgtEl>
                                        <p:attrNameLst>
                                          <p:attrName>r</p:attrName>
                                        </p:attrNameLst>
                                      </p:cBhvr>
                                    </p:animRot>
                                  </p:childTnLst>
                                </p:cTn>
                              </p:par>
                              <p:par>
                                <p:cTn id="285" presetID="9" presetClass="emph" presetSubtype="0" nodeType="withEffect">
                                  <p:stCondLst>
                                    <p:cond delay="0"/>
                                  </p:stCondLst>
                                  <p:childTnLst>
                                    <p:set>
                                      <p:cBhvr rctx="PPT">
                                        <p:cTn id="286" dur="indefinite"/>
                                        <p:tgtEl>
                                          <p:spTgt spid="39"/>
                                        </p:tgtEl>
                                        <p:attrNameLst>
                                          <p:attrName>style.opacity</p:attrName>
                                        </p:attrNameLst>
                                      </p:cBhvr>
                                      <p:to>
                                        <p:strVal val="0"/>
                                      </p:to>
                                    </p:set>
                                    <p:animEffect filter="image" prLst="opacity: 0">
                                      <p:cBhvr rctx="IE">
                                        <p:cTn id="287" dur="indefinite"/>
                                        <p:tgtEl>
                                          <p:spTgt spid="39"/>
                                        </p:tgtEl>
                                      </p:cBhvr>
                                    </p:animEffect>
                                  </p:childTnLst>
                                </p:cTn>
                              </p:par>
                            </p:childTnLst>
                          </p:cTn>
                        </p:par>
                        <p:par>
                          <p:cTn id="288" fill="hold">
                            <p:stCondLst>
                              <p:cond delay="2250"/>
                            </p:stCondLst>
                            <p:childTnLst>
                              <p:par>
                                <p:cTn id="289" presetID="2" presetClass="exit" presetSubtype="3" fill="hold" grpId="2" nodeType="afterEffect">
                                  <p:stCondLst>
                                    <p:cond delay="0"/>
                                  </p:stCondLst>
                                  <p:childTnLst>
                                    <p:anim calcmode="lin" valueType="num">
                                      <p:cBhvr additive="base">
                                        <p:cTn id="290" dur="2250"/>
                                        <p:tgtEl>
                                          <p:spTgt spid="38"/>
                                        </p:tgtEl>
                                        <p:attrNameLst>
                                          <p:attrName>ppt_x</p:attrName>
                                        </p:attrNameLst>
                                      </p:cBhvr>
                                      <p:tavLst>
                                        <p:tav tm="0">
                                          <p:val>
                                            <p:strVal val="ppt_x"/>
                                          </p:val>
                                        </p:tav>
                                        <p:tav tm="100000">
                                          <p:val>
                                            <p:strVal val="1+ppt_w/2"/>
                                          </p:val>
                                        </p:tav>
                                      </p:tavLst>
                                    </p:anim>
                                    <p:anim calcmode="lin" valueType="num">
                                      <p:cBhvr additive="base">
                                        <p:cTn id="291" dur="2250"/>
                                        <p:tgtEl>
                                          <p:spTgt spid="38"/>
                                        </p:tgtEl>
                                        <p:attrNameLst>
                                          <p:attrName>ppt_y</p:attrName>
                                        </p:attrNameLst>
                                      </p:cBhvr>
                                      <p:tavLst>
                                        <p:tav tm="0">
                                          <p:val>
                                            <p:strVal val="ppt_y"/>
                                          </p:val>
                                        </p:tav>
                                        <p:tav tm="100000">
                                          <p:val>
                                            <p:strVal val="0-ppt_h/2"/>
                                          </p:val>
                                        </p:tav>
                                      </p:tavLst>
                                    </p:anim>
                                    <p:set>
                                      <p:cBhvr>
                                        <p:cTn id="292" dur="1" fill="hold">
                                          <p:stCondLst>
                                            <p:cond delay="2249"/>
                                          </p:stCondLst>
                                        </p:cTn>
                                        <p:tgtEl>
                                          <p:spTgt spid="38"/>
                                        </p:tgtEl>
                                        <p:attrNameLst>
                                          <p:attrName>style.visibility</p:attrName>
                                        </p:attrNameLst>
                                      </p:cBhvr>
                                      <p:to>
                                        <p:strVal val="hidden"/>
                                      </p:to>
                                    </p:set>
                                  </p:childTnLst>
                                </p:cTn>
                              </p:par>
                              <p:par>
                                <p:cTn id="293" presetID="19" presetClass="exit" presetSubtype="10" fill="hold" grpId="4" nodeType="withEffect">
                                  <p:stCondLst>
                                    <p:cond delay="0"/>
                                  </p:stCondLst>
                                  <p:childTnLst>
                                    <p:anim calcmode="lin" valueType="num">
                                      <p:cBhvr>
                                        <p:cTn id="294" dur="2250"/>
                                        <p:tgtEl>
                                          <p:spTgt spid="38"/>
                                        </p:tgtEl>
                                        <p:attrNameLst>
                                          <p:attrName>ppt_h</p:attrName>
                                        </p:attrNameLst>
                                      </p:cBhvr>
                                      <p:tavLst>
                                        <p:tav tm="0">
                                          <p:val>
                                            <p:strVal val="ppt_h"/>
                                          </p:val>
                                        </p:tav>
                                        <p:tav tm="100000">
                                          <p:val>
                                            <p:strVal val="ppt_h"/>
                                          </p:val>
                                        </p:tav>
                                      </p:tavLst>
                                    </p:anim>
                                    <p:anim calcmode="lin" valueType="num">
                                      <p:cBhvr>
                                        <p:cTn id="295" dur="225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249"/>
                                          </p:stCondLst>
                                        </p:cTn>
                                        <p:tgtEl>
                                          <p:spTgt spid="38"/>
                                        </p:tgtEl>
                                        <p:attrNameLst>
                                          <p:attrName>style.visibility</p:attrName>
                                        </p:attrNameLst>
                                      </p:cBhvr>
                                      <p:to>
                                        <p:strVal val="hidden"/>
                                      </p:to>
                                    </p:set>
                                  </p:childTnLst>
                                </p:cTn>
                              </p:par>
                              <p:par>
                                <p:cTn id="297" presetID="2" presetClass="exit" presetSubtype="9" fill="hold" grpId="2" nodeType="withEffect">
                                  <p:stCondLst>
                                    <p:cond delay="0"/>
                                  </p:stCondLst>
                                  <p:childTnLst>
                                    <p:anim calcmode="lin" valueType="num">
                                      <p:cBhvr additive="base">
                                        <p:cTn id="298" dur="2250"/>
                                        <p:tgtEl>
                                          <p:spTgt spid="37"/>
                                        </p:tgtEl>
                                        <p:attrNameLst>
                                          <p:attrName>ppt_x</p:attrName>
                                        </p:attrNameLst>
                                      </p:cBhvr>
                                      <p:tavLst>
                                        <p:tav tm="0">
                                          <p:val>
                                            <p:strVal val="ppt_x"/>
                                          </p:val>
                                        </p:tav>
                                        <p:tav tm="100000">
                                          <p:val>
                                            <p:strVal val="0-ppt_w/2"/>
                                          </p:val>
                                        </p:tav>
                                      </p:tavLst>
                                    </p:anim>
                                    <p:anim calcmode="lin" valueType="num">
                                      <p:cBhvr additive="base">
                                        <p:cTn id="299" dur="2250"/>
                                        <p:tgtEl>
                                          <p:spTgt spid="37"/>
                                        </p:tgtEl>
                                        <p:attrNameLst>
                                          <p:attrName>ppt_y</p:attrName>
                                        </p:attrNameLst>
                                      </p:cBhvr>
                                      <p:tavLst>
                                        <p:tav tm="0">
                                          <p:val>
                                            <p:strVal val="ppt_y"/>
                                          </p:val>
                                        </p:tav>
                                        <p:tav tm="100000">
                                          <p:val>
                                            <p:strVal val="0-ppt_h/2"/>
                                          </p:val>
                                        </p:tav>
                                      </p:tavLst>
                                    </p:anim>
                                    <p:set>
                                      <p:cBhvr>
                                        <p:cTn id="300" dur="1" fill="hold">
                                          <p:stCondLst>
                                            <p:cond delay="2249"/>
                                          </p:stCondLst>
                                        </p:cTn>
                                        <p:tgtEl>
                                          <p:spTgt spid="37"/>
                                        </p:tgtEl>
                                        <p:attrNameLst>
                                          <p:attrName>style.visibility</p:attrName>
                                        </p:attrNameLst>
                                      </p:cBhvr>
                                      <p:to>
                                        <p:strVal val="hidden"/>
                                      </p:to>
                                    </p:set>
                                  </p:childTnLst>
                                </p:cTn>
                              </p:par>
                              <p:par>
                                <p:cTn id="301" presetID="19" presetClass="exit" presetSubtype="10" fill="hold" grpId="4" nodeType="withEffect">
                                  <p:stCondLst>
                                    <p:cond delay="0"/>
                                  </p:stCondLst>
                                  <p:childTnLst>
                                    <p:anim calcmode="lin" valueType="num">
                                      <p:cBhvr>
                                        <p:cTn id="302" dur="2250"/>
                                        <p:tgtEl>
                                          <p:spTgt spid="37"/>
                                        </p:tgtEl>
                                        <p:attrNameLst>
                                          <p:attrName>ppt_h</p:attrName>
                                        </p:attrNameLst>
                                      </p:cBhvr>
                                      <p:tavLst>
                                        <p:tav tm="0">
                                          <p:val>
                                            <p:strVal val="ppt_h"/>
                                          </p:val>
                                        </p:tav>
                                        <p:tav tm="100000">
                                          <p:val>
                                            <p:strVal val="ppt_h"/>
                                          </p:val>
                                        </p:tav>
                                      </p:tavLst>
                                    </p:anim>
                                    <p:anim calcmode="lin" valueType="num">
                                      <p:cBhvr>
                                        <p:cTn id="303" dur="225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249"/>
                                          </p:stCondLst>
                                        </p:cTn>
                                        <p:tgtEl>
                                          <p:spTgt spid="37"/>
                                        </p:tgtEl>
                                        <p:attrNameLst>
                                          <p:attrName>style.visibility</p:attrName>
                                        </p:attrNameLst>
                                      </p:cBhvr>
                                      <p:to>
                                        <p:strVal val="hidden"/>
                                      </p:to>
                                    </p:set>
                                  </p:childTnLst>
                                </p:cTn>
                              </p:par>
                              <p:par>
                                <p:cTn id="305" presetID="2" presetClass="exit" presetSubtype="9" fill="hold" grpId="2" nodeType="withEffect">
                                  <p:stCondLst>
                                    <p:cond delay="0"/>
                                  </p:stCondLst>
                                  <p:childTnLst>
                                    <p:anim calcmode="lin" valueType="num">
                                      <p:cBhvr additive="base">
                                        <p:cTn id="306" dur="2250"/>
                                        <p:tgtEl>
                                          <p:spTgt spid="32"/>
                                        </p:tgtEl>
                                        <p:attrNameLst>
                                          <p:attrName>ppt_x</p:attrName>
                                        </p:attrNameLst>
                                      </p:cBhvr>
                                      <p:tavLst>
                                        <p:tav tm="0">
                                          <p:val>
                                            <p:strVal val="ppt_x"/>
                                          </p:val>
                                        </p:tav>
                                        <p:tav tm="100000">
                                          <p:val>
                                            <p:strVal val="0-ppt_w/2"/>
                                          </p:val>
                                        </p:tav>
                                      </p:tavLst>
                                    </p:anim>
                                    <p:anim calcmode="lin" valueType="num">
                                      <p:cBhvr additive="base">
                                        <p:cTn id="307" dur="2250"/>
                                        <p:tgtEl>
                                          <p:spTgt spid="32"/>
                                        </p:tgtEl>
                                        <p:attrNameLst>
                                          <p:attrName>ppt_y</p:attrName>
                                        </p:attrNameLst>
                                      </p:cBhvr>
                                      <p:tavLst>
                                        <p:tav tm="0">
                                          <p:val>
                                            <p:strVal val="ppt_y"/>
                                          </p:val>
                                        </p:tav>
                                        <p:tav tm="100000">
                                          <p:val>
                                            <p:strVal val="0-ppt_h/2"/>
                                          </p:val>
                                        </p:tav>
                                      </p:tavLst>
                                    </p:anim>
                                    <p:set>
                                      <p:cBhvr>
                                        <p:cTn id="308" dur="1" fill="hold">
                                          <p:stCondLst>
                                            <p:cond delay="2249"/>
                                          </p:stCondLst>
                                        </p:cTn>
                                        <p:tgtEl>
                                          <p:spTgt spid="32"/>
                                        </p:tgtEl>
                                        <p:attrNameLst>
                                          <p:attrName>style.visibility</p:attrName>
                                        </p:attrNameLst>
                                      </p:cBhvr>
                                      <p:to>
                                        <p:strVal val="hidden"/>
                                      </p:to>
                                    </p:set>
                                  </p:childTnLst>
                                </p:cTn>
                              </p:par>
                              <p:par>
                                <p:cTn id="309" presetID="19" presetClass="exit" presetSubtype="10" fill="hold" grpId="4" nodeType="withEffect">
                                  <p:stCondLst>
                                    <p:cond delay="0"/>
                                  </p:stCondLst>
                                  <p:childTnLst>
                                    <p:anim calcmode="lin" valueType="num">
                                      <p:cBhvr>
                                        <p:cTn id="310" dur="2250"/>
                                        <p:tgtEl>
                                          <p:spTgt spid="32"/>
                                        </p:tgtEl>
                                        <p:attrNameLst>
                                          <p:attrName>ppt_h</p:attrName>
                                        </p:attrNameLst>
                                      </p:cBhvr>
                                      <p:tavLst>
                                        <p:tav tm="0">
                                          <p:val>
                                            <p:strVal val="ppt_h"/>
                                          </p:val>
                                        </p:tav>
                                        <p:tav tm="100000">
                                          <p:val>
                                            <p:strVal val="ppt_h"/>
                                          </p:val>
                                        </p:tav>
                                      </p:tavLst>
                                    </p:anim>
                                    <p:anim calcmode="lin" valueType="num">
                                      <p:cBhvr>
                                        <p:cTn id="311" dur="225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249"/>
                                          </p:stCondLst>
                                        </p:cTn>
                                        <p:tgtEl>
                                          <p:spTgt spid="32"/>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250"/>
                                        <p:tgtEl>
                                          <p:spTgt spid="30"/>
                                        </p:tgtEl>
                                        <p:attrNameLst>
                                          <p:attrName>ppt_x</p:attrName>
                                        </p:attrNameLst>
                                      </p:cBhvr>
                                      <p:tavLst>
                                        <p:tav tm="0">
                                          <p:val>
                                            <p:strVal val="ppt_x"/>
                                          </p:val>
                                        </p:tav>
                                        <p:tav tm="100000">
                                          <p:val>
                                            <p:strVal val="1+ppt_w/2"/>
                                          </p:val>
                                        </p:tav>
                                      </p:tavLst>
                                    </p:anim>
                                    <p:anim calcmode="lin" valueType="num">
                                      <p:cBhvr additive="base">
                                        <p:cTn id="315" dur="2250"/>
                                        <p:tgtEl>
                                          <p:spTgt spid="30"/>
                                        </p:tgtEl>
                                        <p:attrNameLst>
                                          <p:attrName>ppt_y</p:attrName>
                                        </p:attrNameLst>
                                      </p:cBhvr>
                                      <p:tavLst>
                                        <p:tav tm="0">
                                          <p:val>
                                            <p:strVal val="ppt_y"/>
                                          </p:val>
                                        </p:tav>
                                        <p:tav tm="100000">
                                          <p:val>
                                            <p:strVal val="0-ppt_h/2"/>
                                          </p:val>
                                        </p:tav>
                                      </p:tavLst>
                                    </p:anim>
                                    <p:set>
                                      <p:cBhvr>
                                        <p:cTn id="316" dur="1" fill="hold">
                                          <p:stCondLst>
                                            <p:cond delay="2249"/>
                                          </p:stCondLst>
                                        </p:cTn>
                                        <p:tgtEl>
                                          <p:spTgt spid="30"/>
                                        </p:tgtEl>
                                        <p:attrNameLst>
                                          <p:attrName>style.visibility</p:attrName>
                                        </p:attrNameLst>
                                      </p:cBhvr>
                                      <p:to>
                                        <p:strVal val="hidden"/>
                                      </p:to>
                                    </p:set>
                                  </p:childTnLst>
                                </p:cTn>
                              </p:par>
                              <p:par>
                                <p:cTn id="317" presetID="19" presetClass="exit" presetSubtype="10" fill="hold" grpId="4" nodeType="withEffect">
                                  <p:stCondLst>
                                    <p:cond delay="0"/>
                                  </p:stCondLst>
                                  <p:childTnLst>
                                    <p:anim calcmode="lin" valueType="num">
                                      <p:cBhvr>
                                        <p:cTn id="318" dur="2250"/>
                                        <p:tgtEl>
                                          <p:spTgt spid="30"/>
                                        </p:tgtEl>
                                        <p:attrNameLst>
                                          <p:attrName>ppt_h</p:attrName>
                                        </p:attrNameLst>
                                      </p:cBhvr>
                                      <p:tavLst>
                                        <p:tav tm="0">
                                          <p:val>
                                            <p:strVal val="ppt_h"/>
                                          </p:val>
                                        </p:tav>
                                        <p:tav tm="100000">
                                          <p:val>
                                            <p:strVal val="ppt_h"/>
                                          </p:val>
                                        </p:tav>
                                      </p:tavLst>
                                    </p:anim>
                                    <p:anim calcmode="lin" valueType="num">
                                      <p:cBhvr>
                                        <p:cTn id="319" dur="225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249"/>
                                          </p:stCondLst>
                                        </p:cTn>
                                        <p:tgtEl>
                                          <p:spTgt spid="30"/>
                                        </p:tgtEl>
                                        <p:attrNameLst>
                                          <p:attrName>style.visibility</p:attrName>
                                        </p:attrNameLst>
                                      </p:cBhvr>
                                      <p:to>
                                        <p:strVal val="hidden"/>
                                      </p:to>
                                    </p:set>
                                  </p:childTnLst>
                                </p:cTn>
                              </p:par>
                              <p:par>
                                <p:cTn id="321" presetID="2" presetClass="exit" presetSubtype="9" fill="hold" grpId="2" nodeType="withEffect">
                                  <p:stCondLst>
                                    <p:cond delay="0"/>
                                  </p:stCondLst>
                                  <p:childTnLst>
                                    <p:anim calcmode="lin" valueType="num">
                                      <p:cBhvr additive="base">
                                        <p:cTn id="322" dur="2250"/>
                                        <p:tgtEl>
                                          <p:spTgt spid="33"/>
                                        </p:tgtEl>
                                        <p:attrNameLst>
                                          <p:attrName>ppt_x</p:attrName>
                                        </p:attrNameLst>
                                      </p:cBhvr>
                                      <p:tavLst>
                                        <p:tav tm="0">
                                          <p:val>
                                            <p:strVal val="ppt_x"/>
                                          </p:val>
                                        </p:tav>
                                        <p:tav tm="100000">
                                          <p:val>
                                            <p:strVal val="0-ppt_w/2"/>
                                          </p:val>
                                        </p:tav>
                                      </p:tavLst>
                                    </p:anim>
                                    <p:anim calcmode="lin" valueType="num">
                                      <p:cBhvr additive="base">
                                        <p:cTn id="323" dur="2250"/>
                                        <p:tgtEl>
                                          <p:spTgt spid="33"/>
                                        </p:tgtEl>
                                        <p:attrNameLst>
                                          <p:attrName>ppt_y</p:attrName>
                                        </p:attrNameLst>
                                      </p:cBhvr>
                                      <p:tavLst>
                                        <p:tav tm="0">
                                          <p:val>
                                            <p:strVal val="ppt_y"/>
                                          </p:val>
                                        </p:tav>
                                        <p:tav tm="100000">
                                          <p:val>
                                            <p:strVal val="0-ppt_h/2"/>
                                          </p:val>
                                        </p:tav>
                                      </p:tavLst>
                                    </p:anim>
                                    <p:set>
                                      <p:cBhvr>
                                        <p:cTn id="324" dur="1" fill="hold">
                                          <p:stCondLst>
                                            <p:cond delay="2249"/>
                                          </p:stCondLst>
                                        </p:cTn>
                                        <p:tgtEl>
                                          <p:spTgt spid="33"/>
                                        </p:tgtEl>
                                        <p:attrNameLst>
                                          <p:attrName>style.visibility</p:attrName>
                                        </p:attrNameLst>
                                      </p:cBhvr>
                                      <p:to>
                                        <p:strVal val="hidden"/>
                                      </p:to>
                                    </p:set>
                                  </p:childTnLst>
                                </p:cTn>
                              </p:par>
                              <p:par>
                                <p:cTn id="325" presetID="2" presetClass="exit" presetSubtype="9" fill="hold" grpId="2" nodeType="withEffect">
                                  <p:stCondLst>
                                    <p:cond delay="0"/>
                                  </p:stCondLst>
                                  <p:childTnLst>
                                    <p:anim calcmode="lin" valueType="num">
                                      <p:cBhvr additive="base">
                                        <p:cTn id="326" dur="2250"/>
                                        <p:tgtEl>
                                          <p:spTgt spid="34"/>
                                        </p:tgtEl>
                                        <p:attrNameLst>
                                          <p:attrName>ppt_x</p:attrName>
                                        </p:attrNameLst>
                                      </p:cBhvr>
                                      <p:tavLst>
                                        <p:tav tm="0">
                                          <p:val>
                                            <p:strVal val="ppt_x"/>
                                          </p:val>
                                        </p:tav>
                                        <p:tav tm="100000">
                                          <p:val>
                                            <p:strVal val="0-ppt_w/2"/>
                                          </p:val>
                                        </p:tav>
                                      </p:tavLst>
                                    </p:anim>
                                    <p:anim calcmode="lin" valueType="num">
                                      <p:cBhvr additive="base">
                                        <p:cTn id="327" dur="2250"/>
                                        <p:tgtEl>
                                          <p:spTgt spid="34"/>
                                        </p:tgtEl>
                                        <p:attrNameLst>
                                          <p:attrName>ppt_y</p:attrName>
                                        </p:attrNameLst>
                                      </p:cBhvr>
                                      <p:tavLst>
                                        <p:tav tm="0">
                                          <p:val>
                                            <p:strVal val="ppt_y"/>
                                          </p:val>
                                        </p:tav>
                                        <p:tav tm="100000">
                                          <p:val>
                                            <p:strVal val="0-ppt_h/2"/>
                                          </p:val>
                                        </p:tav>
                                      </p:tavLst>
                                    </p:anim>
                                    <p:set>
                                      <p:cBhvr>
                                        <p:cTn id="328" dur="1" fill="hold">
                                          <p:stCondLst>
                                            <p:cond delay="2249"/>
                                          </p:stCondLst>
                                        </p:cTn>
                                        <p:tgtEl>
                                          <p:spTgt spid="34"/>
                                        </p:tgtEl>
                                        <p:attrNameLst>
                                          <p:attrName>style.visibility</p:attrName>
                                        </p:attrNameLst>
                                      </p:cBhvr>
                                      <p:to>
                                        <p:strVal val="hidden"/>
                                      </p:to>
                                    </p:set>
                                  </p:childTnLst>
                                </p:cTn>
                              </p:par>
                              <p:par>
                                <p:cTn id="329" presetID="2" presetClass="exit" presetSubtype="9" fill="hold" grpId="2" nodeType="withEffect">
                                  <p:stCondLst>
                                    <p:cond delay="0"/>
                                  </p:stCondLst>
                                  <p:childTnLst>
                                    <p:anim calcmode="lin" valueType="num">
                                      <p:cBhvr additive="base">
                                        <p:cTn id="330" dur="2250"/>
                                        <p:tgtEl>
                                          <p:spTgt spid="35"/>
                                        </p:tgtEl>
                                        <p:attrNameLst>
                                          <p:attrName>ppt_x</p:attrName>
                                        </p:attrNameLst>
                                      </p:cBhvr>
                                      <p:tavLst>
                                        <p:tav tm="0">
                                          <p:val>
                                            <p:strVal val="ppt_x"/>
                                          </p:val>
                                        </p:tav>
                                        <p:tav tm="100000">
                                          <p:val>
                                            <p:strVal val="0-ppt_w/2"/>
                                          </p:val>
                                        </p:tav>
                                      </p:tavLst>
                                    </p:anim>
                                    <p:anim calcmode="lin" valueType="num">
                                      <p:cBhvr additive="base">
                                        <p:cTn id="331" dur="2250"/>
                                        <p:tgtEl>
                                          <p:spTgt spid="35"/>
                                        </p:tgtEl>
                                        <p:attrNameLst>
                                          <p:attrName>ppt_y</p:attrName>
                                        </p:attrNameLst>
                                      </p:cBhvr>
                                      <p:tavLst>
                                        <p:tav tm="0">
                                          <p:val>
                                            <p:strVal val="ppt_y"/>
                                          </p:val>
                                        </p:tav>
                                        <p:tav tm="100000">
                                          <p:val>
                                            <p:strVal val="0-ppt_h/2"/>
                                          </p:val>
                                        </p:tav>
                                      </p:tavLst>
                                    </p:anim>
                                    <p:set>
                                      <p:cBhvr>
                                        <p:cTn id="332" dur="1" fill="hold">
                                          <p:stCondLst>
                                            <p:cond delay="2249"/>
                                          </p:stCondLst>
                                        </p:cTn>
                                        <p:tgtEl>
                                          <p:spTgt spid="35"/>
                                        </p:tgtEl>
                                        <p:attrNameLst>
                                          <p:attrName>style.visibility</p:attrName>
                                        </p:attrNameLst>
                                      </p:cBhvr>
                                      <p:to>
                                        <p:strVal val="hidden"/>
                                      </p:to>
                                    </p:set>
                                  </p:childTnLst>
                                </p:cTn>
                              </p:par>
                              <p:par>
                                <p:cTn id="333" presetID="2" presetClass="exit" presetSubtype="9" fill="hold" grpId="2" nodeType="withEffect">
                                  <p:stCondLst>
                                    <p:cond delay="0"/>
                                  </p:stCondLst>
                                  <p:childTnLst>
                                    <p:anim calcmode="lin" valueType="num">
                                      <p:cBhvr additive="base">
                                        <p:cTn id="334" dur="2250"/>
                                        <p:tgtEl>
                                          <p:spTgt spid="36"/>
                                        </p:tgtEl>
                                        <p:attrNameLst>
                                          <p:attrName>ppt_x</p:attrName>
                                        </p:attrNameLst>
                                      </p:cBhvr>
                                      <p:tavLst>
                                        <p:tav tm="0">
                                          <p:val>
                                            <p:strVal val="ppt_x"/>
                                          </p:val>
                                        </p:tav>
                                        <p:tav tm="100000">
                                          <p:val>
                                            <p:strVal val="0-ppt_w/2"/>
                                          </p:val>
                                        </p:tav>
                                      </p:tavLst>
                                    </p:anim>
                                    <p:anim calcmode="lin" valueType="num">
                                      <p:cBhvr additive="base">
                                        <p:cTn id="335" dur="2250"/>
                                        <p:tgtEl>
                                          <p:spTgt spid="36"/>
                                        </p:tgtEl>
                                        <p:attrNameLst>
                                          <p:attrName>ppt_y</p:attrName>
                                        </p:attrNameLst>
                                      </p:cBhvr>
                                      <p:tavLst>
                                        <p:tav tm="0">
                                          <p:val>
                                            <p:strVal val="ppt_y"/>
                                          </p:val>
                                        </p:tav>
                                        <p:tav tm="100000">
                                          <p:val>
                                            <p:strVal val="0-ppt_h/2"/>
                                          </p:val>
                                        </p:tav>
                                      </p:tavLst>
                                    </p:anim>
                                    <p:set>
                                      <p:cBhvr>
                                        <p:cTn id="336" dur="1" fill="hold">
                                          <p:stCondLst>
                                            <p:cond delay="2249"/>
                                          </p:stCondLst>
                                        </p:cTn>
                                        <p:tgtEl>
                                          <p:spTgt spid="36"/>
                                        </p:tgtEl>
                                        <p:attrNameLst>
                                          <p:attrName>style.visibility</p:attrName>
                                        </p:attrNameLst>
                                      </p:cBhvr>
                                      <p:to>
                                        <p:strVal val="hidden"/>
                                      </p:to>
                                    </p:set>
                                  </p:childTnLst>
                                </p:cTn>
                              </p:par>
                              <p:par>
                                <p:cTn id="337" presetID="19" presetClass="exit" presetSubtype="10" fill="hold" grpId="4" nodeType="withEffect">
                                  <p:stCondLst>
                                    <p:cond delay="0"/>
                                  </p:stCondLst>
                                  <p:childTnLst>
                                    <p:anim calcmode="lin" valueType="num">
                                      <p:cBhvr>
                                        <p:cTn id="338" dur="2250"/>
                                        <p:tgtEl>
                                          <p:spTgt spid="33"/>
                                        </p:tgtEl>
                                        <p:attrNameLst>
                                          <p:attrName>ppt_h</p:attrName>
                                        </p:attrNameLst>
                                      </p:cBhvr>
                                      <p:tavLst>
                                        <p:tav tm="0">
                                          <p:val>
                                            <p:strVal val="ppt_h"/>
                                          </p:val>
                                        </p:tav>
                                        <p:tav tm="100000">
                                          <p:val>
                                            <p:strVal val="ppt_h"/>
                                          </p:val>
                                        </p:tav>
                                      </p:tavLst>
                                    </p:anim>
                                    <p:anim calcmode="lin" valueType="num">
                                      <p:cBhvr>
                                        <p:cTn id="339" dur="225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249"/>
                                          </p:stCondLst>
                                        </p:cTn>
                                        <p:tgtEl>
                                          <p:spTgt spid="33"/>
                                        </p:tgtEl>
                                        <p:attrNameLst>
                                          <p:attrName>style.visibility</p:attrName>
                                        </p:attrNameLst>
                                      </p:cBhvr>
                                      <p:to>
                                        <p:strVal val="hidden"/>
                                      </p:to>
                                    </p:set>
                                  </p:childTnLst>
                                </p:cTn>
                              </p:par>
                              <p:par>
                                <p:cTn id="341" presetID="19" presetClass="exit" presetSubtype="10" fill="hold" grpId="4" nodeType="withEffect">
                                  <p:stCondLst>
                                    <p:cond delay="0"/>
                                  </p:stCondLst>
                                  <p:childTnLst>
                                    <p:anim calcmode="lin" valueType="num">
                                      <p:cBhvr>
                                        <p:cTn id="342" dur="2250"/>
                                        <p:tgtEl>
                                          <p:spTgt spid="34"/>
                                        </p:tgtEl>
                                        <p:attrNameLst>
                                          <p:attrName>ppt_h</p:attrName>
                                        </p:attrNameLst>
                                      </p:cBhvr>
                                      <p:tavLst>
                                        <p:tav tm="0">
                                          <p:val>
                                            <p:strVal val="ppt_h"/>
                                          </p:val>
                                        </p:tav>
                                        <p:tav tm="100000">
                                          <p:val>
                                            <p:strVal val="ppt_h"/>
                                          </p:val>
                                        </p:tav>
                                      </p:tavLst>
                                    </p:anim>
                                    <p:anim calcmode="lin" valueType="num">
                                      <p:cBhvr>
                                        <p:cTn id="343" dur="225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249"/>
                                          </p:stCondLst>
                                        </p:cTn>
                                        <p:tgtEl>
                                          <p:spTgt spid="34"/>
                                        </p:tgtEl>
                                        <p:attrNameLst>
                                          <p:attrName>style.visibility</p:attrName>
                                        </p:attrNameLst>
                                      </p:cBhvr>
                                      <p:to>
                                        <p:strVal val="hidden"/>
                                      </p:to>
                                    </p:set>
                                  </p:childTnLst>
                                </p:cTn>
                              </p:par>
                              <p:par>
                                <p:cTn id="345" presetID="19" presetClass="exit" presetSubtype="10" fill="hold" grpId="4" nodeType="withEffect">
                                  <p:stCondLst>
                                    <p:cond delay="0"/>
                                  </p:stCondLst>
                                  <p:childTnLst>
                                    <p:anim calcmode="lin" valueType="num">
                                      <p:cBhvr>
                                        <p:cTn id="346" dur="2250"/>
                                        <p:tgtEl>
                                          <p:spTgt spid="35"/>
                                        </p:tgtEl>
                                        <p:attrNameLst>
                                          <p:attrName>ppt_h</p:attrName>
                                        </p:attrNameLst>
                                      </p:cBhvr>
                                      <p:tavLst>
                                        <p:tav tm="0">
                                          <p:val>
                                            <p:strVal val="ppt_h"/>
                                          </p:val>
                                        </p:tav>
                                        <p:tav tm="100000">
                                          <p:val>
                                            <p:strVal val="ppt_h"/>
                                          </p:val>
                                        </p:tav>
                                      </p:tavLst>
                                    </p:anim>
                                    <p:anim calcmode="lin" valueType="num">
                                      <p:cBhvr>
                                        <p:cTn id="347" dur="225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8" dur="1" fill="hold">
                                          <p:stCondLst>
                                            <p:cond delay="2249"/>
                                          </p:stCondLst>
                                        </p:cTn>
                                        <p:tgtEl>
                                          <p:spTgt spid="35"/>
                                        </p:tgtEl>
                                        <p:attrNameLst>
                                          <p:attrName>style.visibility</p:attrName>
                                        </p:attrNameLst>
                                      </p:cBhvr>
                                      <p:to>
                                        <p:strVal val="hidden"/>
                                      </p:to>
                                    </p:set>
                                  </p:childTnLst>
                                </p:cTn>
                              </p:par>
                              <p:par>
                                <p:cTn id="349" presetID="19" presetClass="exit" presetSubtype="10" fill="hold" grpId="4" nodeType="withEffect">
                                  <p:stCondLst>
                                    <p:cond delay="0"/>
                                  </p:stCondLst>
                                  <p:childTnLst>
                                    <p:anim calcmode="lin" valueType="num">
                                      <p:cBhvr>
                                        <p:cTn id="350" dur="2250"/>
                                        <p:tgtEl>
                                          <p:spTgt spid="36"/>
                                        </p:tgtEl>
                                        <p:attrNameLst>
                                          <p:attrName>ppt_h</p:attrName>
                                        </p:attrNameLst>
                                      </p:cBhvr>
                                      <p:tavLst>
                                        <p:tav tm="0">
                                          <p:val>
                                            <p:strVal val="ppt_h"/>
                                          </p:val>
                                        </p:tav>
                                        <p:tav tm="100000">
                                          <p:val>
                                            <p:strVal val="ppt_h"/>
                                          </p:val>
                                        </p:tav>
                                      </p:tavLst>
                                    </p:anim>
                                    <p:anim calcmode="lin" valueType="num">
                                      <p:cBhvr>
                                        <p:cTn id="351" dur="225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2" dur="1" fill="hold">
                                          <p:stCondLst>
                                            <p:cond delay="2249"/>
                                          </p:stCondLst>
                                        </p:cTn>
                                        <p:tgtEl>
                                          <p:spTgt spid="36"/>
                                        </p:tgtEl>
                                        <p:attrNameLst>
                                          <p:attrName>style.visibility</p:attrName>
                                        </p:attrNameLst>
                                      </p:cBhvr>
                                      <p:to>
                                        <p:strVal val="hidden"/>
                                      </p:to>
                                    </p:set>
                                  </p:childTnLst>
                                </p:cTn>
                              </p:par>
                              <p:par>
                                <p:cTn id="353" presetID="2" presetClass="exit" presetSubtype="3" fill="hold" grpId="2" nodeType="withEffect">
                                  <p:stCondLst>
                                    <p:cond delay="0"/>
                                  </p:stCondLst>
                                  <p:childTnLst>
                                    <p:anim calcmode="lin" valueType="num">
                                      <p:cBhvr additive="base">
                                        <p:cTn id="354" dur="2250"/>
                                        <p:tgtEl>
                                          <p:spTgt spid="25"/>
                                        </p:tgtEl>
                                        <p:attrNameLst>
                                          <p:attrName>ppt_x</p:attrName>
                                        </p:attrNameLst>
                                      </p:cBhvr>
                                      <p:tavLst>
                                        <p:tav tm="0">
                                          <p:val>
                                            <p:strVal val="ppt_x"/>
                                          </p:val>
                                        </p:tav>
                                        <p:tav tm="100000">
                                          <p:val>
                                            <p:strVal val="1+ppt_w/2"/>
                                          </p:val>
                                        </p:tav>
                                      </p:tavLst>
                                    </p:anim>
                                    <p:anim calcmode="lin" valueType="num">
                                      <p:cBhvr additive="base">
                                        <p:cTn id="355" dur="2250"/>
                                        <p:tgtEl>
                                          <p:spTgt spid="25"/>
                                        </p:tgtEl>
                                        <p:attrNameLst>
                                          <p:attrName>ppt_y</p:attrName>
                                        </p:attrNameLst>
                                      </p:cBhvr>
                                      <p:tavLst>
                                        <p:tav tm="0">
                                          <p:val>
                                            <p:strVal val="ppt_y"/>
                                          </p:val>
                                        </p:tav>
                                        <p:tav tm="100000">
                                          <p:val>
                                            <p:strVal val="0-ppt_h/2"/>
                                          </p:val>
                                        </p:tav>
                                      </p:tavLst>
                                    </p:anim>
                                    <p:set>
                                      <p:cBhvr>
                                        <p:cTn id="356" dur="1" fill="hold">
                                          <p:stCondLst>
                                            <p:cond delay="2249"/>
                                          </p:stCondLst>
                                        </p:cTn>
                                        <p:tgtEl>
                                          <p:spTgt spid="25"/>
                                        </p:tgtEl>
                                        <p:attrNameLst>
                                          <p:attrName>style.visibility</p:attrName>
                                        </p:attrNameLst>
                                      </p:cBhvr>
                                      <p:to>
                                        <p:strVal val="hidden"/>
                                      </p:to>
                                    </p:set>
                                  </p:childTnLst>
                                </p:cTn>
                              </p:par>
                              <p:par>
                                <p:cTn id="357" presetID="2" presetClass="exit" presetSubtype="3" fill="hold" grpId="2" nodeType="withEffect">
                                  <p:stCondLst>
                                    <p:cond delay="0"/>
                                  </p:stCondLst>
                                  <p:childTnLst>
                                    <p:anim calcmode="lin" valueType="num">
                                      <p:cBhvr additive="base">
                                        <p:cTn id="358" dur="2250"/>
                                        <p:tgtEl>
                                          <p:spTgt spid="27"/>
                                        </p:tgtEl>
                                        <p:attrNameLst>
                                          <p:attrName>ppt_x</p:attrName>
                                        </p:attrNameLst>
                                      </p:cBhvr>
                                      <p:tavLst>
                                        <p:tav tm="0">
                                          <p:val>
                                            <p:strVal val="ppt_x"/>
                                          </p:val>
                                        </p:tav>
                                        <p:tav tm="100000">
                                          <p:val>
                                            <p:strVal val="1+ppt_w/2"/>
                                          </p:val>
                                        </p:tav>
                                      </p:tavLst>
                                    </p:anim>
                                    <p:anim calcmode="lin" valueType="num">
                                      <p:cBhvr additive="base">
                                        <p:cTn id="359" dur="2250"/>
                                        <p:tgtEl>
                                          <p:spTgt spid="27"/>
                                        </p:tgtEl>
                                        <p:attrNameLst>
                                          <p:attrName>ppt_y</p:attrName>
                                        </p:attrNameLst>
                                      </p:cBhvr>
                                      <p:tavLst>
                                        <p:tav tm="0">
                                          <p:val>
                                            <p:strVal val="ppt_y"/>
                                          </p:val>
                                        </p:tav>
                                        <p:tav tm="100000">
                                          <p:val>
                                            <p:strVal val="0-ppt_h/2"/>
                                          </p:val>
                                        </p:tav>
                                      </p:tavLst>
                                    </p:anim>
                                    <p:set>
                                      <p:cBhvr>
                                        <p:cTn id="360" dur="1" fill="hold">
                                          <p:stCondLst>
                                            <p:cond delay="2249"/>
                                          </p:stCondLst>
                                        </p:cTn>
                                        <p:tgtEl>
                                          <p:spTgt spid="27"/>
                                        </p:tgtEl>
                                        <p:attrNameLst>
                                          <p:attrName>style.visibility</p:attrName>
                                        </p:attrNameLst>
                                      </p:cBhvr>
                                      <p:to>
                                        <p:strVal val="hidden"/>
                                      </p:to>
                                    </p:set>
                                  </p:childTnLst>
                                </p:cTn>
                              </p:par>
                              <p:par>
                                <p:cTn id="361" presetID="2" presetClass="exit" presetSubtype="3" fill="hold" grpId="2" nodeType="withEffect">
                                  <p:stCondLst>
                                    <p:cond delay="0"/>
                                  </p:stCondLst>
                                  <p:childTnLst>
                                    <p:anim calcmode="lin" valueType="num">
                                      <p:cBhvr additive="base">
                                        <p:cTn id="362" dur="2250"/>
                                        <p:tgtEl>
                                          <p:spTgt spid="28"/>
                                        </p:tgtEl>
                                        <p:attrNameLst>
                                          <p:attrName>ppt_x</p:attrName>
                                        </p:attrNameLst>
                                      </p:cBhvr>
                                      <p:tavLst>
                                        <p:tav tm="0">
                                          <p:val>
                                            <p:strVal val="ppt_x"/>
                                          </p:val>
                                        </p:tav>
                                        <p:tav tm="100000">
                                          <p:val>
                                            <p:strVal val="1+ppt_w/2"/>
                                          </p:val>
                                        </p:tav>
                                      </p:tavLst>
                                    </p:anim>
                                    <p:anim calcmode="lin" valueType="num">
                                      <p:cBhvr additive="base">
                                        <p:cTn id="363" dur="2250"/>
                                        <p:tgtEl>
                                          <p:spTgt spid="28"/>
                                        </p:tgtEl>
                                        <p:attrNameLst>
                                          <p:attrName>ppt_y</p:attrName>
                                        </p:attrNameLst>
                                      </p:cBhvr>
                                      <p:tavLst>
                                        <p:tav tm="0">
                                          <p:val>
                                            <p:strVal val="ppt_y"/>
                                          </p:val>
                                        </p:tav>
                                        <p:tav tm="100000">
                                          <p:val>
                                            <p:strVal val="0-ppt_h/2"/>
                                          </p:val>
                                        </p:tav>
                                      </p:tavLst>
                                    </p:anim>
                                    <p:set>
                                      <p:cBhvr>
                                        <p:cTn id="364" dur="1" fill="hold">
                                          <p:stCondLst>
                                            <p:cond delay="2249"/>
                                          </p:stCondLst>
                                        </p:cTn>
                                        <p:tgtEl>
                                          <p:spTgt spid="28"/>
                                        </p:tgtEl>
                                        <p:attrNameLst>
                                          <p:attrName>style.visibility</p:attrName>
                                        </p:attrNameLst>
                                      </p:cBhvr>
                                      <p:to>
                                        <p:strVal val="hidden"/>
                                      </p:to>
                                    </p:set>
                                  </p:childTnLst>
                                </p:cTn>
                              </p:par>
                              <p:par>
                                <p:cTn id="365" presetID="2" presetClass="exit" presetSubtype="3" fill="hold" grpId="2" nodeType="withEffect">
                                  <p:stCondLst>
                                    <p:cond delay="0"/>
                                  </p:stCondLst>
                                  <p:childTnLst>
                                    <p:anim calcmode="lin" valueType="num">
                                      <p:cBhvr additive="base">
                                        <p:cTn id="366" dur="2250"/>
                                        <p:tgtEl>
                                          <p:spTgt spid="29"/>
                                        </p:tgtEl>
                                        <p:attrNameLst>
                                          <p:attrName>ppt_x</p:attrName>
                                        </p:attrNameLst>
                                      </p:cBhvr>
                                      <p:tavLst>
                                        <p:tav tm="0">
                                          <p:val>
                                            <p:strVal val="ppt_x"/>
                                          </p:val>
                                        </p:tav>
                                        <p:tav tm="100000">
                                          <p:val>
                                            <p:strVal val="1+ppt_w/2"/>
                                          </p:val>
                                        </p:tav>
                                      </p:tavLst>
                                    </p:anim>
                                    <p:anim calcmode="lin" valueType="num">
                                      <p:cBhvr additive="base">
                                        <p:cTn id="367" dur="2250"/>
                                        <p:tgtEl>
                                          <p:spTgt spid="29"/>
                                        </p:tgtEl>
                                        <p:attrNameLst>
                                          <p:attrName>ppt_y</p:attrName>
                                        </p:attrNameLst>
                                      </p:cBhvr>
                                      <p:tavLst>
                                        <p:tav tm="0">
                                          <p:val>
                                            <p:strVal val="ppt_y"/>
                                          </p:val>
                                        </p:tav>
                                        <p:tav tm="100000">
                                          <p:val>
                                            <p:strVal val="0-ppt_h/2"/>
                                          </p:val>
                                        </p:tav>
                                      </p:tavLst>
                                    </p:anim>
                                    <p:set>
                                      <p:cBhvr>
                                        <p:cTn id="368" dur="1" fill="hold">
                                          <p:stCondLst>
                                            <p:cond delay="2249"/>
                                          </p:stCondLst>
                                        </p:cTn>
                                        <p:tgtEl>
                                          <p:spTgt spid="29"/>
                                        </p:tgtEl>
                                        <p:attrNameLst>
                                          <p:attrName>style.visibility</p:attrName>
                                        </p:attrNameLst>
                                      </p:cBhvr>
                                      <p:to>
                                        <p:strVal val="hidden"/>
                                      </p:to>
                                    </p:set>
                                  </p:childTnLst>
                                </p:cTn>
                              </p:par>
                              <p:par>
                                <p:cTn id="369" presetID="19" presetClass="exit" presetSubtype="10" fill="hold" grpId="4" nodeType="withEffect">
                                  <p:stCondLst>
                                    <p:cond delay="0"/>
                                  </p:stCondLst>
                                  <p:childTnLst>
                                    <p:anim calcmode="lin" valueType="num">
                                      <p:cBhvr>
                                        <p:cTn id="370" dur="2250"/>
                                        <p:tgtEl>
                                          <p:spTgt spid="25"/>
                                        </p:tgtEl>
                                        <p:attrNameLst>
                                          <p:attrName>ppt_h</p:attrName>
                                        </p:attrNameLst>
                                      </p:cBhvr>
                                      <p:tavLst>
                                        <p:tav tm="0">
                                          <p:val>
                                            <p:strVal val="ppt_h"/>
                                          </p:val>
                                        </p:tav>
                                        <p:tav tm="100000">
                                          <p:val>
                                            <p:strVal val="ppt_h"/>
                                          </p:val>
                                        </p:tav>
                                      </p:tavLst>
                                    </p:anim>
                                    <p:anim calcmode="lin" valueType="num">
                                      <p:cBhvr>
                                        <p:cTn id="371" dur="225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2249"/>
                                          </p:stCondLst>
                                        </p:cTn>
                                        <p:tgtEl>
                                          <p:spTgt spid="25"/>
                                        </p:tgtEl>
                                        <p:attrNameLst>
                                          <p:attrName>style.visibility</p:attrName>
                                        </p:attrNameLst>
                                      </p:cBhvr>
                                      <p:to>
                                        <p:strVal val="hidden"/>
                                      </p:to>
                                    </p:set>
                                  </p:childTnLst>
                                </p:cTn>
                              </p:par>
                              <p:par>
                                <p:cTn id="373" presetID="19" presetClass="exit" presetSubtype="10" fill="hold" grpId="4" nodeType="withEffect">
                                  <p:stCondLst>
                                    <p:cond delay="0"/>
                                  </p:stCondLst>
                                  <p:childTnLst>
                                    <p:anim calcmode="lin" valueType="num">
                                      <p:cBhvr>
                                        <p:cTn id="374" dur="2250"/>
                                        <p:tgtEl>
                                          <p:spTgt spid="27"/>
                                        </p:tgtEl>
                                        <p:attrNameLst>
                                          <p:attrName>ppt_h</p:attrName>
                                        </p:attrNameLst>
                                      </p:cBhvr>
                                      <p:tavLst>
                                        <p:tav tm="0">
                                          <p:val>
                                            <p:strVal val="ppt_h"/>
                                          </p:val>
                                        </p:tav>
                                        <p:tav tm="100000">
                                          <p:val>
                                            <p:strVal val="ppt_h"/>
                                          </p:val>
                                        </p:tav>
                                      </p:tavLst>
                                    </p:anim>
                                    <p:anim calcmode="lin" valueType="num">
                                      <p:cBhvr>
                                        <p:cTn id="375" dur="225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2249"/>
                                          </p:stCondLst>
                                        </p:cTn>
                                        <p:tgtEl>
                                          <p:spTgt spid="27"/>
                                        </p:tgtEl>
                                        <p:attrNameLst>
                                          <p:attrName>style.visibility</p:attrName>
                                        </p:attrNameLst>
                                      </p:cBhvr>
                                      <p:to>
                                        <p:strVal val="hidden"/>
                                      </p:to>
                                    </p:set>
                                  </p:childTnLst>
                                </p:cTn>
                              </p:par>
                              <p:par>
                                <p:cTn id="377" presetID="19" presetClass="exit" presetSubtype="10" fill="hold" grpId="4" nodeType="withEffect">
                                  <p:stCondLst>
                                    <p:cond delay="0"/>
                                  </p:stCondLst>
                                  <p:childTnLst>
                                    <p:anim calcmode="lin" valueType="num">
                                      <p:cBhvr>
                                        <p:cTn id="378" dur="2250"/>
                                        <p:tgtEl>
                                          <p:spTgt spid="28"/>
                                        </p:tgtEl>
                                        <p:attrNameLst>
                                          <p:attrName>ppt_h</p:attrName>
                                        </p:attrNameLst>
                                      </p:cBhvr>
                                      <p:tavLst>
                                        <p:tav tm="0">
                                          <p:val>
                                            <p:strVal val="ppt_h"/>
                                          </p:val>
                                        </p:tav>
                                        <p:tav tm="100000">
                                          <p:val>
                                            <p:strVal val="ppt_h"/>
                                          </p:val>
                                        </p:tav>
                                      </p:tavLst>
                                    </p:anim>
                                    <p:anim calcmode="lin" valueType="num">
                                      <p:cBhvr>
                                        <p:cTn id="379" dur="225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2249"/>
                                          </p:stCondLst>
                                        </p:cTn>
                                        <p:tgtEl>
                                          <p:spTgt spid="28"/>
                                        </p:tgtEl>
                                        <p:attrNameLst>
                                          <p:attrName>style.visibility</p:attrName>
                                        </p:attrNameLst>
                                      </p:cBhvr>
                                      <p:to>
                                        <p:strVal val="hidden"/>
                                      </p:to>
                                    </p:set>
                                  </p:childTnLst>
                                </p:cTn>
                              </p:par>
                              <p:par>
                                <p:cTn id="381" presetID="19" presetClass="exit" presetSubtype="10" fill="hold" grpId="4" nodeType="withEffect">
                                  <p:stCondLst>
                                    <p:cond delay="0"/>
                                  </p:stCondLst>
                                  <p:childTnLst>
                                    <p:anim calcmode="lin" valueType="num">
                                      <p:cBhvr>
                                        <p:cTn id="382" dur="2250"/>
                                        <p:tgtEl>
                                          <p:spTgt spid="29"/>
                                        </p:tgtEl>
                                        <p:attrNameLst>
                                          <p:attrName>ppt_h</p:attrName>
                                        </p:attrNameLst>
                                      </p:cBhvr>
                                      <p:tavLst>
                                        <p:tav tm="0">
                                          <p:val>
                                            <p:strVal val="ppt_h"/>
                                          </p:val>
                                        </p:tav>
                                        <p:tav tm="100000">
                                          <p:val>
                                            <p:strVal val="ppt_h"/>
                                          </p:val>
                                        </p:tav>
                                      </p:tavLst>
                                    </p:anim>
                                    <p:anim calcmode="lin" valueType="num">
                                      <p:cBhvr>
                                        <p:cTn id="383" dur="225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2249"/>
                                          </p:stCondLst>
                                        </p:cTn>
                                        <p:tgtEl>
                                          <p:spTgt spid="29"/>
                                        </p:tgtEl>
                                        <p:attrNameLst>
                                          <p:attrName>style.visibility</p:attrName>
                                        </p:attrNameLst>
                                      </p:cBhvr>
                                      <p:to>
                                        <p:strVal val="hidden"/>
                                      </p:to>
                                    </p:set>
                                  </p:childTnLst>
                                </p:cTn>
                              </p:par>
                              <p:par>
                                <p:cTn id="385" presetID="2" presetClass="exit" presetSubtype="9" fill="hold" grpId="2" nodeType="withEffect">
                                  <p:stCondLst>
                                    <p:cond delay="0"/>
                                  </p:stCondLst>
                                  <p:childTnLst>
                                    <p:anim calcmode="lin" valueType="num">
                                      <p:cBhvr additive="base">
                                        <p:cTn id="386" dur="2250"/>
                                        <p:tgtEl>
                                          <p:spTgt spid="2"/>
                                        </p:tgtEl>
                                        <p:attrNameLst>
                                          <p:attrName>ppt_x</p:attrName>
                                        </p:attrNameLst>
                                      </p:cBhvr>
                                      <p:tavLst>
                                        <p:tav tm="0">
                                          <p:val>
                                            <p:strVal val="ppt_x"/>
                                          </p:val>
                                        </p:tav>
                                        <p:tav tm="100000">
                                          <p:val>
                                            <p:strVal val="0-ppt_w/2"/>
                                          </p:val>
                                        </p:tav>
                                      </p:tavLst>
                                    </p:anim>
                                    <p:anim calcmode="lin" valueType="num">
                                      <p:cBhvr additive="base">
                                        <p:cTn id="387" dur="2250"/>
                                        <p:tgtEl>
                                          <p:spTgt spid="2"/>
                                        </p:tgtEl>
                                        <p:attrNameLst>
                                          <p:attrName>ppt_y</p:attrName>
                                        </p:attrNameLst>
                                      </p:cBhvr>
                                      <p:tavLst>
                                        <p:tav tm="0">
                                          <p:val>
                                            <p:strVal val="ppt_y"/>
                                          </p:val>
                                        </p:tav>
                                        <p:tav tm="100000">
                                          <p:val>
                                            <p:strVal val="0-ppt_h/2"/>
                                          </p:val>
                                        </p:tav>
                                      </p:tavLst>
                                    </p:anim>
                                    <p:set>
                                      <p:cBhvr>
                                        <p:cTn id="388" dur="1" fill="hold">
                                          <p:stCondLst>
                                            <p:cond delay="2249"/>
                                          </p:stCondLst>
                                        </p:cTn>
                                        <p:tgtEl>
                                          <p:spTgt spid="2"/>
                                        </p:tgtEl>
                                        <p:attrNameLst>
                                          <p:attrName>style.visibility</p:attrName>
                                        </p:attrNameLst>
                                      </p:cBhvr>
                                      <p:to>
                                        <p:strVal val="hidden"/>
                                      </p:to>
                                    </p:set>
                                  </p:childTnLst>
                                </p:cTn>
                              </p:par>
                              <p:par>
                                <p:cTn id="389" presetID="2" presetClass="exit" presetSubtype="9" fill="hold" grpId="2" nodeType="withEffect">
                                  <p:stCondLst>
                                    <p:cond delay="0"/>
                                  </p:stCondLst>
                                  <p:childTnLst>
                                    <p:anim calcmode="lin" valueType="num">
                                      <p:cBhvr additive="base">
                                        <p:cTn id="390" dur="2250"/>
                                        <p:tgtEl>
                                          <p:spTgt spid="3"/>
                                        </p:tgtEl>
                                        <p:attrNameLst>
                                          <p:attrName>ppt_x</p:attrName>
                                        </p:attrNameLst>
                                      </p:cBhvr>
                                      <p:tavLst>
                                        <p:tav tm="0">
                                          <p:val>
                                            <p:strVal val="ppt_x"/>
                                          </p:val>
                                        </p:tav>
                                        <p:tav tm="100000">
                                          <p:val>
                                            <p:strVal val="0-ppt_w/2"/>
                                          </p:val>
                                        </p:tav>
                                      </p:tavLst>
                                    </p:anim>
                                    <p:anim calcmode="lin" valueType="num">
                                      <p:cBhvr additive="base">
                                        <p:cTn id="391" dur="2250"/>
                                        <p:tgtEl>
                                          <p:spTgt spid="3"/>
                                        </p:tgtEl>
                                        <p:attrNameLst>
                                          <p:attrName>ppt_y</p:attrName>
                                        </p:attrNameLst>
                                      </p:cBhvr>
                                      <p:tavLst>
                                        <p:tav tm="0">
                                          <p:val>
                                            <p:strVal val="ppt_y"/>
                                          </p:val>
                                        </p:tav>
                                        <p:tav tm="100000">
                                          <p:val>
                                            <p:strVal val="0-ppt_h/2"/>
                                          </p:val>
                                        </p:tav>
                                      </p:tavLst>
                                    </p:anim>
                                    <p:set>
                                      <p:cBhvr>
                                        <p:cTn id="392" dur="1" fill="hold">
                                          <p:stCondLst>
                                            <p:cond delay="2249"/>
                                          </p:stCondLst>
                                        </p:cTn>
                                        <p:tgtEl>
                                          <p:spTgt spid="3"/>
                                        </p:tgtEl>
                                        <p:attrNameLst>
                                          <p:attrName>style.visibility</p:attrName>
                                        </p:attrNameLst>
                                      </p:cBhvr>
                                      <p:to>
                                        <p:strVal val="hidden"/>
                                      </p:to>
                                    </p:set>
                                  </p:childTnLst>
                                </p:cTn>
                              </p:par>
                              <p:par>
                                <p:cTn id="393" presetID="2" presetClass="exit" presetSubtype="9" fill="hold" grpId="2" nodeType="withEffect">
                                  <p:stCondLst>
                                    <p:cond delay="0"/>
                                  </p:stCondLst>
                                  <p:childTnLst>
                                    <p:anim calcmode="lin" valueType="num">
                                      <p:cBhvr additive="base">
                                        <p:cTn id="394" dur="2250"/>
                                        <p:tgtEl>
                                          <p:spTgt spid="4"/>
                                        </p:tgtEl>
                                        <p:attrNameLst>
                                          <p:attrName>ppt_x</p:attrName>
                                        </p:attrNameLst>
                                      </p:cBhvr>
                                      <p:tavLst>
                                        <p:tav tm="0">
                                          <p:val>
                                            <p:strVal val="ppt_x"/>
                                          </p:val>
                                        </p:tav>
                                        <p:tav tm="100000">
                                          <p:val>
                                            <p:strVal val="0-ppt_w/2"/>
                                          </p:val>
                                        </p:tav>
                                      </p:tavLst>
                                    </p:anim>
                                    <p:anim calcmode="lin" valueType="num">
                                      <p:cBhvr additive="base">
                                        <p:cTn id="395" dur="2250"/>
                                        <p:tgtEl>
                                          <p:spTgt spid="4"/>
                                        </p:tgtEl>
                                        <p:attrNameLst>
                                          <p:attrName>ppt_y</p:attrName>
                                        </p:attrNameLst>
                                      </p:cBhvr>
                                      <p:tavLst>
                                        <p:tav tm="0">
                                          <p:val>
                                            <p:strVal val="ppt_y"/>
                                          </p:val>
                                        </p:tav>
                                        <p:tav tm="100000">
                                          <p:val>
                                            <p:strVal val="0-ppt_h/2"/>
                                          </p:val>
                                        </p:tav>
                                      </p:tavLst>
                                    </p:anim>
                                    <p:set>
                                      <p:cBhvr>
                                        <p:cTn id="396" dur="1" fill="hold">
                                          <p:stCondLst>
                                            <p:cond delay="2249"/>
                                          </p:stCondLst>
                                        </p:cTn>
                                        <p:tgtEl>
                                          <p:spTgt spid="4"/>
                                        </p:tgtEl>
                                        <p:attrNameLst>
                                          <p:attrName>style.visibility</p:attrName>
                                        </p:attrNameLst>
                                      </p:cBhvr>
                                      <p:to>
                                        <p:strVal val="hidden"/>
                                      </p:to>
                                    </p:set>
                                  </p:childTnLst>
                                </p:cTn>
                              </p:par>
                              <p:par>
                                <p:cTn id="397" presetID="2" presetClass="exit" presetSubtype="9" fill="hold" grpId="2" nodeType="withEffect">
                                  <p:stCondLst>
                                    <p:cond delay="0"/>
                                  </p:stCondLst>
                                  <p:childTnLst>
                                    <p:anim calcmode="lin" valueType="num">
                                      <p:cBhvr additive="base">
                                        <p:cTn id="398" dur="2250"/>
                                        <p:tgtEl>
                                          <p:spTgt spid="5"/>
                                        </p:tgtEl>
                                        <p:attrNameLst>
                                          <p:attrName>ppt_x</p:attrName>
                                        </p:attrNameLst>
                                      </p:cBhvr>
                                      <p:tavLst>
                                        <p:tav tm="0">
                                          <p:val>
                                            <p:strVal val="ppt_x"/>
                                          </p:val>
                                        </p:tav>
                                        <p:tav tm="100000">
                                          <p:val>
                                            <p:strVal val="0-ppt_w/2"/>
                                          </p:val>
                                        </p:tav>
                                      </p:tavLst>
                                    </p:anim>
                                    <p:anim calcmode="lin" valueType="num">
                                      <p:cBhvr additive="base">
                                        <p:cTn id="399" dur="2250"/>
                                        <p:tgtEl>
                                          <p:spTgt spid="5"/>
                                        </p:tgtEl>
                                        <p:attrNameLst>
                                          <p:attrName>ppt_y</p:attrName>
                                        </p:attrNameLst>
                                      </p:cBhvr>
                                      <p:tavLst>
                                        <p:tav tm="0">
                                          <p:val>
                                            <p:strVal val="ppt_y"/>
                                          </p:val>
                                        </p:tav>
                                        <p:tav tm="100000">
                                          <p:val>
                                            <p:strVal val="0-ppt_h/2"/>
                                          </p:val>
                                        </p:tav>
                                      </p:tavLst>
                                    </p:anim>
                                    <p:set>
                                      <p:cBhvr>
                                        <p:cTn id="400" dur="1" fill="hold">
                                          <p:stCondLst>
                                            <p:cond delay="2249"/>
                                          </p:stCondLst>
                                        </p:cTn>
                                        <p:tgtEl>
                                          <p:spTgt spid="5"/>
                                        </p:tgtEl>
                                        <p:attrNameLst>
                                          <p:attrName>style.visibility</p:attrName>
                                        </p:attrNameLst>
                                      </p:cBhvr>
                                      <p:to>
                                        <p:strVal val="hidden"/>
                                      </p:to>
                                    </p:set>
                                  </p:childTnLst>
                                </p:cTn>
                              </p:par>
                              <p:par>
                                <p:cTn id="401" presetID="2" presetClass="exit" presetSubtype="9" fill="hold" grpId="2" nodeType="withEffect">
                                  <p:stCondLst>
                                    <p:cond delay="0"/>
                                  </p:stCondLst>
                                  <p:childTnLst>
                                    <p:anim calcmode="lin" valueType="num">
                                      <p:cBhvr additive="base">
                                        <p:cTn id="402" dur="2250"/>
                                        <p:tgtEl>
                                          <p:spTgt spid="6"/>
                                        </p:tgtEl>
                                        <p:attrNameLst>
                                          <p:attrName>ppt_x</p:attrName>
                                        </p:attrNameLst>
                                      </p:cBhvr>
                                      <p:tavLst>
                                        <p:tav tm="0">
                                          <p:val>
                                            <p:strVal val="ppt_x"/>
                                          </p:val>
                                        </p:tav>
                                        <p:tav tm="100000">
                                          <p:val>
                                            <p:strVal val="0-ppt_w/2"/>
                                          </p:val>
                                        </p:tav>
                                      </p:tavLst>
                                    </p:anim>
                                    <p:anim calcmode="lin" valueType="num">
                                      <p:cBhvr additive="base">
                                        <p:cTn id="403" dur="2250"/>
                                        <p:tgtEl>
                                          <p:spTgt spid="6"/>
                                        </p:tgtEl>
                                        <p:attrNameLst>
                                          <p:attrName>ppt_y</p:attrName>
                                        </p:attrNameLst>
                                      </p:cBhvr>
                                      <p:tavLst>
                                        <p:tav tm="0">
                                          <p:val>
                                            <p:strVal val="ppt_y"/>
                                          </p:val>
                                        </p:tav>
                                        <p:tav tm="100000">
                                          <p:val>
                                            <p:strVal val="0-ppt_h/2"/>
                                          </p:val>
                                        </p:tav>
                                      </p:tavLst>
                                    </p:anim>
                                    <p:set>
                                      <p:cBhvr>
                                        <p:cTn id="404" dur="1" fill="hold">
                                          <p:stCondLst>
                                            <p:cond delay="2249"/>
                                          </p:stCondLst>
                                        </p:cTn>
                                        <p:tgtEl>
                                          <p:spTgt spid="6"/>
                                        </p:tgtEl>
                                        <p:attrNameLst>
                                          <p:attrName>style.visibility</p:attrName>
                                        </p:attrNameLst>
                                      </p:cBhvr>
                                      <p:to>
                                        <p:strVal val="hidden"/>
                                      </p:to>
                                    </p:set>
                                  </p:childTnLst>
                                </p:cTn>
                              </p:par>
                              <p:par>
                                <p:cTn id="405" presetID="2" presetClass="exit" presetSubtype="9" fill="hold" grpId="2" nodeType="withEffect">
                                  <p:stCondLst>
                                    <p:cond delay="0"/>
                                  </p:stCondLst>
                                  <p:childTnLst>
                                    <p:anim calcmode="lin" valueType="num">
                                      <p:cBhvr additive="base">
                                        <p:cTn id="406" dur="2250"/>
                                        <p:tgtEl>
                                          <p:spTgt spid="7"/>
                                        </p:tgtEl>
                                        <p:attrNameLst>
                                          <p:attrName>ppt_x</p:attrName>
                                        </p:attrNameLst>
                                      </p:cBhvr>
                                      <p:tavLst>
                                        <p:tav tm="0">
                                          <p:val>
                                            <p:strVal val="ppt_x"/>
                                          </p:val>
                                        </p:tav>
                                        <p:tav tm="100000">
                                          <p:val>
                                            <p:strVal val="0-ppt_w/2"/>
                                          </p:val>
                                        </p:tav>
                                      </p:tavLst>
                                    </p:anim>
                                    <p:anim calcmode="lin" valueType="num">
                                      <p:cBhvr additive="base">
                                        <p:cTn id="407" dur="2250"/>
                                        <p:tgtEl>
                                          <p:spTgt spid="7"/>
                                        </p:tgtEl>
                                        <p:attrNameLst>
                                          <p:attrName>ppt_y</p:attrName>
                                        </p:attrNameLst>
                                      </p:cBhvr>
                                      <p:tavLst>
                                        <p:tav tm="0">
                                          <p:val>
                                            <p:strVal val="ppt_y"/>
                                          </p:val>
                                        </p:tav>
                                        <p:tav tm="100000">
                                          <p:val>
                                            <p:strVal val="0-ppt_h/2"/>
                                          </p:val>
                                        </p:tav>
                                      </p:tavLst>
                                    </p:anim>
                                    <p:set>
                                      <p:cBhvr>
                                        <p:cTn id="408" dur="1" fill="hold">
                                          <p:stCondLst>
                                            <p:cond delay="2249"/>
                                          </p:stCondLst>
                                        </p:cTn>
                                        <p:tgtEl>
                                          <p:spTgt spid="7"/>
                                        </p:tgtEl>
                                        <p:attrNameLst>
                                          <p:attrName>style.visibility</p:attrName>
                                        </p:attrNameLst>
                                      </p:cBhvr>
                                      <p:to>
                                        <p:strVal val="hidden"/>
                                      </p:to>
                                    </p:set>
                                  </p:childTnLst>
                                </p:cTn>
                              </p:par>
                              <p:par>
                                <p:cTn id="409" presetID="2" presetClass="exit" presetSubtype="9" fill="hold" grpId="2" nodeType="withEffect">
                                  <p:stCondLst>
                                    <p:cond delay="0"/>
                                  </p:stCondLst>
                                  <p:childTnLst>
                                    <p:anim calcmode="lin" valueType="num">
                                      <p:cBhvr additive="base">
                                        <p:cTn id="410" dur="2250"/>
                                        <p:tgtEl>
                                          <p:spTgt spid="8"/>
                                        </p:tgtEl>
                                        <p:attrNameLst>
                                          <p:attrName>ppt_x</p:attrName>
                                        </p:attrNameLst>
                                      </p:cBhvr>
                                      <p:tavLst>
                                        <p:tav tm="0">
                                          <p:val>
                                            <p:strVal val="ppt_x"/>
                                          </p:val>
                                        </p:tav>
                                        <p:tav tm="100000">
                                          <p:val>
                                            <p:strVal val="0-ppt_w/2"/>
                                          </p:val>
                                        </p:tav>
                                      </p:tavLst>
                                    </p:anim>
                                    <p:anim calcmode="lin" valueType="num">
                                      <p:cBhvr additive="base">
                                        <p:cTn id="411" dur="2250"/>
                                        <p:tgtEl>
                                          <p:spTgt spid="8"/>
                                        </p:tgtEl>
                                        <p:attrNameLst>
                                          <p:attrName>ppt_y</p:attrName>
                                        </p:attrNameLst>
                                      </p:cBhvr>
                                      <p:tavLst>
                                        <p:tav tm="0">
                                          <p:val>
                                            <p:strVal val="ppt_y"/>
                                          </p:val>
                                        </p:tav>
                                        <p:tav tm="100000">
                                          <p:val>
                                            <p:strVal val="0-ppt_h/2"/>
                                          </p:val>
                                        </p:tav>
                                      </p:tavLst>
                                    </p:anim>
                                    <p:set>
                                      <p:cBhvr>
                                        <p:cTn id="412" dur="1" fill="hold">
                                          <p:stCondLst>
                                            <p:cond delay="2249"/>
                                          </p:stCondLst>
                                        </p:cTn>
                                        <p:tgtEl>
                                          <p:spTgt spid="8"/>
                                        </p:tgtEl>
                                        <p:attrNameLst>
                                          <p:attrName>style.visibility</p:attrName>
                                        </p:attrNameLst>
                                      </p:cBhvr>
                                      <p:to>
                                        <p:strVal val="hidden"/>
                                      </p:to>
                                    </p:set>
                                  </p:childTnLst>
                                </p:cTn>
                              </p:par>
                              <p:par>
                                <p:cTn id="413" presetID="2" presetClass="exit" presetSubtype="9" fill="hold" grpId="2" nodeType="withEffect">
                                  <p:stCondLst>
                                    <p:cond delay="0"/>
                                  </p:stCondLst>
                                  <p:childTnLst>
                                    <p:anim calcmode="lin" valueType="num">
                                      <p:cBhvr additive="base">
                                        <p:cTn id="414" dur="2250"/>
                                        <p:tgtEl>
                                          <p:spTgt spid="9"/>
                                        </p:tgtEl>
                                        <p:attrNameLst>
                                          <p:attrName>ppt_x</p:attrName>
                                        </p:attrNameLst>
                                      </p:cBhvr>
                                      <p:tavLst>
                                        <p:tav tm="0">
                                          <p:val>
                                            <p:strVal val="ppt_x"/>
                                          </p:val>
                                        </p:tav>
                                        <p:tav tm="100000">
                                          <p:val>
                                            <p:strVal val="0-ppt_w/2"/>
                                          </p:val>
                                        </p:tav>
                                      </p:tavLst>
                                    </p:anim>
                                    <p:anim calcmode="lin" valueType="num">
                                      <p:cBhvr additive="base">
                                        <p:cTn id="415" dur="2250"/>
                                        <p:tgtEl>
                                          <p:spTgt spid="9"/>
                                        </p:tgtEl>
                                        <p:attrNameLst>
                                          <p:attrName>ppt_y</p:attrName>
                                        </p:attrNameLst>
                                      </p:cBhvr>
                                      <p:tavLst>
                                        <p:tav tm="0">
                                          <p:val>
                                            <p:strVal val="ppt_y"/>
                                          </p:val>
                                        </p:tav>
                                        <p:tav tm="100000">
                                          <p:val>
                                            <p:strVal val="0-ppt_h/2"/>
                                          </p:val>
                                        </p:tav>
                                      </p:tavLst>
                                    </p:anim>
                                    <p:set>
                                      <p:cBhvr>
                                        <p:cTn id="416" dur="1" fill="hold">
                                          <p:stCondLst>
                                            <p:cond delay="2249"/>
                                          </p:stCondLst>
                                        </p:cTn>
                                        <p:tgtEl>
                                          <p:spTgt spid="9"/>
                                        </p:tgtEl>
                                        <p:attrNameLst>
                                          <p:attrName>style.visibility</p:attrName>
                                        </p:attrNameLst>
                                      </p:cBhvr>
                                      <p:to>
                                        <p:strVal val="hidden"/>
                                      </p:to>
                                    </p:set>
                                  </p:childTnLst>
                                </p:cTn>
                              </p:par>
                              <p:par>
                                <p:cTn id="417" presetID="2" presetClass="exit" presetSubtype="3" fill="hold" grpId="2" nodeType="withEffect">
                                  <p:stCondLst>
                                    <p:cond delay="0"/>
                                  </p:stCondLst>
                                  <p:childTnLst>
                                    <p:anim calcmode="lin" valueType="num">
                                      <p:cBhvr additive="base">
                                        <p:cTn id="418" dur="2250"/>
                                        <p:tgtEl>
                                          <p:spTgt spid="12"/>
                                        </p:tgtEl>
                                        <p:attrNameLst>
                                          <p:attrName>ppt_x</p:attrName>
                                        </p:attrNameLst>
                                      </p:cBhvr>
                                      <p:tavLst>
                                        <p:tav tm="0">
                                          <p:val>
                                            <p:strVal val="ppt_x"/>
                                          </p:val>
                                        </p:tav>
                                        <p:tav tm="100000">
                                          <p:val>
                                            <p:strVal val="1+ppt_w/2"/>
                                          </p:val>
                                        </p:tav>
                                      </p:tavLst>
                                    </p:anim>
                                    <p:anim calcmode="lin" valueType="num">
                                      <p:cBhvr additive="base">
                                        <p:cTn id="419" dur="2250"/>
                                        <p:tgtEl>
                                          <p:spTgt spid="12"/>
                                        </p:tgtEl>
                                        <p:attrNameLst>
                                          <p:attrName>ppt_y</p:attrName>
                                        </p:attrNameLst>
                                      </p:cBhvr>
                                      <p:tavLst>
                                        <p:tav tm="0">
                                          <p:val>
                                            <p:strVal val="ppt_y"/>
                                          </p:val>
                                        </p:tav>
                                        <p:tav tm="100000">
                                          <p:val>
                                            <p:strVal val="0-ppt_h/2"/>
                                          </p:val>
                                        </p:tav>
                                      </p:tavLst>
                                    </p:anim>
                                    <p:set>
                                      <p:cBhvr>
                                        <p:cTn id="420" dur="1" fill="hold">
                                          <p:stCondLst>
                                            <p:cond delay="2249"/>
                                          </p:stCondLst>
                                        </p:cTn>
                                        <p:tgtEl>
                                          <p:spTgt spid="12"/>
                                        </p:tgtEl>
                                        <p:attrNameLst>
                                          <p:attrName>style.visibility</p:attrName>
                                        </p:attrNameLst>
                                      </p:cBhvr>
                                      <p:to>
                                        <p:strVal val="hidden"/>
                                      </p:to>
                                    </p:set>
                                  </p:childTnLst>
                                </p:cTn>
                              </p:par>
                              <p:par>
                                <p:cTn id="421" presetID="2" presetClass="exit" presetSubtype="3" fill="hold" grpId="2" nodeType="withEffect">
                                  <p:stCondLst>
                                    <p:cond delay="0"/>
                                  </p:stCondLst>
                                  <p:childTnLst>
                                    <p:anim calcmode="lin" valueType="num">
                                      <p:cBhvr additive="base">
                                        <p:cTn id="422" dur="2250"/>
                                        <p:tgtEl>
                                          <p:spTgt spid="13"/>
                                        </p:tgtEl>
                                        <p:attrNameLst>
                                          <p:attrName>ppt_x</p:attrName>
                                        </p:attrNameLst>
                                      </p:cBhvr>
                                      <p:tavLst>
                                        <p:tav tm="0">
                                          <p:val>
                                            <p:strVal val="ppt_x"/>
                                          </p:val>
                                        </p:tav>
                                        <p:tav tm="100000">
                                          <p:val>
                                            <p:strVal val="1+ppt_w/2"/>
                                          </p:val>
                                        </p:tav>
                                      </p:tavLst>
                                    </p:anim>
                                    <p:anim calcmode="lin" valueType="num">
                                      <p:cBhvr additive="base">
                                        <p:cTn id="423" dur="2250"/>
                                        <p:tgtEl>
                                          <p:spTgt spid="13"/>
                                        </p:tgtEl>
                                        <p:attrNameLst>
                                          <p:attrName>ppt_y</p:attrName>
                                        </p:attrNameLst>
                                      </p:cBhvr>
                                      <p:tavLst>
                                        <p:tav tm="0">
                                          <p:val>
                                            <p:strVal val="ppt_y"/>
                                          </p:val>
                                        </p:tav>
                                        <p:tav tm="100000">
                                          <p:val>
                                            <p:strVal val="0-ppt_h/2"/>
                                          </p:val>
                                        </p:tav>
                                      </p:tavLst>
                                    </p:anim>
                                    <p:set>
                                      <p:cBhvr>
                                        <p:cTn id="424" dur="1" fill="hold">
                                          <p:stCondLst>
                                            <p:cond delay="2249"/>
                                          </p:stCondLst>
                                        </p:cTn>
                                        <p:tgtEl>
                                          <p:spTgt spid="13"/>
                                        </p:tgtEl>
                                        <p:attrNameLst>
                                          <p:attrName>style.visibility</p:attrName>
                                        </p:attrNameLst>
                                      </p:cBhvr>
                                      <p:to>
                                        <p:strVal val="hidden"/>
                                      </p:to>
                                    </p:set>
                                  </p:childTnLst>
                                </p:cTn>
                              </p:par>
                              <p:par>
                                <p:cTn id="425" presetID="2" presetClass="exit" presetSubtype="3" fill="hold" grpId="2" nodeType="withEffect">
                                  <p:stCondLst>
                                    <p:cond delay="0"/>
                                  </p:stCondLst>
                                  <p:childTnLst>
                                    <p:anim calcmode="lin" valueType="num">
                                      <p:cBhvr additive="base">
                                        <p:cTn id="426" dur="2250"/>
                                        <p:tgtEl>
                                          <p:spTgt spid="14"/>
                                        </p:tgtEl>
                                        <p:attrNameLst>
                                          <p:attrName>ppt_x</p:attrName>
                                        </p:attrNameLst>
                                      </p:cBhvr>
                                      <p:tavLst>
                                        <p:tav tm="0">
                                          <p:val>
                                            <p:strVal val="ppt_x"/>
                                          </p:val>
                                        </p:tav>
                                        <p:tav tm="100000">
                                          <p:val>
                                            <p:strVal val="1+ppt_w/2"/>
                                          </p:val>
                                        </p:tav>
                                      </p:tavLst>
                                    </p:anim>
                                    <p:anim calcmode="lin" valueType="num">
                                      <p:cBhvr additive="base">
                                        <p:cTn id="427" dur="2250"/>
                                        <p:tgtEl>
                                          <p:spTgt spid="14"/>
                                        </p:tgtEl>
                                        <p:attrNameLst>
                                          <p:attrName>ppt_y</p:attrName>
                                        </p:attrNameLst>
                                      </p:cBhvr>
                                      <p:tavLst>
                                        <p:tav tm="0">
                                          <p:val>
                                            <p:strVal val="ppt_y"/>
                                          </p:val>
                                        </p:tav>
                                        <p:tav tm="100000">
                                          <p:val>
                                            <p:strVal val="0-ppt_h/2"/>
                                          </p:val>
                                        </p:tav>
                                      </p:tavLst>
                                    </p:anim>
                                    <p:set>
                                      <p:cBhvr>
                                        <p:cTn id="428" dur="1" fill="hold">
                                          <p:stCondLst>
                                            <p:cond delay="2249"/>
                                          </p:stCondLst>
                                        </p:cTn>
                                        <p:tgtEl>
                                          <p:spTgt spid="14"/>
                                        </p:tgtEl>
                                        <p:attrNameLst>
                                          <p:attrName>style.visibility</p:attrName>
                                        </p:attrNameLst>
                                      </p:cBhvr>
                                      <p:to>
                                        <p:strVal val="hidden"/>
                                      </p:to>
                                    </p:set>
                                  </p:childTnLst>
                                </p:cTn>
                              </p:par>
                              <p:par>
                                <p:cTn id="429" presetID="2" presetClass="exit" presetSubtype="3" fill="hold" grpId="2" nodeType="withEffect">
                                  <p:stCondLst>
                                    <p:cond delay="0"/>
                                  </p:stCondLst>
                                  <p:childTnLst>
                                    <p:anim calcmode="lin" valueType="num">
                                      <p:cBhvr additive="base">
                                        <p:cTn id="430" dur="2250"/>
                                        <p:tgtEl>
                                          <p:spTgt spid="15"/>
                                        </p:tgtEl>
                                        <p:attrNameLst>
                                          <p:attrName>ppt_x</p:attrName>
                                        </p:attrNameLst>
                                      </p:cBhvr>
                                      <p:tavLst>
                                        <p:tav tm="0">
                                          <p:val>
                                            <p:strVal val="ppt_x"/>
                                          </p:val>
                                        </p:tav>
                                        <p:tav tm="100000">
                                          <p:val>
                                            <p:strVal val="1+ppt_w/2"/>
                                          </p:val>
                                        </p:tav>
                                      </p:tavLst>
                                    </p:anim>
                                    <p:anim calcmode="lin" valueType="num">
                                      <p:cBhvr additive="base">
                                        <p:cTn id="431" dur="2250"/>
                                        <p:tgtEl>
                                          <p:spTgt spid="15"/>
                                        </p:tgtEl>
                                        <p:attrNameLst>
                                          <p:attrName>ppt_y</p:attrName>
                                        </p:attrNameLst>
                                      </p:cBhvr>
                                      <p:tavLst>
                                        <p:tav tm="0">
                                          <p:val>
                                            <p:strVal val="ppt_y"/>
                                          </p:val>
                                        </p:tav>
                                        <p:tav tm="100000">
                                          <p:val>
                                            <p:strVal val="0-ppt_h/2"/>
                                          </p:val>
                                        </p:tav>
                                      </p:tavLst>
                                    </p:anim>
                                    <p:set>
                                      <p:cBhvr>
                                        <p:cTn id="432" dur="1" fill="hold">
                                          <p:stCondLst>
                                            <p:cond delay="2249"/>
                                          </p:stCondLst>
                                        </p:cTn>
                                        <p:tgtEl>
                                          <p:spTgt spid="15"/>
                                        </p:tgtEl>
                                        <p:attrNameLst>
                                          <p:attrName>style.visibility</p:attrName>
                                        </p:attrNameLst>
                                      </p:cBhvr>
                                      <p:to>
                                        <p:strVal val="hidden"/>
                                      </p:to>
                                    </p:set>
                                  </p:childTnLst>
                                </p:cTn>
                              </p:par>
                              <p:par>
                                <p:cTn id="433" presetID="2" presetClass="exit" presetSubtype="3" fill="hold" grpId="2" nodeType="withEffect">
                                  <p:stCondLst>
                                    <p:cond delay="0"/>
                                  </p:stCondLst>
                                  <p:childTnLst>
                                    <p:anim calcmode="lin" valueType="num">
                                      <p:cBhvr additive="base">
                                        <p:cTn id="434" dur="2250"/>
                                        <p:tgtEl>
                                          <p:spTgt spid="16"/>
                                        </p:tgtEl>
                                        <p:attrNameLst>
                                          <p:attrName>ppt_x</p:attrName>
                                        </p:attrNameLst>
                                      </p:cBhvr>
                                      <p:tavLst>
                                        <p:tav tm="0">
                                          <p:val>
                                            <p:strVal val="ppt_x"/>
                                          </p:val>
                                        </p:tav>
                                        <p:tav tm="100000">
                                          <p:val>
                                            <p:strVal val="1+ppt_w/2"/>
                                          </p:val>
                                        </p:tav>
                                      </p:tavLst>
                                    </p:anim>
                                    <p:anim calcmode="lin" valueType="num">
                                      <p:cBhvr additive="base">
                                        <p:cTn id="435" dur="2250"/>
                                        <p:tgtEl>
                                          <p:spTgt spid="16"/>
                                        </p:tgtEl>
                                        <p:attrNameLst>
                                          <p:attrName>ppt_y</p:attrName>
                                        </p:attrNameLst>
                                      </p:cBhvr>
                                      <p:tavLst>
                                        <p:tav tm="0">
                                          <p:val>
                                            <p:strVal val="ppt_y"/>
                                          </p:val>
                                        </p:tav>
                                        <p:tav tm="100000">
                                          <p:val>
                                            <p:strVal val="0-ppt_h/2"/>
                                          </p:val>
                                        </p:tav>
                                      </p:tavLst>
                                    </p:anim>
                                    <p:set>
                                      <p:cBhvr>
                                        <p:cTn id="436" dur="1" fill="hold">
                                          <p:stCondLst>
                                            <p:cond delay="2249"/>
                                          </p:stCondLst>
                                        </p:cTn>
                                        <p:tgtEl>
                                          <p:spTgt spid="16"/>
                                        </p:tgtEl>
                                        <p:attrNameLst>
                                          <p:attrName>style.visibility</p:attrName>
                                        </p:attrNameLst>
                                      </p:cBhvr>
                                      <p:to>
                                        <p:strVal val="hidden"/>
                                      </p:to>
                                    </p:set>
                                  </p:childTnLst>
                                </p:cTn>
                              </p:par>
                              <p:par>
                                <p:cTn id="437" presetID="2" presetClass="exit" presetSubtype="3" fill="hold" grpId="2" nodeType="withEffect">
                                  <p:stCondLst>
                                    <p:cond delay="0"/>
                                  </p:stCondLst>
                                  <p:childTnLst>
                                    <p:anim calcmode="lin" valueType="num">
                                      <p:cBhvr additive="base">
                                        <p:cTn id="438" dur="2250"/>
                                        <p:tgtEl>
                                          <p:spTgt spid="17"/>
                                        </p:tgtEl>
                                        <p:attrNameLst>
                                          <p:attrName>ppt_x</p:attrName>
                                        </p:attrNameLst>
                                      </p:cBhvr>
                                      <p:tavLst>
                                        <p:tav tm="0">
                                          <p:val>
                                            <p:strVal val="ppt_x"/>
                                          </p:val>
                                        </p:tav>
                                        <p:tav tm="100000">
                                          <p:val>
                                            <p:strVal val="1+ppt_w/2"/>
                                          </p:val>
                                        </p:tav>
                                      </p:tavLst>
                                    </p:anim>
                                    <p:anim calcmode="lin" valueType="num">
                                      <p:cBhvr additive="base">
                                        <p:cTn id="439" dur="2250"/>
                                        <p:tgtEl>
                                          <p:spTgt spid="17"/>
                                        </p:tgtEl>
                                        <p:attrNameLst>
                                          <p:attrName>ppt_y</p:attrName>
                                        </p:attrNameLst>
                                      </p:cBhvr>
                                      <p:tavLst>
                                        <p:tav tm="0">
                                          <p:val>
                                            <p:strVal val="ppt_y"/>
                                          </p:val>
                                        </p:tav>
                                        <p:tav tm="100000">
                                          <p:val>
                                            <p:strVal val="0-ppt_h/2"/>
                                          </p:val>
                                        </p:tav>
                                      </p:tavLst>
                                    </p:anim>
                                    <p:set>
                                      <p:cBhvr>
                                        <p:cTn id="440" dur="1" fill="hold">
                                          <p:stCondLst>
                                            <p:cond delay="2249"/>
                                          </p:stCondLst>
                                        </p:cTn>
                                        <p:tgtEl>
                                          <p:spTgt spid="17"/>
                                        </p:tgtEl>
                                        <p:attrNameLst>
                                          <p:attrName>style.visibility</p:attrName>
                                        </p:attrNameLst>
                                      </p:cBhvr>
                                      <p:to>
                                        <p:strVal val="hidden"/>
                                      </p:to>
                                    </p:set>
                                  </p:childTnLst>
                                </p:cTn>
                              </p:par>
                              <p:par>
                                <p:cTn id="441" presetID="2" presetClass="exit" presetSubtype="3" fill="hold" grpId="2" nodeType="withEffect">
                                  <p:stCondLst>
                                    <p:cond delay="0"/>
                                  </p:stCondLst>
                                  <p:childTnLst>
                                    <p:anim calcmode="lin" valueType="num">
                                      <p:cBhvr additive="base">
                                        <p:cTn id="442" dur="2250"/>
                                        <p:tgtEl>
                                          <p:spTgt spid="18"/>
                                        </p:tgtEl>
                                        <p:attrNameLst>
                                          <p:attrName>ppt_x</p:attrName>
                                        </p:attrNameLst>
                                      </p:cBhvr>
                                      <p:tavLst>
                                        <p:tav tm="0">
                                          <p:val>
                                            <p:strVal val="ppt_x"/>
                                          </p:val>
                                        </p:tav>
                                        <p:tav tm="100000">
                                          <p:val>
                                            <p:strVal val="1+ppt_w/2"/>
                                          </p:val>
                                        </p:tav>
                                      </p:tavLst>
                                    </p:anim>
                                    <p:anim calcmode="lin" valueType="num">
                                      <p:cBhvr additive="base">
                                        <p:cTn id="443" dur="2250"/>
                                        <p:tgtEl>
                                          <p:spTgt spid="18"/>
                                        </p:tgtEl>
                                        <p:attrNameLst>
                                          <p:attrName>ppt_y</p:attrName>
                                        </p:attrNameLst>
                                      </p:cBhvr>
                                      <p:tavLst>
                                        <p:tav tm="0">
                                          <p:val>
                                            <p:strVal val="ppt_y"/>
                                          </p:val>
                                        </p:tav>
                                        <p:tav tm="100000">
                                          <p:val>
                                            <p:strVal val="0-ppt_h/2"/>
                                          </p:val>
                                        </p:tav>
                                      </p:tavLst>
                                    </p:anim>
                                    <p:set>
                                      <p:cBhvr>
                                        <p:cTn id="444" dur="1" fill="hold">
                                          <p:stCondLst>
                                            <p:cond delay="2249"/>
                                          </p:stCondLst>
                                        </p:cTn>
                                        <p:tgtEl>
                                          <p:spTgt spid="18"/>
                                        </p:tgtEl>
                                        <p:attrNameLst>
                                          <p:attrName>style.visibility</p:attrName>
                                        </p:attrNameLst>
                                      </p:cBhvr>
                                      <p:to>
                                        <p:strVal val="hidden"/>
                                      </p:to>
                                    </p:set>
                                  </p:childTnLst>
                                </p:cTn>
                              </p:par>
                              <p:par>
                                <p:cTn id="445" presetID="2" presetClass="exit" presetSubtype="3" fill="hold" grpId="2" nodeType="withEffect">
                                  <p:stCondLst>
                                    <p:cond delay="0"/>
                                  </p:stCondLst>
                                  <p:childTnLst>
                                    <p:anim calcmode="lin" valueType="num">
                                      <p:cBhvr additive="base">
                                        <p:cTn id="446" dur="2250"/>
                                        <p:tgtEl>
                                          <p:spTgt spid="19"/>
                                        </p:tgtEl>
                                        <p:attrNameLst>
                                          <p:attrName>ppt_x</p:attrName>
                                        </p:attrNameLst>
                                      </p:cBhvr>
                                      <p:tavLst>
                                        <p:tav tm="0">
                                          <p:val>
                                            <p:strVal val="ppt_x"/>
                                          </p:val>
                                        </p:tav>
                                        <p:tav tm="100000">
                                          <p:val>
                                            <p:strVal val="1+ppt_w/2"/>
                                          </p:val>
                                        </p:tav>
                                      </p:tavLst>
                                    </p:anim>
                                    <p:anim calcmode="lin" valueType="num">
                                      <p:cBhvr additive="base">
                                        <p:cTn id="447" dur="2250"/>
                                        <p:tgtEl>
                                          <p:spTgt spid="19"/>
                                        </p:tgtEl>
                                        <p:attrNameLst>
                                          <p:attrName>ppt_y</p:attrName>
                                        </p:attrNameLst>
                                      </p:cBhvr>
                                      <p:tavLst>
                                        <p:tav tm="0">
                                          <p:val>
                                            <p:strVal val="ppt_y"/>
                                          </p:val>
                                        </p:tav>
                                        <p:tav tm="100000">
                                          <p:val>
                                            <p:strVal val="0-ppt_h/2"/>
                                          </p:val>
                                        </p:tav>
                                      </p:tavLst>
                                    </p:anim>
                                    <p:set>
                                      <p:cBhvr>
                                        <p:cTn id="448" dur="1" fill="hold">
                                          <p:stCondLst>
                                            <p:cond delay="2249"/>
                                          </p:stCondLst>
                                        </p:cTn>
                                        <p:tgtEl>
                                          <p:spTgt spid="19"/>
                                        </p:tgtEl>
                                        <p:attrNameLst>
                                          <p:attrName>style.visibility</p:attrName>
                                        </p:attrNameLst>
                                      </p:cBhvr>
                                      <p:to>
                                        <p:strVal val="hidden"/>
                                      </p:to>
                                    </p:set>
                                  </p:childTnLst>
                                </p:cTn>
                              </p:par>
                              <p:par>
                                <p:cTn id="449" presetID="19" presetClass="exit" presetSubtype="10" fill="hold" grpId="4" nodeType="withEffect">
                                  <p:stCondLst>
                                    <p:cond delay="0"/>
                                  </p:stCondLst>
                                  <p:childTnLst>
                                    <p:anim calcmode="lin" valueType="num">
                                      <p:cBhvr>
                                        <p:cTn id="450" dur="2250"/>
                                        <p:tgtEl>
                                          <p:spTgt spid="12"/>
                                        </p:tgtEl>
                                        <p:attrNameLst>
                                          <p:attrName>ppt_h</p:attrName>
                                        </p:attrNameLst>
                                      </p:cBhvr>
                                      <p:tavLst>
                                        <p:tav tm="0">
                                          <p:val>
                                            <p:strVal val="ppt_h"/>
                                          </p:val>
                                        </p:tav>
                                        <p:tav tm="100000">
                                          <p:val>
                                            <p:strVal val="ppt_h"/>
                                          </p:val>
                                        </p:tav>
                                      </p:tavLst>
                                    </p:anim>
                                    <p:anim calcmode="lin" valueType="num">
                                      <p:cBhvr>
                                        <p:cTn id="451" dur="225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2" dur="1" fill="hold">
                                          <p:stCondLst>
                                            <p:cond delay="2249"/>
                                          </p:stCondLst>
                                        </p:cTn>
                                        <p:tgtEl>
                                          <p:spTgt spid="12"/>
                                        </p:tgtEl>
                                        <p:attrNameLst>
                                          <p:attrName>style.visibility</p:attrName>
                                        </p:attrNameLst>
                                      </p:cBhvr>
                                      <p:to>
                                        <p:strVal val="hidden"/>
                                      </p:to>
                                    </p:set>
                                  </p:childTnLst>
                                </p:cTn>
                              </p:par>
                              <p:par>
                                <p:cTn id="453" presetID="19" presetClass="exit" presetSubtype="10" fill="hold" grpId="4" nodeType="withEffect">
                                  <p:stCondLst>
                                    <p:cond delay="0"/>
                                  </p:stCondLst>
                                  <p:childTnLst>
                                    <p:anim calcmode="lin" valueType="num">
                                      <p:cBhvr>
                                        <p:cTn id="454" dur="2250"/>
                                        <p:tgtEl>
                                          <p:spTgt spid="13"/>
                                        </p:tgtEl>
                                        <p:attrNameLst>
                                          <p:attrName>ppt_h</p:attrName>
                                        </p:attrNameLst>
                                      </p:cBhvr>
                                      <p:tavLst>
                                        <p:tav tm="0">
                                          <p:val>
                                            <p:strVal val="ppt_h"/>
                                          </p:val>
                                        </p:tav>
                                        <p:tav tm="100000">
                                          <p:val>
                                            <p:strVal val="ppt_h"/>
                                          </p:val>
                                        </p:tav>
                                      </p:tavLst>
                                    </p:anim>
                                    <p:anim calcmode="lin" valueType="num">
                                      <p:cBhvr>
                                        <p:cTn id="455" dur="225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6" dur="1" fill="hold">
                                          <p:stCondLst>
                                            <p:cond delay="2249"/>
                                          </p:stCondLst>
                                        </p:cTn>
                                        <p:tgtEl>
                                          <p:spTgt spid="13"/>
                                        </p:tgtEl>
                                        <p:attrNameLst>
                                          <p:attrName>style.visibility</p:attrName>
                                        </p:attrNameLst>
                                      </p:cBhvr>
                                      <p:to>
                                        <p:strVal val="hidden"/>
                                      </p:to>
                                    </p:set>
                                  </p:childTnLst>
                                </p:cTn>
                              </p:par>
                              <p:par>
                                <p:cTn id="457" presetID="19" presetClass="exit" presetSubtype="10" fill="hold" grpId="4" nodeType="withEffect">
                                  <p:stCondLst>
                                    <p:cond delay="0"/>
                                  </p:stCondLst>
                                  <p:childTnLst>
                                    <p:anim calcmode="lin" valueType="num">
                                      <p:cBhvr>
                                        <p:cTn id="458" dur="2250"/>
                                        <p:tgtEl>
                                          <p:spTgt spid="14"/>
                                        </p:tgtEl>
                                        <p:attrNameLst>
                                          <p:attrName>ppt_h</p:attrName>
                                        </p:attrNameLst>
                                      </p:cBhvr>
                                      <p:tavLst>
                                        <p:tav tm="0">
                                          <p:val>
                                            <p:strVal val="ppt_h"/>
                                          </p:val>
                                        </p:tav>
                                        <p:tav tm="100000">
                                          <p:val>
                                            <p:strVal val="ppt_h"/>
                                          </p:val>
                                        </p:tav>
                                      </p:tavLst>
                                    </p:anim>
                                    <p:anim calcmode="lin" valueType="num">
                                      <p:cBhvr>
                                        <p:cTn id="459" dur="225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0" dur="1" fill="hold">
                                          <p:stCondLst>
                                            <p:cond delay="2249"/>
                                          </p:stCondLst>
                                        </p:cTn>
                                        <p:tgtEl>
                                          <p:spTgt spid="14"/>
                                        </p:tgtEl>
                                        <p:attrNameLst>
                                          <p:attrName>style.visibility</p:attrName>
                                        </p:attrNameLst>
                                      </p:cBhvr>
                                      <p:to>
                                        <p:strVal val="hidden"/>
                                      </p:to>
                                    </p:set>
                                  </p:childTnLst>
                                </p:cTn>
                              </p:par>
                              <p:par>
                                <p:cTn id="461" presetID="19" presetClass="exit" presetSubtype="10" fill="hold" grpId="4" nodeType="withEffect">
                                  <p:stCondLst>
                                    <p:cond delay="0"/>
                                  </p:stCondLst>
                                  <p:childTnLst>
                                    <p:anim calcmode="lin" valueType="num">
                                      <p:cBhvr>
                                        <p:cTn id="462" dur="2250"/>
                                        <p:tgtEl>
                                          <p:spTgt spid="15"/>
                                        </p:tgtEl>
                                        <p:attrNameLst>
                                          <p:attrName>ppt_h</p:attrName>
                                        </p:attrNameLst>
                                      </p:cBhvr>
                                      <p:tavLst>
                                        <p:tav tm="0">
                                          <p:val>
                                            <p:strVal val="ppt_h"/>
                                          </p:val>
                                        </p:tav>
                                        <p:tav tm="100000">
                                          <p:val>
                                            <p:strVal val="ppt_h"/>
                                          </p:val>
                                        </p:tav>
                                      </p:tavLst>
                                    </p:anim>
                                    <p:anim calcmode="lin" valueType="num">
                                      <p:cBhvr>
                                        <p:cTn id="463" dur="225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4" dur="1" fill="hold">
                                          <p:stCondLst>
                                            <p:cond delay="2249"/>
                                          </p:stCondLst>
                                        </p:cTn>
                                        <p:tgtEl>
                                          <p:spTgt spid="15"/>
                                        </p:tgtEl>
                                        <p:attrNameLst>
                                          <p:attrName>style.visibility</p:attrName>
                                        </p:attrNameLst>
                                      </p:cBhvr>
                                      <p:to>
                                        <p:strVal val="hidden"/>
                                      </p:to>
                                    </p:set>
                                  </p:childTnLst>
                                </p:cTn>
                              </p:par>
                              <p:par>
                                <p:cTn id="465" presetID="19" presetClass="exit" presetSubtype="10" fill="hold" grpId="4" nodeType="withEffect">
                                  <p:stCondLst>
                                    <p:cond delay="0"/>
                                  </p:stCondLst>
                                  <p:childTnLst>
                                    <p:anim calcmode="lin" valueType="num">
                                      <p:cBhvr>
                                        <p:cTn id="466" dur="2250"/>
                                        <p:tgtEl>
                                          <p:spTgt spid="16"/>
                                        </p:tgtEl>
                                        <p:attrNameLst>
                                          <p:attrName>ppt_h</p:attrName>
                                        </p:attrNameLst>
                                      </p:cBhvr>
                                      <p:tavLst>
                                        <p:tav tm="0">
                                          <p:val>
                                            <p:strVal val="ppt_h"/>
                                          </p:val>
                                        </p:tav>
                                        <p:tav tm="100000">
                                          <p:val>
                                            <p:strVal val="ppt_h"/>
                                          </p:val>
                                        </p:tav>
                                      </p:tavLst>
                                    </p:anim>
                                    <p:anim calcmode="lin" valueType="num">
                                      <p:cBhvr>
                                        <p:cTn id="467" dur="225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8" dur="1" fill="hold">
                                          <p:stCondLst>
                                            <p:cond delay="2249"/>
                                          </p:stCondLst>
                                        </p:cTn>
                                        <p:tgtEl>
                                          <p:spTgt spid="16"/>
                                        </p:tgtEl>
                                        <p:attrNameLst>
                                          <p:attrName>style.visibility</p:attrName>
                                        </p:attrNameLst>
                                      </p:cBhvr>
                                      <p:to>
                                        <p:strVal val="hidden"/>
                                      </p:to>
                                    </p:set>
                                  </p:childTnLst>
                                </p:cTn>
                              </p:par>
                              <p:par>
                                <p:cTn id="469" presetID="19" presetClass="exit" presetSubtype="10" fill="hold" grpId="4" nodeType="withEffect">
                                  <p:stCondLst>
                                    <p:cond delay="0"/>
                                  </p:stCondLst>
                                  <p:childTnLst>
                                    <p:anim calcmode="lin" valueType="num">
                                      <p:cBhvr>
                                        <p:cTn id="470" dur="2250"/>
                                        <p:tgtEl>
                                          <p:spTgt spid="17"/>
                                        </p:tgtEl>
                                        <p:attrNameLst>
                                          <p:attrName>ppt_h</p:attrName>
                                        </p:attrNameLst>
                                      </p:cBhvr>
                                      <p:tavLst>
                                        <p:tav tm="0">
                                          <p:val>
                                            <p:strVal val="ppt_h"/>
                                          </p:val>
                                        </p:tav>
                                        <p:tav tm="100000">
                                          <p:val>
                                            <p:strVal val="ppt_h"/>
                                          </p:val>
                                        </p:tav>
                                      </p:tavLst>
                                    </p:anim>
                                    <p:anim calcmode="lin" valueType="num">
                                      <p:cBhvr>
                                        <p:cTn id="471" dur="225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2" dur="1" fill="hold">
                                          <p:stCondLst>
                                            <p:cond delay="2249"/>
                                          </p:stCondLst>
                                        </p:cTn>
                                        <p:tgtEl>
                                          <p:spTgt spid="17"/>
                                        </p:tgtEl>
                                        <p:attrNameLst>
                                          <p:attrName>style.visibility</p:attrName>
                                        </p:attrNameLst>
                                      </p:cBhvr>
                                      <p:to>
                                        <p:strVal val="hidden"/>
                                      </p:to>
                                    </p:set>
                                  </p:childTnLst>
                                </p:cTn>
                              </p:par>
                              <p:par>
                                <p:cTn id="473" presetID="19" presetClass="exit" presetSubtype="10" fill="hold" grpId="4" nodeType="withEffect">
                                  <p:stCondLst>
                                    <p:cond delay="0"/>
                                  </p:stCondLst>
                                  <p:childTnLst>
                                    <p:anim calcmode="lin" valueType="num">
                                      <p:cBhvr>
                                        <p:cTn id="474" dur="2250"/>
                                        <p:tgtEl>
                                          <p:spTgt spid="18"/>
                                        </p:tgtEl>
                                        <p:attrNameLst>
                                          <p:attrName>ppt_h</p:attrName>
                                        </p:attrNameLst>
                                      </p:cBhvr>
                                      <p:tavLst>
                                        <p:tav tm="0">
                                          <p:val>
                                            <p:strVal val="ppt_h"/>
                                          </p:val>
                                        </p:tav>
                                        <p:tav tm="100000">
                                          <p:val>
                                            <p:strVal val="ppt_h"/>
                                          </p:val>
                                        </p:tav>
                                      </p:tavLst>
                                    </p:anim>
                                    <p:anim calcmode="lin" valueType="num">
                                      <p:cBhvr>
                                        <p:cTn id="475" dur="225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6" dur="1" fill="hold">
                                          <p:stCondLst>
                                            <p:cond delay="2249"/>
                                          </p:stCondLst>
                                        </p:cTn>
                                        <p:tgtEl>
                                          <p:spTgt spid="18"/>
                                        </p:tgtEl>
                                        <p:attrNameLst>
                                          <p:attrName>style.visibility</p:attrName>
                                        </p:attrNameLst>
                                      </p:cBhvr>
                                      <p:to>
                                        <p:strVal val="hidden"/>
                                      </p:to>
                                    </p:set>
                                  </p:childTnLst>
                                </p:cTn>
                              </p:par>
                              <p:par>
                                <p:cTn id="477" presetID="19" presetClass="exit" presetSubtype="10" fill="hold" grpId="4" nodeType="withEffect">
                                  <p:stCondLst>
                                    <p:cond delay="0"/>
                                  </p:stCondLst>
                                  <p:childTnLst>
                                    <p:anim calcmode="lin" valueType="num">
                                      <p:cBhvr>
                                        <p:cTn id="478" dur="2250"/>
                                        <p:tgtEl>
                                          <p:spTgt spid="19"/>
                                        </p:tgtEl>
                                        <p:attrNameLst>
                                          <p:attrName>ppt_h</p:attrName>
                                        </p:attrNameLst>
                                      </p:cBhvr>
                                      <p:tavLst>
                                        <p:tav tm="0">
                                          <p:val>
                                            <p:strVal val="ppt_h"/>
                                          </p:val>
                                        </p:tav>
                                        <p:tav tm="100000">
                                          <p:val>
                                            <p:strVal val="ppt_h"/>
                                          </p:val>
                                        </p:tav>
                                      </p:tavLst>
                                    </p:anim>
                                    <p:anim calcmode="lin" valueType="num">
                                      <p:cBhvr>
                                        <p:cTn id="479" dur="225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0" dur="1" fill="hold">
                                          <p:stCondLst>
                                            <p:cond delay="2249"/>
                                          </p:stCondLst>
                                        </p:cTn>
                                        <p:tgtEl>
                                          <p:spTgt spid="19"/>
                                        </p:tgtEl>
                                        <p:attrNameLst>
                                          <p:attrName>style.visibility</p:attrName>
                                        </p:attrNameLst>
                                      </p:cBhvr>
                                      <p:to>
                                        <p:strVal val="hidden"/>
                                      </p:to>
                                    </p:set>
                                  </p:childTnLst>
                                </p:cTn>
                              </p:par>
                              <p:par>
                                <p:cTn id="481" presetID="19" presetClass="exit" presetSubtype="10" fill="hold" grpId="4" nodeType="withEffect">
                                  <p:stCondLst>
                                    <p:cond delay="0"/>
                                  </p:stCondLst>
                                  <p:childTnLst>
                                    <p:anim calcmode="lin" valueType="num">
                                      <p:cBhvr>
                                        <p:cTn id="482" dur="2250"/>
                                        <p:tgtEl>
                                          <p:spTgt spid="2"/>
                                        </p:tgtEl>
                                        <p:attrNameLst>
                                          <p:attrName>ppt_h</p:attrName>
                                        </p:attrNameLst>
                                      </p:cBhvr>
                                      <p:tavLst>
                                        <p:tav tm="0">
                                          <p:val>
                                            <p:strVal val="ppt_h"/>
                                          </p:val>
                                        </p:tav>
                                        <p:tav tm="100000">
                                          <p:val>
                                            <p:strVal val="ppt_h"/>
                                          </p:val>
                                        </p:tav>
                                      </p:tavLst>
                                    </p:anim>
                                    <p:anim calcmode="lin" valueType="num">
                                      <p:cBhvr>
                                        <p:cTn id="483" dur="225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4" dur="1" fill="hold">
                                          <p:stCondLst>
                                            <p:cond delay="2249"/>
                                          </p:stCondLst>
                                        </p:cTn>
                                        <p:tgtEl>
                                          <p:spTgt spid="2"/>
                                        </p:tgtEl>
                                        <p:attrNameLst>
                                          <p:attrName>style.visibility</p:attrName>
                                        </p:attrNameLst>
                                      </p:cBhvr>
                                      <p:to>
                                        <p:strVal val="hidden"/>
                                      </p:to>
                                    </p:set>
                                  </p:childTnLst>
                                </p:cTn>
                              </p:par>
                              <p:par>
                                <p:cTn id="485" presetID="19" presetClass="exit" presetSubtype="10" fill="hold" grpId="4" nodeType="withEffect">
                                  <p:stCondLst>
                                    <p:cond delay="0"/>
                                  </p:stCondLst>
                                  <p:childTnLst>
                                    <p:anim calcmode="lin" valueType="num">
                                      <p:cBhvr>
                                        <p:cTn id="486" dur="2250"/>
                                        <p:tgtEl>
                                          <p:spTgt spid="3"/>
                                        </p:tgtEl>
                                        <p:attrNameLst>
                                          <p:attrName>ppt_h</p:attrName>
                                        </p:attrNameLst>
                                      </p:cBhvr>
                                      <p:tavLst>
                                        <p:tav tm="0">
                                          <p:val>
                                            <p:strVal val="ppt_h"/>
                                          </p:val>
                                        </p:tav>
                                        <p:tav tm="100000">
                                          <p:val>
                                            <p:strVal val="ppt_h"/>
                                          </p:val>
                                        </p:tav>
                                      </p:tavLst>
                                    </p:anim>
                                    <p:anim calcmode="lin" valueType="num">
                                      <p:cBhvr>
                                        <p:cTn id="487" dur="225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8" dur="1" fill="hold">
                                          <p:stCondLst>
                                            <p:cond delay="2249"/>
                                          </p:stCondLst>
                                        </p:cTn>
                                        <p:tgtEl>
                                          <p:spTgt spid="3"/>
                                        </p:tgtEl>
                                        <p:attrNameLst>
                                          <p:attrName>style.visibility</p:attrName>
                                        </p:attrNameLst>
                                      </p:cBhvr>
                                      <p:to>
                                        <p:strVal val="hidden"/>
                                      </p:to>
                                    </p:set>
                                  </p:childTnLst>
                                </p:cTn>
                              </p:par>
                              <p:par>
                                <p:cTn id="489" presetID="19" presetClass="exit" presetSubtype="10" fill="hold" grpId="4" nodeType="withEffect">
                                  <p:stCondLst>
                                    <p:cond delay="0"/>
                                  </p:stCondLst>
                                  <p:childTnLst>
                                    <p:anim calcmode="lin" valueType="num">
                                      <p:cBhvr>
                                        <p:cTn id="490" dur="2250"/>
                                        <p:tgtEl>
                                          <p:spTgt spid="4"/>
                                        </p:tgtEl>
                                        <p:attrNameLst>
                                          <p:attrName>ppt_h</p:attrName>
                                        </p:attrNameLst>
                                      </p:cBhvr>
                                      <p:tavLst>
                                        <p:tav tm="0">
                                          <p:val>
                                            <p:strVal val="ppt_h"/>
                                          </p:val>
                                        </p:tav>
                                        <p:tav tm="100000">
                                          <p:val>
                                            <p:strVal val="ppt_h"/>
                                          </p:val>
                                        </p:tav>
                                      </p:tavLst>
                                    </p:anim>
                                    <p:anim calcmode="lin" valueType="num">
                                      <p:cBhvr>
                                        <p:cTn id="491" dur="225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2" dur="1" fill="hold">
                                          <p:stCondLst>
                                            <p:cond delay="2249"/>
                                          </p:stCondLst>
                                        </p:cTn>
                                        <p:tgtEl>
                                          <p:spTgt spid="4"/>
                                        </p:tgtEl>
                                        <p:attrNameLst>
                                          <p:attrName>style.visibility</p:attrName>
                                        </p:attrNameLst>
                                      </p:cBhvr>
                                      <p:to>
                                        <p:strVal val="hidden"/>
                                      </p:to>
                                    </p:set>
                                  </p:childTnLst>
                                </p:cTn>
                              </p:par>
                              <p:par>
                                <p:cTn id="493" presetID="19" presetClass="exit" presetSubtype="10" fill="hold" grpId="4" nodeType="withEffect">
                                  <p:stCondLst>
                                    <p:cond delay="0"/>
                                  </p:stCondLst>
                                  <p:childTnLst>
                                    <p:anim calcmode="lin" valueType="num">
                                      <p:cBhvr>
                                        <p:cTn id="494" dur="2250"/>
                                        <p:tgtEl>
                                          <p:spTgt spid="5"/>
                                        </p:tgtEl>
                                        <p:attrNameLst>
                                          <p:attrName>ppt_h</p:attrName>
                                        </p:attrNameLst>
                                      </p:cBhvr>
                                      <p:tavLst>
                                        <p:tav tm="0">
                                          <p:val>
                                            <p:strVal val="ppt_h"/>
                                          </p:val>
                                        </p:tav>
                                        <p:tav tm="100000">
                                          <p:val>
                                            <p:strVal val="ppt_h"/>
                                          </p:val>
                                        </p:tav>
                                      </p:tavLst>
                                    </p:anim>
                                    <p:anim calcmode="lin" valueType="num">
                                      <p:cBhvr>
                                        <p:cTn id="495" dur="225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6" dur="1" fill="hold">
                                          <p:stCondLst>
                                            <p:cond delay="2249"/>
                                          </p:stCondLst>
                                        </p:cTn>
                                        <p:tgtEl>
                                          <p:spTgt spid="5"/>
                                        </p:tgtEl>
                                        <p:attrNameLst>
                                          <p:attrName>style.visibility</p:attrName>
                                        </p:attrNameLst>
                                      </p:cBhvr>
                                      <p:to>
                                        <p:strVal val="hidden"/>
                                      </p:to>
                                    </p:set>
                                  </p:childTnLst>
                                </p:cTn>
                              </p:par>
                              <p:par>
                                <p:cTn id="497" presetID="19" presetClass="exit" presetSubtype="10" fill="hold" grpId="4" nodeType="withEffect">
                                  <p:stCondLst>
                                    <p:cond delay="0"/>
                                  </p:stCondLst>
                                  <p:childTnLst>
                                    <p:anim calcmode="lin" valueType="num">
                                      <p:cBhvr>
                                        <p:cTn id="498" dur="2250"/>
                                        <p:tgtEl>
                                          <p:spTgt spid="6"/>
                                        </p:tgtEl>
                                        <p:attrNameLst>
                                          <p:attrName>ppt_h</p:attrName>
                                        </p:attrNameLst>
                                      </p:cBhvr>
                                      <p:tavLst>
                                        <p:tav tm="0">
                                          <p:val>
                                            <p:strVal val="ppt_h"/>
                                          </p:val>
                                        </p:tav>
                                        <p:tav tm="100000">
                                          <p:val>
                                            <p:strVal val="ppt_h"/>
                                          </p:val>
                                        </p:tav>
                                      </p:tavLst>
                                    </p:anim>
                                    <p:anim calcmode="lin" valueType="num">
                                      <p:cBhvr>
                                        <p:cTn id="499" dur="225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0" dur="1" fill="hold">
                                          <p:stCondLst>
                                            <p:cond delay="2249"/>
                                          </p:stCondLst>
                                        </p:cTn>
                                        <p:tgtEl>
                                          <p:spTgt spid="6"/>
                                        </p:tgtEl>
                                        <p:attrNameLst>
                                          <p:attrName>style.visibility</p:attrName>
                                        </p:attrNameLst>
                                      </p:cBhvr>
                                      <p:to>
                                        <p:strVal val="hidden"/>
                                      </p:to>
                                    </p:set>
                                  </p:childTnLst>
                                </p:cTn>
                              </p:par>
                              <p:par>
                                <p:cTn id="501" presetID="19" presetClass="exit" presetSubtype="10" fill="hold" grpId="4" nodeType="withEffect">
                                  <p:stCondLst>
                                    <p:cond delay="0"/>
                                  </p:stCondLst>
                                  <p:childTnLst>
                                    <p:anim calcmode="lin" valueType="num">
                                      <p:cBhvr>
                                        <p:cTn id="502" dur="2250"/>
                                        <p:tgtEl>
                                          <p:spTgt spid="7"/>
                                        </p:tgtEl>
                                        <p:attrNameLst>
                                          <p:attrName>ppt_h</p:attrName>
                                        </p:attrNameLst>
                                      </p:cBhvr>
                                      <p:tavLst>
                                        <p:tav tm="0">
                                          <p:val>
                                            <p:strVal val="ppt_h"/>
                                          </p:val>
                                        </p:tav>
                                        <p:tav tm="100000">
                                          <p:val>
                                            <p:strVal val="ppt_h"/>
                                          </p:val>
                                        </p:tav>
                                      </p:tavLst>
                                    </p:anim>
                                    <p:anim calcmode="lin" valueType="num">
                                      <p:cBhvr>
                                        <p:cTn id="503" dur="225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4" dur="1" fill="hold">
                                          <p:stCondLst>
                                            <p:cond delay="2249"/>
                                          </p:stCondLst>
                                        </p:cTn>
                                        <p:tgtEl>
                                          <p:spTgt spid="7"/>
                                        </p:tgtEl>
                                        <p:attrNameLst>
                                          <p:attrName>style.visibility</p:attrName>
                                        </p:attrNameLst>
                                      </p:cBhvr>
                                      <p:to>
                                        <p:strVal val="hidden"/>
                                      </p:to>
                                    </p:set>
                                  </p:childTnLst>
                                </p:cTn>
                              </p:par>
                              <p:par>
                                <p:cTn id="505" presetID="19" presetClass="exit" presetSubtype="10" fill="hold" grpId="4" nodeType="withEffect">
                                  <p:stCondLst>
                                    <p:cond delay="0"/>
                                  </p:stCondLst>
                                  <p:childTnLst>
                                    <p:anim calcmode="lin" valueType="num">
                                      <p:cBhvr>
                                        <p:cTn id="506" dur="2250"/>
                                        <p:tgtEl>
                                          <p:spTgt spid="8"/>
                                        </p:tgtEl>
                                        <p:attrNameLst>
                                          <p:attrName>ppt_h</p:attrName>
                                        </p:attrNameLst>
                                      </p:cBhvr>
                                      <p:tavLst>
                                        <p:tav tm="0">
                                          <p:val>
                                            <p:strVal val="ppt_h"/>
                                          </p:val>
                                        </p:tav>
                                        <p:tav tm="100000">
                                          <p:val>
                                            <p:strVal val="ppt_h"/>
                                          </p:val>
                                        </p:tav>
                                      </p:tavLst>
                                    </p:anim>
                                    <p:anim calcmode="lin" valueType="num">
                                      <p:cBhvr>
                                        <p:cTn id="507" dur="225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8" dur="1" fill="hold">
                                          <p:stCondLst>
                                            <p:cond delay="2249"/>
                                          </p:stCondLst>
                                        </p:cTn>
                                        <p:tgtEl>
                                          <p:spTgt spid="8"/>
                                        </p:tgtEl>
                                        <p:attrNameLst>
                                          <p:attrName>style.visibility</p:attrName>
                                        </p:attrNameLst>
                                      </p:cBhvr>
                                      <p:to>
                                        <p:strVal val="hidden"/>
                                      </p:to>
                                    </p:set>
                                  </p:childTnLst>
                                </p:cTn>
                              </p:par>
                              <p:par>
                                <p:cTn id="509" presetID="19" presetClass="exit" presetSubtype="10" fill="hold" grpId="4" nodeType="withEffect">
                                  <p:stCondLst>
                                    <p:cond delay="0"/>
                                  </p:stCondLst>
                                  <p:childTnLst>
                                    <p:anim calcmode="lin" valueType="num">
                                      <p:cBhvr>
                                        <p:cTn id="510" dur="2250"/>
                                        <p:tgtEl>
                                          <p:spTgt spid="9"/>
                                        </p:tgtEl>
                                        <p:attrNameLst>
                                          <p:attrName>ppt_h</p:attrName>
                                        </p:attrNameLst>
                                      </p:cBhvr>
                                      <p:tavLst>
                                        <p:tav tm="0">
                                          <p:val>
                                            <p:strVal val="ppt_h"/>
                                          </p:val>
                                        </p:tav>
                                        <p:tav tm="100000">
                                          <p:val>
                                            <p:strVal val="ppt_h"/>
                                          </p:val>
                                        </p:tav>
                                      </p:tavLst>
                                    </p:anim>
                                    <p:anim calcmode="lin" valueType="num">
                                      <p:cBhvr>
                                        <p:cTn id="511" dur="225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2" dur="1" fill="hold">
                                          <p:stCondLst>
                                            <p:cond delay="2249"/>
                                          </p:stCondLst>
                                        </p:cTn>
                                        <p:tgtEl>
                                          <p:spTgt spid="9"/>
                                        </p:tgtEl>
                                        <p:attrNameLst>
                                          <p:attrName>style.visibility</p:attrName>
                                        </p:attrNameLst>
                                      </p:cBhvr>
                                      <p:to>
                                        <p:strVal val="hidden"/>
                                      </p:to>
                                    </p:set>
                                  </p:childTnLst>
                                </p:cTn>
                              </p:par>
                              <p:par>
                                <p:cTn id="513" presetID="23" presetClass="entr" presetSubtype="272" fill="hold" nodeType="withEffect">
                                  <p:stCondLst>
                                    <p:cond delay="0"/>
                                  </p:stCondLst>
                                  <p:childTnLst>
                                    <p:set>
                                      <p:cBhvr>
                                        <p:cTn id="514" dur="1" fill="hold">
                                          <p:stCondLst>
                                            <p:cond delay="0"/>
                                          </p:stCondLst>
                                        </p:cTn>
                                        <p:tgtEl>
                                          <p:spTgt spid="26"/>
                                        </p:tgtEl>
                                        <p:attrNameLst>
                                          <p:attrName>style.visibility</p:attrName>
                                        </p:attrNameLst>
                                      </p:cBhvr>
                                      <p:to>
                                        <p:strVal val="visible"/>
                                      </p:to>
                                    </p:set>
                                    <p:anim calcmode="lin" valueType="num">
                                      <p:cBhvr>
                                        <p:cTn id="515" dur="2250" fill="hold"/>
                                        <p:tgtEl>
                                          <p:spTgt spid="26"/>
                                        </p:tgtEl>
                                        <p:attrNameLst>
                                          <p:attrName>ppt_w</p:attrName>
                                        </p:attrNameLst>
                                      </p:cBhvr>
                                      <p:tavLst>
                                        <p:tav tm="0">
                                          <p:val>
                                            <p:strVal val="2/3*#ppt_w"/>
                                          </p:val>
                                        </p:tav>
                                        <p:tav tm="100000">
                                          <p:val>
                                            <p:strVal val="#ppt_w"/>
                                          </p:val>
                                        </p:tav>
                                      </p:tavLst>
                                    </p:anim>
                                    <p:anim calcmode="lin" valueType="num">
                                      <p:cBhvr>
                                        <p:cTn id="516" dur="2250" fill="hold"/>
                                        <p:tgtEl>
                                          <p:spTgt spid="26"/>
                                        </p:tgtEl>
                                        <p:attrNameLst>
                                          <p:attrName>ppt_h</p:attrName>
                                        </p:attrNameLst>
                                      </p:cBhvr>
                                      <p:tavLst>
                                        <p:tav tm="0">
                                          <p:val>
                                            <p:strVal val="2/3*#ppt_h"/>
                                          </p:val>
                                        </p:tav>
                                        <p:tav tm="100000">
                                          <p:val>
                                            <p:strVal val="#ppt_h"/>
                                          </p:val>
                                        </p:tav>
                                      </p:tavLst>
                                    </p:anim>
                                  </p:childTnLst>
                                </p:cTn>
                              </p:par>
                              <p:par>
                                <p:cTn id="517" presetID="8" presetClass="entr" presetSubtype="32" fill="hold" nodeType="withEffect">
                                  <p:stCondLst>
                                    <p:cond delay="0"/>
                                  </p:stCondLst>
                                  <p:childTnLst>
                                    <p:set>
                                      <p:cBhvr>
                                        <p:cTn id="518" dur="1" fill="hold">
                                          <p:stCondLst>
                                            <p:cond delay="0"/>
                                          </p:stCondLst>
                                        </p:cTn>
                                        <p:tgtEl>
                                          <p:spTgt spid="26"/>
                                        </p:tgtEl>
                                        <p:attrNameLst>
                                          <p:attrName>style.visibility</p:attrName>
                                        </p:attrNameLst>
                                      </p:cBhvr>
                                      <p:to>
                                        <p:strVal val="visible"/>
                                      </p:to>
                                    </p:set>
                                    <p:animEffect transition="in" filter="diamond(out)">
                                      <p:cBhvr>
                                        <p:cTn id="519" dur="2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5" grpId="0" animBg="1"/>
      <p:bldP spid="25" grpId="1" animBg="1"/>
      <p:bldP spid="25" grpId="2" animBg="1"/>
      <p:bldP spid="25" grpId="3" animBg="1"/>
      <p:bldP spid="25"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0" grpId="0" animBg="1"/>
      <p:bldP spid="30" grpId="1" animBg="1"/>
      <p:bldP spid="30" grpId="2" animBg="1"/>
      <p:bldP spid="30" grpId="3" animBg="1"/>
      <p:bldP spid="30" grpId="4" animBg="1"/>
      <p:bldP spid="32" grpId="0" animBg="1"/>
      <p:bldP spid="32" grpId="1" animBg="1"/>
      <p:bldP spid="32" grpId="2" animBg="1"/>
      <p:bldP spid="32" grpId="3" animBg="1"/>
      <p:bldP spid="32"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10749" y="0"/>
            <a:ext cx="9144000" cy="5143500"/>
          </a:xfrm>
          <a:prstGeom prst="rect">
            <a:avLst/>
          </a:prstGeom>
        </p:spPr>
      </p:pic>
      <p:sp>
        <p:nvSpPr>
          <p:cNvPr id="3" name="2 Rectángulo"/>
          <p:cNvSpPr/>
          <p:nvPr/>
        </p:nvSpPr>
        <p:spPr>
          <a:xfrm>
            <a:off x="2627784" y="123478"/>
            <a:ext cx="5688632" cy="3108543"/>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endParaRPr lang="es-ES" sz="1400" b="1" dirty="0">
              <a:solidFill>
                <a:srgbClr val="441918"/>
              </a:solidFill>
              <a:latin typeface="Hobo Std" pitchFamily="34" charset="0"/>
            </a:endParaRPr>
          </a:p>
          <a:p>
            <a:pPr algn="ctr">
              <a:defRPr/>
            </a:pPr>
            <a:r>
              <a:rPr lang="es-ES" sz="1600" b="1" dirty="0" smtClean="0">
                <a:solidFill>
                  <a:schemeClr val="tx2">
                    <a:lumMod val="25000"/>
                  </a:schemeClr>
                </a:solidFill>
                <a:latin typeface="Hobo Std" pitchFamily="34" charset="0"/>
              </a:rPr>
              <a:t>Tiene </a:t>
            </a:r>
            <a:r>
              <a:rPr lang="es-ES" sz="1600" b="1" dirty="0">
                <a:solidFill>
                  <a:schemeClr val="tx2">
                    <a:lumMod val="25000"/>
                  </a:schemeClr>
                </a:solidFill>
                <a:latin typeface="Hobo Std" pitchFamily="34" charset="0"/>
              </a:rPr>
              <a:t>efecto </a:t>
            </a:r>
            <a:r>
              <a:rPr lang="es-ES" sz="1600" b="1" dirty="0" err="1">
                <a:solidFill>
                  <a:schemeClr val="tx2">
                    <a:lumMod val="25000"/>
                  </a:schemeClr>
                </a:solidFill>
                <a:latin typeface="Hobo Std" pitchFamily="34" charset="0"/>
              </a:rPr>
              <a:t>antiestrés</a:t>
            </a:r>
            <a:endParaRPr lang="es-ES" sz="1600" b="1" dirty="0">
              <a:solidFill>
                <a:schemeClr val="tx2">
                  <a:lumMod val="25000"/>
                </a:schemeClr>
              </a:solidFill>
              <a:latin typeface="Hobo Std" pitchFamily="34" charset="0"/>
            </a:endParaRP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El </a:t>
            </a:r>
            <a:r>
              <a:rPr lang="es-ES" sz="1400" b="1" dirty="0" err="1">
                <a:solidFill>
                  <a:schemeClr val="tx2">
                    <a:lumMod val="25000"/>
                  </a:schemeClr>
                </a:solidFill>
                <a:latin typeface="Hobo Std" pitchFamily="34" charset="0"/>
              </a:rPr>
              <a:t>cineol</a:t>
            </a:r>
            <a:r>
              <a:rPr lang="es-ES" sz="1400" b="1" dirty="0">
                <a:solidFill>
                  <a:schemeClr val="tx2">
                    <a:lumMod val="25000"/>
                  </a:schemeClr>
                </a:solidFill>
                <a:latin typeface="Hobo Std" pitchFamily="34" charset="0"/>
              </a:rPr>
              <a:t>, uno de los componentes del jengibre, ayuda a regular la ansiedad y los estados de estrés, procurando una sensación de tranquilidad y favoreciendo el descanso. Es también ideal para conciliar el sueño</a:t>
            </a:r>
            <a:r>
              <a:rPr lang="es-ES" sz="1400" b="1" dirty="0" smtClean="0">
                <a:solidFill>
                  <a:schemeClr val="tx2">
                    <a:lumMod val="25000"/>
                  </a:schemeClr>
                </a:solidFill>
                <a:latin typeface="Hobo Std" pitchFamily="34" charset="0"/>
              </a:rPr>
              <a:t>.</a:t>
            </a:r>
          </a:p>
          <a:p>
            <a:pPr algn="ctr">
              <a:defRPr/>
            </a:pPr>
            <a:endParaRPr lang="es-ES" sz="1400" b="1" dirty="0">
              <a:solidFill>
                <a:schemeClr val="tx2">
                  <a:lumMod val="25000"/>
                </a:schemeClr>
              </a:solidFill>
              <a:latin typeface="Hobo Std" pitchFamily="34" charset="0"/>
            </a:endParaRPr>
          </a:p>
          <a:p>
            <a:pPr algn="ctr">
              <a:defRPr/>
            </a:pPr>
            <a:r>
              <a:rPr lang="es-ES" sz="1600" b="1" dirty="0">
                <a:solidFill>
                  <a:schemeClr val="tx2">
                    <a:lumMod val="25000"/>
                  </a:schemeClr>
                </a:solidFill>
                <a:latin typeface="Hobo Std" pitchFamily="34" charset="0"/>
              </a:rPr>
              <a:t>Alivia los dolores menstruales</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También posee un efecto relajante y calmante de los dolores en los ovarios previos a la menstruación.</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193476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17 Grupo"/>
          <p:cNvGrpSpPr/>
          <p:nvPr/>
        </p:nvGrpSpPr>
        <p:grpSpPr>
          <a:xfrm>
            <a:off x="0" y="35814"/>
            <a:ext cx="9131830" cy="5140102"/>
            <a:chOff x="-6896" y="3398"/>
            <a:chExt cx="9157792" cy="5140102"/>
          </a:xfrm>
        </p:grpSpPr>
        <p:grpSp>
          <p:nvGrpSpPr>
            <p:cNvPr id="19" name="18 Grupo"/>
            <p:cNvGrpSpPr/>
            <p:nvPr/>
          </p:nvGrpSpPr>
          <p:grpSpPr>
            <a:xfrm>
              <a:off x="0" y="2571750"/>
              <a:ext cx="9150896" cy="2571750"/>
              <a:chOff x="2339752" y="6172150"/>
              <a:chExt cx="9090248" cy="5152274"/>
            </a:xfrm>
          </p:grpSpPr>
          <p:sp>
            <p:nvSpPr>
              <p:cNvPr id="31" name="30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rot="10800000">
              <a:off x="-6896" y="3398"/>
              <a:ext cx="9150896" cy="2571750"/>
              <a:chOff x="2339752" y="6172150"/>
              <a:chExt cx="9090248" cy="5152274"/>
            </a:xfrm>
          </p:grpSpPr>
          <p:sp>
            <p:nvSpPr>
              <p:cNvPr id="21" name="20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36" name="3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000"/>
            <a:ext cx="9144000" cy="5143500"/>
          </a:xfrm>
          <a:prstGeom prst="donut">
            <a:avLst/>
          </a:prstGeom>
          <a:scene3d>
            <a:camera prst="orthographicFront"/>
            <a:lightRig rig="flat" dir="t"/>
          </a:scene3d>
          <a:sp3d>
            <a:bevelT w="165100" prst="coolSlant"/>
          </a:sp3d>
        </p:spPr>
      </p:pic>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7" y="7683"/>
            <a:ext cx="9144000" cy="5143500"/>
          </a:xfrm>
          <a:prstGeom prst="rect">
            <a:avLst/>
          </a:prstGeom>
        </p:spPr>
      </p:pic>
      <p:sp>
        <p:nvSpPr>
          <p:cNvPr id="8" name="7 Paralelogramo"/>
          <p:cNvSpPr/>
          <p:nvPr/>
        </p:nvSpPr>
        <p:spPr>
          <a:xfrm rot="5400000">
            <a:off x="3101697" y="-3084048"/>
            <a:ext cx="3003798"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a:off x="3067620" y="-2600531"/>
            <a:ext cx="3003798"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a:off x="3061629" y="-2096475"/>
            <a:ext cx="3003798"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a:off x="3056152" y="-1592418"/>
            <a:ext cx="3003800"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flipH="1">
            <a:off x="3036275" y="-2435976"/>
            <a:ext cx="3003798"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3002198" y="-1952459"/>
            <a:ext cx="3003798"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2996207" y="-1448403"/>
            <a:ext cx="3003798"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flipH="1">
            <a:off x="2990730" y="-944347"/>
            <a:ext cx="3003799"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flipH="1">
            <a:off x="3124108" y="-3182090"/>
            <a:ext cx="2765220"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flipH="1">
            <a:off x="3158185" y="-2644661"/>
            <a:ext cx="2765220"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3164176" y="-2084403"/>
            <a:ext cx="2765220"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flipH="1">
            <a:off x="3169652" y="-1524144"/>
            <a:ext cx="2765220"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3189531" y="-2461758"/>
            <a:ext cx="2765220"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a:off x="3223608" y="-1924329"/>
            <a:ext cx="2765220"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5400000">
            <a:off x="3229599" y="-1364070"/>
            <a:ext cx="2765220"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5400000">
            <a:off x="3235075" y="-803812"/>
            <a:ext cx="2765220" cy="9171897"/>
          </a:xfrm>
          <a:prstGeom prst="parallelogram">
            <a:avLst>
              <a:gd name="adj" fmla="val 93205"/>
            </a:avLst>
          </a:prstGeom>
          <a:noFill/>
          <a:ln w="88900" cap="rnd">
            <a:gradFill flip="none" rotWithShape="1">
              <a:gsLst>
                <a:gs pos="0">
                  <a:srgbClr val="FFFF00"/>
                </a:gs>
                <a:gs pos="21001">
                  <a:srgbClr val="0819FB"/>
                </a:gs>
                <a:gs pos="35001">
                  <a:srgbClr val="1A8D48"/>
                </a:gs>
                <a:gs pos="52000">
                  <a:srgbClr val="FFFF00"/>
                </a:gs>
                <a:gs pos="73000">
                  <a:srgbClr val="FFC000"/>
                </a:gs>
              </a:gsLst>
              <a:path path="circle">
                <a:fillToRect l="50000" t="50000" r="50000" b="50000"/>
              </a:path>
              <a:tileRect/>
            </a:gradFill>
            <a:prstDash val="sysDot"/>
          </a:ln>
          <a:effectLst>
            <a:glow rad="25400">
              <a:srgbClr val="00FFFF"/>
            </a:glow>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 name="3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544" y="0"/>
            <a:ext cx="9721080" cy="5138819"/>
          </a:xfrm>
          <a:prstGeom prst="rect">
            <a:avLst/>
          </a:prstGeom>
        </p:spPr>
      </p:pic>
    </p:spTree>
    <p:extLst>
      <p:ext uri="{BB962C8B-B14F-4D97-AF65-F5344CB8AC3E}">
        <p14:creationId xmlns:p14="http://schemas.microsoft.com/office/powerpoint/2010/main" val="407490458"/>
      </p:ext>
    </p:extLst>
  </p:cSld>
  <p:clrMapOvr>
    <a:masterClrMapping/>
  </p:clrMapOvr>
  <mc:AlternateContent xmlns:mc="http://schemas.openxmlformats.org/markup-compatibility/2006" xmlns:p14="http://schemas.microsoft.com/office/powerpoint/2010/main">
    <mc:Choice Requires="p14">
      <p:transition spd="slow" p14:dur="2000" advTm="18000"/>
    </mc:Choice>
    <mc:Fallback xmlns="">
      <p:transition spd="slow" advTm="1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4500" fill="hold"/>
                                        <p:tgtEl>
                                          <p:spTgt spid="8"/>
                                        </p:tgtEl>
                                        <p:attrNameLst>
                                          <p:attrName>ppt_x</p:attrName>
                                        </p:attrNameLst>
                                      </p:cBhvr>
                                      <p:tavLst>
                                        <p:tav tm="0">
                                          <p:val>
                                            <p:strVal val="0-#ppt_w/2"/>
                                          </p:val>
                                        </p:tav>
                                        <p:tav tm="100000">
                                          <p:val>
                                            <p:strVal val="#ppt_x"/>
                                          </p:val>
                                        </p:tav>
                                      </p:tavLst>
                                    </p:anim>
                                    <p:anim calcmode="lin" valueType="num">
                                      <p:cBhvr additive="base">
                                        <p:cTn id="8" dur="4500" fill="hold"/>
                                        <p:tgtEl>
                                          <p:spTgt spid="8"/>
                                        </p:tgtEl>
                                        <p:attrNameLst>
                                          <p:attrName>ppt_y</p:attrName>
                                        </p:attrNameLst>
                                      </p:cBhvr>
                                      <p:tavLst>
                                        <p:tav tm="0">
                                          <p:val>
                                            <p:strVal val="0-#ppt_h/2"/>
                                          </p:val>
                                        </p:tav>
                                        <p:tav tm="100000">
                                          <p:val>
                                            <p:strVal val="#ppt_y"/>
                                          </p:val>
                                        </p:tav>
                                      </p:tavLst>
                                    </p:anim>
                                  </p:childTnLst>
                                </p:cTn>
                              </p:par>
                              <p:par>
                                <p:cTn id="9" presetID="2" presetClass="exit" presetSubtype="4" fill="hold" grpId="1" nodeType="withEffect">
                                  <p:stCondLst>
                                    <p:cond delay="0"/>
                                  </p:stCondLst>
                                  <p:childTnLst>
                                    <p:anim calcmode="lin" valueType="num">
                                      <p:cBhvr additive="base">
                                        <p:cTn id="10" dur="4500"/>
                                        <p:tgtEl>
                                          <p:spTgt spid="8"/>
                                        </p:tgtEl>
                                        <p:attrNameLst>
                                          <p:attrName>ppt_x</p:attrName>
                                        </p:attrNameLst>
                                      </p:cBhvr>
                                      <p:tavLst>
                                        <p:tav tm="0">
                                          <p:val>
                                            <p:strVal val="ppt_x"/>
                                          </p:val>
                                        </p:tav>
                                        <p:tav tm="100000">
                                          <p:val>
                                            <p:strVal val="ppt_x"/>
                                          </p:val>
                                        </p:tav>
                                      </p:tavLst>
                                    </p:anim>
                                    <p:anim calcmode="lin" valueType="num">
                                      <p:cBhvr additive="base">
                                        <p:cTn id="11" dur="4500"/>
                                        <p:tgtEl>
                                          <p:spTgt spid="8"/>
                                        </p:tgtEl>
                                        <p:attrNameLst>
                                          <p:attrName>ppt_y</p:attrName>
                                        </p:attrNameLst>
                                      </p:cBhvr>
                                      <p:tavLst>
                                        <p:tav tm="0">
                                          <p:val>
                                            <p:strVal val="ppt_y"/>
                                          </p:val>
                                        </p:tav>
                                        <p:tav tm="100000">
                                          <p:val>
                                            <p:strVal val="1+ppt_h/2"/>
                                          </p:val>
                                        </p:tav>
                                      </p:tavLst>
                                    </p:anim>
                                    <p:set>
                                      <p:cBhvr>
                                        <p:cTn id="12" dur="1" fill="hold">
                                          <p:stCondLst>
                                            <p:cond delay="4499"/>
                                          </p:stCondLst>
                                        </p:cTn>
                                        <p:tgtEl>
                                          <p:spTgt spid="8"/>
                                        </p:tgtEl>
                                        <p:attrNameLst>
                                          <p:attrName>style.visibility</p:attrName>
                                        </p:attrNameLst>
                                      </p:cBhvr>
                                      <p:to>
                                        <p:strVal val="hidden"/>
                                      </p:to>
                                    </p:set>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4500" fill="hold"/>
                                        <p:tgtEl>
                                          <p:spTgt spid="6"/>
                                        </p:tgtEl>
                                        <p:attrNameLst>
                                          <p:attrName>ppt_x</p:attrName>
                                        </p:attrNameLst>
                                      </p:cBhvr>
                                      <p:tavLst>
                                        <p:tav tm="0">
                                          <p:val>
                                            <p:strVal val="0-#ppt_w/2"/>
                                          </p:val>
                                        </p:tav>
                                        <p:tav tm="100000">
                                          <p:val>
                                            <p:strVal val="#ppt_x"/>
                                          </p:val>
                                        </p:tav>
                                      </p:tavLst>
                                    </p:anim>
                                    <p:anim calcmode="lin" valueType="num">
                                      <p:cBhvr additive="base">
                                        <p:cTn id="16" dur="4500" fill="hold"/>
                                        <p:tgtEl>
                                          <p:spTgt spid="6"/>
                                        </p:tgtEl>
                                        <p:attrNameLst>
                                          <p:attrName>ppt_y</p:attrName>
                                        </p:attrNameLst>
                                      </p:cBhvr>
                                      <p:tavLst>
                                        <p:tav tm="0">
                                          <p:val>
                                            <p:strVal val="0-#ppt_h/2"/>
                                          </p:val>
                                        </p:tav>
                                        <p:tav tm="100000">
                                          <p:val>
                                            <p:strVal val="#ppt_y"/>
                                          </p:val>
                                        </p:tav>
                                      </p:tavLst>
                                    </p:anim>
                                  </p:childTnLst>
                                </p:cTn>
                              </p:par>
                              <p:par>
                                <p:cTn id="17" presetID="2" presetClass="exit" presetSubtype="4" fill="hold" grpId="1" nodeType="withEffect">
                                  <p:stCondLst>
                                    <p:cond delay="0"/>
                                  </p:stCondLst>
                                  <p:childTnLst>
                                    <p:anim calcmode="lin" valueType="num">
                                      <p:cBhvr additive="base">
                                        <p:cTn id="18" dur="4500"/>
                                        <p:tgtEl>
                                          <p:spTgt spid="6"/>
                                        </p:tgtEl>
                                        <p:attrNameLst>
                                          <p:attrName>ppt_x</p:attrName>
                                        </p:attrNameLst>
                                      </p:cBhvr>
                                      <p:tavLst>
                                        <p:tav tm="0">
                                          <p:val>
                                            <p:strVal val="ppt_x"/>
                                          </p:val>
                                        </p:tav>
                                        <p:tav tm="100000">
                                          <p:val>
                                            <p:strVal val="ppt_x"/>
                                          </p:val>
                                        </p:tav>
                                      </p:tavLst>
                                    </p:anim>
                                    <p:anim calcmode="lin" valueType="num">
                                      <p:cBhvr additive="base">
                                        <p:cTn id="19" dur="4500"/>
                                        <p:tgtEl>
                                          <p:spTgt spid="6"/>
                                        </p:tgtEl>
                                        <p:attrNameLst>
                                          <p:attrName>ppt_y</p:attrName>
                                        </p:attrNameLst>
                                      </p:cBhvr>
                                      <p:tavLst>
                                        <p:tav tm="0">
                                          <p:val>
                                            <p:strVal val="ppt_y"/>
                                          </p:val>
                                        </p:tav>
                                        <p:tav tm="100000">
                                          <p:val>
                                            <p:strVal val="1+ppt_h/2"/>
                                          </p:val>
                                        </p:tav>
                                      </p:tavLst>
                                    </p:anim>
                                    <p:set>
                                      <p:cBhvr>
                                        <p:cTn id="20" dur="1" fill="hold">
                                          <p:stCondLst>
                                            <p:cond delay="4499"/>
                                          </p:stCondLst>
                                        </p:cTn>
                                        <p:tgtEl>
                                          <p:spTgt spid="6"/>
                                        </p:tgtEl>
                                        <p:attrNameLst>
                                          <p:attrName>style.visibility</p:attrName>
                                        </p:attrNameLst>
                                      </p:cBhvr>
                                      <p:to>
                                        <p:strVal val="hidden"/>
                                      </p:to>
                                    </p:set>
                                  </p:childTnLst>
                                </p:cTn>
                              </p:par>
                              <p:par>
                                <p:cTn id="21" presetID="2" presetClass="entr" presetSubtype="9"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4500" fill="hold"/>
                                        <p:tgtEl>
                                          <p:spTgt spid="7"/>
                                        </p:tgtEl>
                                        <p:attrNameLst>
                                          <p:attrName>ppt_x</p:attrName>
                                        </p:attrNameLst>
                                      </p:cBhvr>
                                      <p:tavLst>
                                        <p:tav tm="0">
                                          <p:val>
                                            <p:strVal val="0-#ppt_w/2"/>
                                          </p:val>
                                        </p:tav>
                                        <p:tav tm="100000">
                                          <p:val>
                                            <p:strVal val="#ppt_x"/>
                                          </p:val>
                                        </p:tav>
                                      </p:tavLst>
                                    </p:anim>
                                    <p:anim calcmode="lin" valueType="num">
                                      <p:cBhvr additive="base">
                                        <p:cTn id="24" dur="4500" fill="hold"/>
                                        <p:tgtEl>
                                          <p:spTgt spid="7"/>
                                        </p:tgtEl>
                                        <p:attrNameLst>
                                          <p:attrName>ppt_y</p:attrName>
                                        </p:attrNameLst>
                                      </p:cBhvr>
                                      <p:tavLst>
                                        <p:tav tm="0">
                                          <p:val>
                                            <p:strVal val="0-#ppt_h/2"/>
                                          </p:val>
                                        </p:tav>
                                        <p:tav tm="100000">
                                          <p:val>
                                            <p:strVal val="#ppt_y"/>
                                          </p:val>
                                        </p:tav>
                                      </p:tavLst>
                                    </p:anim>
                                  </p:childTnLst>
                                </p:cTn>
                              </p:par>
                              <p:par>
                                <p:cTn id="25" presetID="2" presetClass="exit" presetSubtype="4" fill="hold" grpId="1" nodeType="withEffect">
                                  <p:stCondLst>
                                    <p:cond delay="0"/>
                                  </p:stCondLst>
                                  <p:childTnLst>
                                    <p:anim calcmode="lin" valueType="num">
                                      <p:cBhvr additive="base">
                                        <p:cTn id="26" dur="4500"/>
                                        <p:tgtEl>
                                          <p:spTgt spid="7"/>
                                        </p:tgtEl>
                                        <p:attrNameLst>
                                          <p:attrName>ppt_x</p:attrName>
                                        </p:attrNameLst>
                                      </p:cBhvr>
                                      <p:tavLst>
                                        <p:tav tm="0">
                                          <p:val>
                                            <p:strVal val="ppt_x"/>
                                          </p:val>
                                        </p:tav>
                                        <p:tav tm="100000">
                                          <p:val>
                                            <p:strVal val="ppt_x"/>
                                          </p:val>
                                        </p:tav>
                                      </p:tavLst>
                                    </p:anim>
                                    <p:anim calcmode="lin" valueType="num">
                                      <p:cBhvr additive="base">
                                        <p:cTn id="27" dur="4500"/>
                                        <p:tgtEl>
                                          <p:spTgt spid="7"/>
                                        </p:tgtEl>
                                        <p:attrNameLst>
                                          <p:attrName>ppt_y</p:attrName>
                                        </p:attrNameLst>
                                      </p:cBhvr>
                                      <p:tavLst>
                                        <p:tav tm="0">
                                          <p:val>
                                            <p:strVal val="ppt_y"/>
                                          </p:val>
                                        </p:tav>
                                        <p:tav tm="100000">
                                          <p:val>
                                            <p:strVal val="1+ppt_h/2"/>
                                          </p:val>
                                        </p:tav>
                                      </p:tavLst>
                                    </p:anim>
                                    <p:set>
                                      <p:cBhvr>
                                        <p:cTn id="28" dur="1" fill="hold">
                                          <p:stCondLst>
                                            <p:cond delay="4499"/>
                                          </p:stCondLst>
                                        </p:cTn>
                                        <p:tgtEl>
                                          <p:spTgt spid="7"/>
                                        </p:tgtEl>
                                        <p:attrNameLst>
                                          <p:attrName>style.visibility</p:attrName>
                                        </p:attrNameLst>
                                      </p:cBhvr>
                                      <p:to>
                                        <p:strVal val="hidden"/>
                                      </p:to>
                                    </p:set>
                                  </p:childTnLst>
                                </p:cTn>
                              </p:par>
                              <p:par>
                                <p:cTn id="29" presetID="2" presetClass="entr" presetSubtype="9"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4500" fill="hold"/>
                                        <p:tgtEl>
                                          <p:spTgt spid="9"/>
                                        </p:tgtEl>
                                        <p:attrNameLst>
                                          <p:attrName>ppt_x</p:attrName>
                                        </p:attrNameLst>
                                      </p:cBhvr>
                                      <p:tavLst>
                                        <p:tav tm="0">
                                          <p:val>
                                            <p:strVal val="0-#ppt_w/2"/>
                                          </p:val>
                                        </p:tav>
                                        <p:tav tm="100000">
                                          <p:val>
                                            <p:strVal val="#ppt_x"/>
                                          </p:val>
                                        </p:tav>
                                      </p:tavLst>
                                    </p:anim>
                                    <p:anim calcmode="lin" valueType="num">
                                      <p:cBhvr additive="base">
                                        <p:cTn id="32" dur="4500" fill="hold"/>
                                        <p:tgtEl>
                                          <p:spTgt spid="9"/>
                                        </p:tgtEl>
                                        <p:attrNameLst>
                                          <p:attrName>ppt_y</p:attrName>
                                        </p:attrNameLst>
                                      </p:cBhvr>
                                      <p:tavLst>
                                        <p:tav tm="0">
                                          <p:val>
                                            <p:strVal val="0-#ppt_h/2"/>
                                          </p:val>
                                        </p:tav>
                                        <p:tav tm="100000">
                                          <p:val>
                                            <p:strVal val="#ppt_y"/>
                                          </p:val>
                                        </p:tav>
                                      </p:tavLst>
                                    </p:anim>
                                  </p:childTnLst>
                                </p:cTn>
                              </p:par>
                              <p:par>
                                <p:cTn id="33" presetID="2" presetClass="exit" presetSubtype="4" fill="hold" grpId="1" nodeType="withEffect">
                                  <p:stCondLst>
                                    <p:cond delay="0"/>
                                  </p:stCondLst>
                                  <p:childTnLst>
                                    <p:anim calcmode="lin" valueType="num">
                                      <p:cBhvr additive="base">
                                        <p:cTn id="34" dur="4500"/>
                                        <p:tgtEl>
                                          <p:spTgt spid="9"/>
                                        </p:tgtEl>
                                        <p:attrNameLst>
                                          <p:attrName>ppt_x</p:attrName>
                                        </p:attrNameLst>
                                      </p:cBhvr>
                                      <p:tavLst>
                                        <p:tav tm="0">
                                          <p:val>
                                            <p:strVal val="ppt_x"/>
                                          </p:val>
                                        </p:tav>
                                        <p:tav tm="100000">
                                          <p:val>
                                            <p:strVal val="ppt_x"/>
                                          </p:val>
                                        </p:tav>
                                      </p:tavLst>
                                    </p:anim>
                                    <p:anim calcmode="lin" valueType="num">
                                      <p:cBhvr additive="base">
                                        <p:cTn id="35" dur="4500"/>
                                        <p:tgtEl>
                                          <p:spTgt spid="9"/>
                                        </p:tgtEl>
                                        <p:attrNameLst>
                                          <p:attrName>ppt_y</p:attrName>
                                        </p:attrNameLst>
                                      </p:cBhvr>
                                      <p:tavLst>
                                        <p:tav tm="0">
                                          <p:val>
                                            <p:strVal val="ppt_y"/>
                                          </p:val>
                                        </p:tav>
                                        <p:tav tm="100000">
                                          <p:val>
                                            <p:strVal val="1+ppt_h/2"/>
                                          </p:val>
                                        </p:tav>
                                      </p:tavLst>
                                    </p:anim>
                                    <p:set>
                                      <p:cBhvr>
                                        <p:cTn id="36" dur="1" fill="hold">
                                          <p:stCondLst>
                                            <p:cond delay="4499"/>
                                          </p:stCondLst>
                                        </p:cTn>
                                        <p:tgtEl>
                                          <p:spTgt spid="9"/>
                                        </p:tgtEl>
                                        <p:attrNameLst>
                                          <p:attrName>style.visibility</p:attrName>
                                        </p:attrNameLst>
                                      </p:cBhvr>
                                      <p:to>
                                        <p:strVal val="hidden"/>
                                      </p:to>
                                    </p:set>
                                  </p:childTnLst>
                                </p:cTn>
                              </p:par>
                              <p:par>
                                <p:cTn id="37" presetID="2" presetClass="entr" presetSubtype="9"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500" fill="hold"/>
                                        <p:tgtEl>
                                          <p:spTgt spid="10"/>
                                        </p:tgtEl>
                                        <p:attrNameLst>
                                          <p:attrName>ppt_x</p:attrName>
                                        </p:attrNameLst>
                                      </p:cBhvr>
                                      <p:tavLst>
                                        <p:tav tm="0">
                                          <p:val>
                                            <p:strVal val="0-#ppt_w/2"/>
                                          </p:val>
                                        </p:tav>
                                        <p:tav tm="100000">
                                          <p:val>
                                            <p:strVal val="#ppt_x"/>
                                          </p:val>
                                        </p:tav>
                                      </p:tavLst>
                                    </p:anim>
                                    <p:anim calcmode="lin" valueType="num">
                                      <p:cBhvr additive="base">
                                        <p:cTn id="40" dur="4500" fill="hold"/>
                                        <p:tgtEl>
                                          <p:spTgt spid="10"/>
                                        </p:tgtEl>
                                        <p:attrNameLst>
                                          <p:attrName>ppt_y</p:attrName>
                                        </p:attrNameLst>
                                      </p:cBhvr>
                                      <p:tavLst>
                                        <p:tav tm="0">
                                          <p:val>
                                            <p:strVal val="0-#ppt_h/2"/>
                                          </p:val>
                                        </p:tav>
                                        <p:tav tm="100000">
                                          <p:val>
                                            <p:strVal val="#ppt_y"/>
                                          </p:val>
                                        </p:tav>
                                      </p:tavLst>
                                    </p:anim>
                                  </p:childTnLst>
                                </p:cTn>
                              </p:par>
                              <p:par>
                                <p:cTn id="41" presetID="2" presetClass="exit" presetSubtype="1" fill="hold" grpId="1" nodeType="withEffect">
                                  <p:stCondLst>
                                    <p:cond delay="0"/>
                                  </p:stCondLst>
                                  <p:childTnLst>
                                    <p:anim calcmode="lin" valueType="num">
                                      <p:cBhvr additive="base">
                                        <p:cTn id="42" dur="4500"/>
                                        <p:tgtEl>
                                          <p:spTgt spid="10"/>
                                        </p:tgtEl>
                                        <p:attrNameLst>
                                          <p:attrName>ppt_x</p:attrName>
                                        </p:attrNameLst>
                                      </p:cBhvr>
                                      <p:tavLst>
                                        <p:tav tm="0">
                                          <p:val>
                                            <p:strVal val="ppt_x"/>
                                          </p:val>
                                        </p:tav>
                                        <p:tav tm="100000">
                                          <p:val>
                                            <p:strVal val="ppt_x"/>
                                          </p:val>
                                        </p:tav>
                                      </p:tavLst>
                                    </p:anim>
                                    <p:anim calcmode="lin" valueType="num">
                                      <p:cBhvr additive="base">
                                        <p:cTn id="43" dur="4500"/>
                                        <p:tgtEl>
                                          <p:spTgt spid="10"/>
                                        </p:tgtEl>
                                        <p:attrNameLst>
                                          <p:attrName>ppt_y</p:attrName>
                                        </p:attrNameLst>
                                      </p:cBhvr>
                                      <p:tavLst>
                                        <p:tav tm="0">
                                          <p:val>
                                            <p:strVal val="ppt_y"/>
                                          </p:val>
                                        </p:tav>
                                        <p:tav tm="100000">
                                          <p:val>
                                            <p:strVal val="0-ppt_h/2"/>
                                          </p:val>
                                        </p:tav>
                                      </p:tavLst>
                                    </p:anim>
                                    <p:set>
                                      <p:cBhvr>
                                        <p:cTn id="44" dur="1" fill="hold">
                                          <p:stCondLst>
                                            <p:cond delay="4499"/>
                                          </p:stCondLst>
                                        </p:cTn>
                                        <p:tgtEl>
                                          <p:spTgt spid="10"/>
                                        </p:tgtEl>
                                        <p:attrNameLst>
                                          <p:attrName>style.visibility</p:attrName>
                                        </p:attrNameLst>
                                      </p:cBhvr>
                                      <p:to>
                                        <p:strVal val="hidden"/>
                                      </p:to>
                                    </p:set>
                                  </p:childTnLst>
                                </p:cTn>
                              </p:par>
                              <p:par>
                                <p:cTn id="45" presetID="2" presetClass="entr" presetSubtype="9"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4500" fill="hold"/>
                                        <p:tgtEl>
                                          <p:spTgt spid="11"/>
                                        </p:tgtEl>
                                        <p:attrNameLst>
                                          <p:attrName>ppt_x</p:attrName>
                                        </p:attrNameLst>
                                      </p:cBhvr>
                                      <p:tavLst>
                                        <p:tav tm="0">
                                          <p:val>
                                            <p:strVal val="0-#ppt_w/2"/>
                                          </p:val>
                                        </p:tav>
                                        <p:tav tm="100000">
                                          <p:val>
                                            <p:strVal val="#ppt_x"/>
                                          </p:val>
                                        </p:tav>
                                      </p:tavLst>
                                    </p:anim>
                                    <p:anim calcmode="lin" valueType="num">
                                      <p:cBhvr additive="base">
                                        <p:cTn id="48" dur="4500" fill="hold"/>
                                        <p:tgtEl>
                                          <p:spTgt spid="11"/>
                                        </p:tgtEl>
                                        <p:attrNameLst>
                                          <p:attrName>ppt_y</p:attrName>
                                        </p:attrNameLst>
                                      </p:cBhvr>
                                      <p:tavLst>
                                        <p:tav tm="0">
                                          <p:val>
                                            <p:strVal val="0-#ppt_h/2"/>
                                          </p:val>
                                        </p:tav>
                                        <p:tav tm="100000">
                                          <p:val>
                                            <p:strVal val="#ppt_y"/>
                                          </p:val>
                                        </p:tav>
                                      </p:tavLst>
                                    </p:anim>
                                  </p:childTnLst>
                                </p:cTn>
                              </p:par>
                              <p:par>
                                <p:cTn id="49" presetID="2" presetClass="exit" presetSubtype="1" fill="hold" grpId="1" nodeType="withEffect">
                                  <p:stCondLst>
                                    <p:cond delay="0"/>
                                  </p:stCondLst>
                                  <p:childTnLst>
                                    <p:anim calcmode="lin" valueType="num">
                                      <p:cBhvr additive="base">
                                        <p:cTn id="50" dur="4500"/>
                                        <p:tgtEl>
                                          <p:spTgt spid="11"/>
                                        </p:tgtEl>
                                        <p:attrNameLst>
                                          <p:attrName>ppt_x</p:attrName>
                                        </p:attrNameLst>
                                      </p:cBhvr>
                                      <p:tavLst>
                                        <p:tav tm="0">
                                          <p:val>
                                            <p:strVal val="ppt_x"/>
                                          </p:val>
                                        </p:tav>
                                        <p:tav tm="100000">
                                          <p:val>
                                            <p:strVal val="ppt_x"/>
                                          </p:val>
                                        </p:tav>
                                      </p:tavLst>
                                    </p:anim>
                                    <p:anim calcmode="lin" valueType="num">
                                      <p:cBhvr additive="base">
                                        <p:cTn id="51" dur="4500"/>
                                        <p:tgtEl>
                                          <p:spTgt spid="11"/>
                                        </p:tgtEl>
                                        <p:attrNameLst>
                                          <p:attrName>ppt_y</p:attrName>
                                        </p:attrNameLst>
                                      </p:cBhvr>
                                      <p:tavLst>
                                        <p:tav tm="0">
                                          <p:val>
                                            <p:strVal val="ppt_y"/>
                                          </p:val>
                                        </p:tav>
                                        <p:tav tm="100000">
                                          <p:val>
                                            <p:strVal val="0-ppt_h/2"/>
                                          </p:val>
                                        </p:tav>
                                      </p:tavLst>
                                    </p:anim>
                                    <p:set>
                                      <p:cBhvr>
                                        <p:cTn id="52" dur="1" fill="hold">
                                          <p:stCondLst>
                                            <p:cond delay="4499"/>
                                          </p:stCondLst>
                                        </p:cTn>
                                        <p:tgtEl>
                                          <p:spTgt spid="11"/>
                                        </p:tgtEl>
                                        <p:attrNameLst>
                                          <p:attrName>style.visibility</p:attrName>
                                        </p:attrNameLst>
                                      </p:cBhvr>
                                      <p:to>
                                        <p:strVal val="hidden"/>
                                      </p:to>
                                    </p:set>
                                  </p:childTnLst>
                                </p:cTn>
                              </p:par>
                              <p:par>
                                <p:cTn id="53" presetID="2" presetClass="entr" presetSubtype="9"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4500" fill="hold"/>
                                        <p:tgtEl>
                                          <p:spTgt spid="12"/>
                                        </p:tgtEl>
                                        <p:attrNameLst>
                                          <p:attrName>ppt_x</p:attrName>
                                        </p:attrNameLst>
                                      </p:cBhvr>
                                      <p:tavLst>
                                        <p:tav tm="0">
                                          <p:val>
                                            <p:strVal val="0-#ppt_w/2"/>
                                          </p:val>
                                        </p:tav>
                                        <p:tav tm="100000">
                                          <p:val>
                                            <p:strVal val="#ppt_x"/>
                                          </p:val>
                                        </p:tav>
                                      </p:tavLst>
                                    </p:anim>
                                    <p:anim calcmode="lin" valueType="num">
                                      <p:cBhvr additive="base">
                                        <p:cTn id="56" dur="4500" fill="hold"/>
                                        <p:tgtEl>
                                          <p:spTgt spid="12"/>
                                        </p:tgtEl>
                                        <p:attrNameLst>
                                          <p:attrName>ppt_y</p:attrName>
                                        </p:attrNameLst>
                                      </p:cBhvr>
                                      <p:tavLst>
                                        <p:tav tm="0">
                                          <p:val>
                                            <p:strVal val="0-#ppt_h/2"/>
                                          </p:val>
                                        </p:tav>
                                        <p:tav tm="100000">
                                          <p:val>
                                            <p:strVal val="#ppt_y"/>
                                          </p:val>
                                        </p:tav>
                                      </p:tavLst>
                                    </p:anim>
                                  </p:childTnLst>
                                </p:cTn>
                              </p:par>
                              <p:par>
                                <p:cTn id="57" presetID="2" presetClass="exit" presetSubtype="1" fill="hold" grpId="1" nodeType="withEffect">
                                  <p:stCondLst>
                                    <p:cond delay="0"/>
                                  </p:stCondLst>
                                  <p:childTnLst>
                                    <p:anim calcmode="lin" valueType="num">
                                      <p:cBhvr additive="base">
                                        <p:cTn id="58" dur="4500"/>
                                        <p:tgtEl>
                                          <p:spTgt spid="12"/>
                                        </p:tgtEl>
                                        <p:attrNameLst>
                                          <p:attrName>ppt_x</p:attrName>
                                        </p:attrNameLst>
                                      </p:cBhvr>
                                      <p:tavLst>
                                        <p:tav tm="0">
                                          <p:val>
                                            <p:strVal val="ppt_x"/>
                                          </p:val>
                                        </p:tav>
                                        <p:tav tm="100000">
                                          <p:val>
                                            <p:strVal val="ppt_x"/>
                                          </p:val>
                                        </p:tav>
                                      </p:tavLst>
                                    </p:anim>
                                    <p:anim calcmode="lin" valueType="num">
                                      <p:cBhvr additive="base">
                                        <p:cTn id="59" dur="4500"/>
                                        <p:tgtEl>
                                          <p:spTgt spid="12"/>
                                        </p:tgtEl>
                                        <p:attrNameLst>
                                          <p:attrName>ppt_y</p:attrName>
                                        </p:attrNameLst>
                                      </p:cBhvr>
                                      <p:tavLst>
                                        <p:tav tm="0">
                                          <p:val>
                                            <p:strVal val="ppt_y"/>
                                          </p:val>
                                        </p:tav>
                                        <p:tav tm="100000">
                                          <p:val>
                                            <p:strVal val="0-ppt_h/2"/>
                                          </p:val>
                                        </p:tav>
                                      </p:tavLst>
                                    </p:anim>
                                    <p:set>
                                      <p:cBhvr>
                                        <p:cTn id="60" dur="1" fill="hold">
                                          <p:stCondLst>
                                            <p:cond delay="4499"/>
                                          </p:stCondLst>
                                        </p:cTn>
                                        <p:tgtEl>
                                          <p:spTgt spid="12"/>
                                        </p:tgtEl>
                                        <p:attrNameLst>
                                          <p:attrName>style.visibility</p:attrName>
                                        </p:attrNameLst>
                                      </p:cBhvr>
                                      <p:to>
                                        <p:strVal val="hidden"/>
                                      </p:to>
                                    </p:set>
                                  </p:childTnLst>
                                </p:cTn>
                              </p:par>
                              <p:par>
                                <p:cTn id="61" presetID="2" presetClass="entr" presetSubtype="9"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4500" fill="hold"/>
                                        <p:tgtEl>
                                          <p:spTgt spid="13"/>
                                        </p:tgtEl>
                                        <p:attrNameLst>
                                          <p:attrName>ppt_x</p:attrName>
                                        </p:attrNameLst>
                                      </p:cBhvr>
                                      <p:tavLst>
                                        <p:tav tm="0">
                                          <p:val>
                                            <p:strVal val="0-#ppt_w/2"/>
                                          </p:val>
                                        </p:tav>
                                        <p:tav tm="100000">
                                          <p:val>
                                            <p:strVal val="#ppt_x"/>
                                          </p:val>
                                        </p:tav>
                                      </p:tavLst>
                                    </p:anim>
                                    <p:anim calcmode="lin" valueType="num">
                                      <p:cBhvr additive="base">
                                        <p:cTn id="64" dur="4500" fill="hold"/>
                                        <p:tgtEl>
                                          <p:spTgt spid="13"/>
                                        </p:tgtEl>
                                        <p:attrNameLst>
                                          <p:attrName>ppt_y</p:attrName>
                                        </p:attrNameLst>
                                      </p:cBhvr>
                                      <p:tavLst>
                                        <p:tav tm="0">
                                          <p:val>
                                            <p:strVal val="0-#ppt_h/2"/>
                                          </p:val>
                                        </p:tav>
                                        <p:tav tm="100000">
                                          <p:val>
                                            <p:strVal val="#ppt_y"/>
                                          </p:val>
                                        </p:tav>
                                      </p:tavLst>
                                    </p:anim>
                                  </p:childTnLst>
                                </p:cTn>
                              </p:par>
                              <p:par>
                                <p:cTn id="65" presetID="2" presetClass="exit" presetSubtype="1" fill="hold" grpId="1" nodeType="withEffect">
                                  <p:stCondLst>
                                    <p:cond delay="0"/>
                                  </p:stCondLst>
                                  <p:childTnLst>
                                    <p:anim calcmode="lin" valueType="num">
                                      <p:cBhvr additive="base">
                                        <p:cTn id="66" dur="4500"/>
                                        <p:tgtEl>
                                          <p:spTgt spid="13"/>
                                        </p:tgtEl>
                                        <p:attrNameLst>
                                          <p:attrName>ppt_x</p:attrName>
                                        </p:attrNameLst>
                                      </p:cBhvr>
                                      <p:tavLst>
                                        <p:tav tm="0">
                                          <p:val>
                                            <p:strVal val="ppt_x"/>
                                          </p:val>
                                        </p:tav>
                                        <p:tav tm="100000">
                                          <p:val>
                                            <p:strVal val="ppt_x"/>
                                          </p:val>
                                        </p:tav>
                                      </p:tavLst>
                                    </p:anim>
                                    <p:anim calcmode="lin" valueType="num">
                                      <p:cBhvr additive="base">
                                        <p:cTn id="67" dur="4500"/>
                                        <p:tgtEl>
                                          <p:spTgt spid="13"/>
                                        </p:tgtEl>
                                        <p:attrNameLst>
                                          <p:attrName>ppt_y</p:attrName>
                                        </p:attrNameLst>
                                      </p:cBhvr>
                                      <p:tavLst>
                                        <p:tav tm="0">
                                          <p:val>
                                            <p:strVal val="ppt_y"/>
                                          </p:val>
                                        </p:tav>
                                        <p:tav tm="100000">
                                          <p:val>
                                            <p:strVal val="0-ppt_h/2"/>
                                          </p:val>
                                        </p:tav>
                                      </p:tavLst>
                                    </p:anim>
                                    <p:set>
                                      <p:cBhvr>
                                        <p:cTn id="68" dur="1" fill="hold">
                                          <p:stCondLst>
                                            <p:cond delay="4499"/>
                                          </p:stCondLst>
                                        </p:cTn>
                                        <p:tgtEl>
                                          <p:spTgt spid="13"/>
                                        </p:tgtEl>
                                        <p:attrNameLst>
                                          <p:attrName>style.visibility</p:attrName>
                                        </p:attrNameLst>
                                      </p:cBhvr>
                                      <p:to>
                                        <p:strVal val="hidden"/>
                                      </p:to>
                                    </p:set>
                                  </p:childTnLst>
                                </p:cTn>
                              </p:par>
                              <p:par>
                                <p:cTn id="69" presetID="2" presetClass="entr" presetSubtype="9"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4500" fill="hold"/>
                                        <p:tgtEl>
                                          <p:spTgt spid="25"/>
                                        </p:tgtEl>
                                        <p:attrNameLst>
                                          <p:attrName>ppt_x</p:attrName>
                                        </p:attrNameLst>
                                      </p:cBhvr>
                                      <p:tavLst>
                                        <p:tav tm="0">
                                          <p:val>
                                            <p:strVal val="0-#ppt_w/2"/>
                                          </p:val>
                                        </p:tav>
                                        <p:tav tm="100000">
                                          <p:val>
                                            <p:strVal val="#ppt_x"/>
                                          </p:val>
                                        </p:tav>
                                      </p:tavLst>
                                    </p:anim>
                                    <p:anim calcmode="lin" valueType="num">
                                      <p:cBhvr additive="base">
                                        <p:cTn id="72" dur="4500" fill="hold"/>
                                        <p:tgtEl>
                                          <p:spTgt spid="25"/>
                                        </p:tgtEl>
                                        <p:attrNameLst>
                                          <p:attrName>ppt_y</p:attrName>
                                        </p:attrNameLst>
                                      </p:cBhvr>
                                      <p:tavLst>
                                        <p:tav tm="0">
                                          <p:val>
                                            <p:strVal val="0-#ppt_h/2"/>
                                          </p:val>
                                        </p:tav>
                                        <p:tav tm="100000">
                                          <p:val>
                                            <p:strVal val="#ppt_y"/>
                                          </p:val>
                                        </p:tav>
                                      </p:tavLst>
                                    </p:anim>
                                  </p:childTnLst>
                                </p:cTn>
                              </p:par>
                              <p:par>
                                <p:cTn id="73" presetID="2" presetClass="exit" presetSubtype="4" fill="hold" grpId="1" nodeType="withEffect">
                                  <p:stCondLst>
                                    <p:cond delay="0"/>
                                  </p:stCondLst>
                                  <p:childTnLst>
                                    <p:anim calcmode="lin" valueType="num">
                                      <p:cBhvr additive="base">
                                        <p:cTn id="74" dur="4500"/>
                                        <p:tgtEl>
                                          <p:spTgt spid="25"/>
                                        </p:tgtEl>
                                        <p:attrNameLst>
                                          <p:attrName>ppt_x</p:attrName>
                                        </p:attrNameLst>
                                      </p:cBhvr>
                                      <p:tavLst>
                                        <p:tav tm="0">
                                          <p:val>
                                            <p:strVal val="ppt_x"/>
                                          </p:val>
                                        </p:tav>
                                        <p:tav tm="100000">
                                          <p:val>
                                            <p:strVal val="ppt_x"/>
                                          </p:val>
                                        </p:tav>
                                      </p:tavLst>
                                    </p:anim>
                                    <p:anim calcmode="lin" valueType="num">
                                      <p:cBhvr additive="base">
                                        <p:cTn id="75" dur="4500"/>
                                        <p:tgtEl>
                                          <p:spTgt spid="25"/>
                                        </p:tgtEl>
                                        <p:attrNameLst>
                                          <p:attrName>ppt_y</p:attrName>
                                        </p:attrNameLst>
                                      </p:cBhvr>
                                      <p:tavLst>
                                        <p:tav tm="0">
                                          <p:val>
                                            <p:strVal val="ppt_y"/>
                                          </p:val>
                                        </p:tav>
                                        <p:tav tm="100000">
                                          <p:val>
                                            <p:strVal val="1+ppt_h/2"/>
                                          </p:val>
                                        </p:tav>
                                      </p:tavLst>
                                    </p:anim>
                                    <p:set>
                                      <p:cBhvr>
                                        <p:cTn id="76" dur="1" fill="hold">
                                          <p:stCondLst>
                                            <p:cond delay="4499"/>
                                          </p:stCondLst>
                                        </p:cTn>
                                        <p:tgtEl>
                                          <p:spTgt spid="25"/>
                                        </p:tgtEl>
                                        <p:attrNameLst>
                                          <p:attrName>style.visibility</p:attrName>
                                        </p:attrNameLst>
                                      </p:cBhvr>
                                      <p:to>
                                        <p:strVal val="hidden"/>
                                      </p:to>
                                    </p:set>
                                  </p:childTnLst>
                                </p:cTn>
                              </p:par>
                              <p:par>
                                <p:cTn id="77" presetID="2" presetClass="entr" presetSubtype="9"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4500" fill="hold"/>
                                        <p:tgtEl>
                                          <p:spTgt spid="24"/>
                                        </p:tgtEl>
                                        <p:attrNameLst>
                                          <p:attrName>ppt_x</p:attrName>
                                        </p:attrNameLst>
                                      </p:cBhvr>
                                      <p:tavLst>
                                        <p:tav tm="0">
                                          <p:val>
                                            <p:strVal val="0-#ppt_w/2"/>
                                          </p:val>
                                        </p:tav>
                                        <p:tav tm="100000">
                                          <p:val>
                                            <p:strVal val="#ppt_x"/>
                                          </p:val>
                                        </p:tav>
                                      </p:tavLst>
                                    </p:anim>
                                    <p:anim calcmode="lin" valueType="num">
                                      <p:cBhvr additive="base">
                                        <p:cTn id="80" dur="4500" fill="hold"/>
                                        <p:tgtEl>
                                          <p:spTgt spid="24"/>
                                        </p:tgtEl>
                                        <p:attrNameLst>
                                          <p:attrName>ppt_y</p:attrName>
                                        </p:attrNameLst>
                                      </p:cBhvr>
                                      <p:tavLst>
                                        <p:tav tm="0">
                                          <p:val>
                                            <p:strVal val="0-#ppt_h/2"/>
                                          </p:val>
                                        </p:tav>
                                        <p:tav tm="100000">
                                          <p:val>
                                            <p:strVal val="#ppt_y"/>
                                          </p:val>
                                        </p:tav>
                                      </p:tavLst>
                                    </p:anim>
                                  </p:childTnLst>
                                </p:cTn>
                              </p:par>
                              <p:par>
                                <p:cTn id="81" presetID="2" presetClass="exit" presetSubtype="4" fill="hold" grpId="1" nodeType="withEffect">
                                  <p:stCondLst>
                                    <p:cond delay="0"/>
                                  </p:stCondLst>
                                  <p:childTnLst>
                                    <p:anim calcmode="lin" valueType="num">
                                      <p:cBhvr additive="base">
                                        <p:cTn id="82" dur="4500"/>
                                        <p:tgtEl>
                                          <p:spTgt spid="24"/>
                                        </p:tgtEl>
                                        <p:attrNameLst>
                                          <p:attrName>ppt_x</p:attrName>
                                        </p:attrNameLst>
                                      </p:cBhvr>
                                      <p:tavLst>
                                        <p:tav tm="0">
                                          <p:val>
                                            <p:strVal val="ppt_x"/>
                                          </p:val>
                                        </p:tav>
                                        <p:tav tm="100000">
                                          <p:val>
                                            <p:strVal val="ppt_x"/>
                                          </p:val>
                                        </p:tav>
                                      </p:tavLst>
                                    </p:anim>
                                    <p:anim calcmode="lin" valueType="num">
                                      <p:cBhvr additive="base">
                                        <p:cTn id="83" dur="4500"/>
                                        <p:tgtEl>
                                          <p:spTgt spid="24"/>
                                        </p:tgtEl>
                                        <p:attrNameLst>
                                          <p:attrName>ppt_y</p:attrName>
                                        </p:attrNameLst>
                                      </p:cBhvr>
                                      <p:tavLst>
                                        <p:tav tm="0">
                                          <p:val>
                                            <p:strVal val="ppt_y"/>
                                          </p:val>
                                        </p:tav>
                                        <p:tav tm="100000">
                                          <p:val>
                                            <p:strVal val="1+ppt_h/2"/>
                                          </p:val>
                                        </p:tav>
                                      </p:tavLst>
                                    </p:anim>
                                    <p:set>
                                      <p:cBhvr>
                                        <p:cTn id="84" dur="1" fill="hold">
                                          <p:stCondLst>
                                            <p:cond delay="4499"/>
                                          </p:stCondLst>
                                        </p:cTn>
                                        <p:tgtEl>
                                          <p:spTgt spid="24"/>
                                        </p:tgtEl>
                                        <p:attrNameLst>
                                          <p:attrName>style.visibility</p:attrName>
                                        </p:attrNameLst>
                                      </p:cBhvr>
                                      <p:to>
                                        <p:strVal val="hidden"/>
                                      </p:to>
                                    </p:set>
                                  </p:childTnLst>
                                </p:cTn>
                              </p:par>
                              <p:par>
                                <p:cTn id="85" presetID="2" presetClass="entr" presetSubtype="9"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4500" fill="hold"/>
                                        <p:tgtEl>
                                          <p:spTgt spid="23"/>
                                        </p:tgtEl>
                                        <p:attrNameLst>
                                          <p:attrName>ppt_x</p:attrName>
                                        </p:attrNameLst>
                                      </p:cBhvr>
                                      <p:tavLst>
                                        <p:tav tm="0">
                                          <p:val>
                                            <p:strVal val="0-#ppt_w/2"/>
                                          </p:val>
                                        </p:tav>
                                        <p:tav tm="100000">
                                          <p:val>
                                            <p:strVal val="#ppt_x"/>
                                          </p:val>
                                        </p:tav>
                                      </p:tavLst>
                                    </p:anim>
                                    <p:anim calcmode="lin" valueType="num">
                                      <p:cBhvr additive="base">
                                        <p:cTn id="88" dur="4500" fill="hold"/>
                                        <p:tgtEl>
                                          <p:spTgt spid="23"/>
                                        </p:tgtEl>
                                        <p:attrNameLst>
                                          <p:attrName>ppt_y</p:attrName>
                                        </p:attrNameLst>
                                      </p:cBhvr>
                                      <p:tavLst>
                                        <p:tav tm="0">
                                          <p:val>
                                            <p:strVal val="0-#ppt_h/2"/>
                                          </p:val>
                                        </p:tav>
                                        <p:tav tm="100000">
                                          <p:val>
                                            <p:strVal val="#ppt_y"/>
                                          </p:val>
                                        </p:tav>
                                      </p:tavLst>
                                    </p:anim>
                                  </p:childTnLst>
                                </p:cTn>
                              </p:par>
                              <p:par>
                                <p:cTn id="89" presetID="2" presetClass="exit" presetSubtype="4" fill="hold" grpId="1" nodeType="withEffect">
                                  <p:stCondLst>
                                    <p:cond delay="0"/>
                                  </p:stCondLst>
                                  <p:childTnLst>
                                    <p:anim calcmode="lin" valueType="num">
                                      <p:cBhvr additive="base">
                                        <p:cTn id="90" dur="4500"/>
                                        <p:tgtEl>
                                          <p:spTgt spid="23"/>
                                        </p:tgtEl>
                                        <p:attrNameLst>
                                          <p:attrName>ppt_x</p:attrName>
                                        </p:attrNameLst>
                                      </p:cBhvr>
                                      <p:tavLst>
                                        <p:tav tm="0">
                                          <p:val>
                                            <p:strVal val="ppt_x"/>
                                          </p:val>
                                        </p:tav>
                                        <p:tav tm="100000">
                                          <p:val>
                                            <p:strVal val="ppt_x"/>
                                          </p:val>
                                        </p:tav>
                                      </p:tavLst>
                                    </p:anim>
                                    <p:anim calcmode="lin" valueType="num">
                                      <p:cBhvr additive="base">
                                        <p:cTn id="91" dur="4500"/>
                                        <p:tgtEl>
                                          <p:spTgt spid="23"/>
                                        </p:tgtEl>
                                        <p:attrNameLst>
                                          <p:attrName>ppt_y</p:attrName>
                                        </p:attrNameLst>
                                      </p:cBhvr>
                                      <p:tavLst>
                                        <p:tav tm="0">
                                          <p:val>
                                            <p:strVal val="ppt_y"/>
                                          </p:val>
                                        </p:tav>
                                        <p:tav tm="100000">
                                          <p:val>
                                            <p:strVal val="1+ppt_h/2"/>
                                          </p:val>
                                        </p:tav>
                                      </p:tavLst>
                                    </p:anim>
                                    <p:set>
                                      <p:cBhvr>
                                        <p:cTn id="92" dur="1" fill="hold">
                                          <p:stCondLst>
                                            <p:cond delay="4499"/>
                                          </p:stCondLst>
                                        </p:cTn>
                                        <p:tgtEl>
                                          <p:spTgt spid="23"/>
                                        </p:tgtEl>
                                        <p:attrNameLst>
                                          <p:attrName>style.visibility</p:attrName>
                                        </p:attrNameLst>
                                      </p:cBhvr>
                                      <p:to>
                                        <p:strVal val="hidden"/>
                                      </p:to>
                                    </p:set>
                                  </p:childTnLst>
                                </p:cTn>
                              </p:par>
                              <p:par>
                                <p:cTn id="93" presetID="2" presetClass="entr" presetSubtype="9"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4500" fill="hold"/>
                                        <p:tgtEl>
                                          <p:spTgt spid="22"/>
                                        </p:tgtEl>
                                        <p:attrNameLst>
                                          <p:attrName>ppt_x</p:attrName>
                                        </p:attrNameLst>
                                      </p:cBhvr>
                                      <p:tavLst>
                                        <p:tav tm="0">
                                          <p:val>
                                            <p:strVal val="0-#ppt_w/2"/>
                                          </p:val>
                                        </p:tav>
                                        <p:tav tm="100000">
                                          <p:val>
                                            <p:strVal val="#ppt_x"/>
                                          </p:val>
                                        </p:tav>
                                      </p:tavLst>
                                    </p:anim>
                                    <p:anim calcmode="lin" valueType="num">
                                      <p:cBhvr additive="base">
                                        <p:cTn id="96" dur="4500" fill="hold"/>
                                        <p:tgtEl>
                                          <p:spTgt spid="22"/>
                                        </p:tgtEl>
                                        <p:attrNameLst>
                                          <p:attrName>ppt_y</p:attrName>
                                        </p:attrNameLst>
                                      </p:cBhvr>
                                      <p:tavLst>
                                        <p:tav tm="0">
                                          <p:val>
                                            <p:strVal val="0-#ppt_h/2"/>
                                          </p:val>
                                        </p:tav>
                                        <p:tav tm="100000">
                                          <p:val>
                                            <p:strVal val="#ppt_y"/>
                                          </p:val>
                                        </p:tav>
                                      </p:tavLst>
                                    </p:anim>
                                  </p:childTnLst>
                                </p:cTn>
                              </p:par>
                              <p:par>
                                <p:cTn id="97" presetID="2" presetClass="exit" presetSubtype="4" fill="hold" grpId="1" nodeType="withEffect">
                                  <p:stCondLst>
                                    <p:cond delay="0"/>
                                  </p:stCondLst>
                                  <p:childTnLst>
                                    <p:anim calcmode="lin" valueType="num">
                                      <p:cBhvr additive="base">
                                        <p:cTn id="98" dur="4500"/>
                                        <p:tgtEl>
                                          <p:spTgt spid="22"/>
                                        </p:tgtEl>
                                        <p:attrNameLst>
                                          <p:attrName>ppt_x</p:attrName>
                                        </p:attrNameLst>
                                      </p:cBhvr>
                                      <p:tavLst>
                                        <p:tav tm="0">
                                          <p:val>
                                            <p:strVal val="ppt_x"/>
                                          </p:val>
                                        </p:tav>
                                        <p:tav tm="100000">
                                          <p:val>
                                            <p:strVal val="ppt_x"/>
                                          </p:val>
                                        </p:tav>
                                      </p:tavLst>
                                    </p:anim>
                                    <p:anim calcmode="lin" valueType="num">
                                      <p:cBhvr additive="base">
                                        <p:cTn id="99" dur="4500"/>
                                        <p:tgtEl>
                                          <p:spTgt spid="22"/>
                                        </p:tgtEl>
                                        <p:attrNameLst>
                                          <p:attrName>ppt_y</p:attrName>
                                        </p:attrNameLst>
                                      </p:cBhvr>
                                      <p:tavLst>
                                        <p:tav tm="0">
                                          <p:val>
                                            <p:strVal val="ppt_y"/>
                                          </p:val>
                                        </p:tav>
                                        <p:tav tm="100000">
                                          <p:val>
                                            <p:strVal val="1+ppt_h/2"/>
                                          </p:val>
                                        </p:tav>
                                      </p:tavLst>
                                    </p:anim>
                                    <p:set>
                                      <p:cBhvr>
                                        <p:cTn id="100" dur="1" fill="hold">
                                          <p:stCondLst>
                                            <p:cond delay="4499"/>
                                          </p:stCondLst>
                                        </p:cTn>
                                        <p:tgtEl>
                                          <p:spTgt spid="22"/>
                                        </p:tgtEl>
                                        <p:attrNameLst>
                                          <p:attrName>style.visibility</p:attrName>
                                        </p:attrNameLst>
                                      </p:cBhvr>
                                      <p:to>
                                        <p:strVal val="hidden"/>
                                      </p:to>
                                    </p:set>
                                  </p:childTnLst>
                                </p:cTn>
                              </p:par>
                              <p:par>
                                <p:cTn id="101" presetID="2" presetClass="entr" presetSubtype="9"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additive="base">
                                        <p:cTn id="103" dur="4500" fill="hold"/>
                                        <p:tgtEl>
                                          <p:spTgt spid="26"/>
                                        </p:tgtEl>
                                        <p:attrNameLst>
                                          <p:attrName>ppt_x</p:attrName>
                                        </p:attrNameLst>
                                      </p:cBhvr>
                                      <p:tavLst>
                                        <p:tav tm="0">
                                          <p:val>
                                            <p:strVal val="0-#ppt_w/2"/>
                                          </p:val>
                                        </p:tav>
                                        <p:tav tm="100000">
                                          <p:val>
                                            <p:strVal val="#ppt_x"/>
                                          </p:val>
                                        </p:tav>
                                      </p:tavLst>
                                    </p:anim>
                                    <p:anim calcmode="lin" valueType="num">
                                      <p:cBhvr additive="base">
                                        <p:cTn id="104" dur="4500" fill="hold"/>
                                        <p:tgtEl>
                                          <p:spTgt spid="26"/>
                                        </p:tgtEl>
                                        <p:attrNameLst>
                                          <p:attrName>ppt_y</p:attrName>
                                        </p:attrNameLst>
                                      </p:cBhvr>
                                      <p:tavLst>
                                        <p:tav tm="0">
                                          <p:val>
                                            <p:strVal val="0-#ppt_h/2"/>
                                          </p:val>
                                        </p:tav>
                                        <p:tav tm="100000">
                                          <p:val>
                                            <p:strVal val="#ppt_y"/>
                                          </p:val>
                                        </p:tav>
                                      </p:tavLst>
                                    </p:anim>
                                  </p:childTnLst>
                                </p:cTn>
                              </p:par>
                              <p:par>
                                <p:cTn id="105" presetID="2" presetClass="exit" presetSubtype="1" fill="hold" grpId="1" nodeType="withEffect">
                                  <p:stCondLst>
                                    <p:cond delay="0"/>
                                  </p:stCondLst>
                                  <p:childTnLst>
                                    <p:anim calcmode="lin" valueType="num">
                                      <p:cBhvr additive="base">
                                        <p:cTn id="106" dur="4500"/>
                                        <p:tgtEl>
                                          <p:spTgt spid="26"/>
                                        </p:tgtEl>
                                        <p:attrNameLst>
                                          <p:attrName>ppt_x</p:attrName>
                                        </p:attrNameLst>
                                      </p:cBhvr>
                                      <p:tavLst>
                                        <p:tav tm="0">
                                          <p:val>
                                            <p:strVal val="ppt_x"/>
                                          </p:val>
                                        </p:tav>
                                        <p:tav tm="100000">
                                          <p:val>
                                            <p:strVal val="ppt_x"/>
                                          </p:val>
                                        </p:tav>
                                      </p:tavLst>
                                    </p:anim>
                                    <p:anim calcmode="lin" valueType="num">
                                      <p:cBhvr additive="base">
                                        <p:cTn id="107" dur="4500"/>
                                        <p:tgtEl>
                                          <p:spTgt spid="26"/>
                                        </p:tgtEl>
                                        <p:attrNameLst>
                                          <p:attrName>ppt_y</p:attrName>
                                        </p:attrNameLst>
                                      </p:cBhvr>
                                      <p:tavLst>
                                        <p:tav tm="0">
                                          <p:val>
                                            <p:strVal val="ppt_y"/>
                                          </p:val>
                                        </p:tav>
                                        <p:tav tm="100000">
                                          <p:val>
                                            <p:strVal val="0-ppt_h/2"/>
                                          </p:val>
                                        </p:tav>
                                      </p:tavLst>
                                    </p:anim>
                                    <p:set>
                                      <p:cBhvr>
                                        <p:cTn id="108" dur="1" fill="hold">
                                          <p:stCondLst>
                                            <p:cond delay="4499"/>
                                          </p:stCondLst>
                                        </p:cTn>
                                        <p:tgtEl>
                                          <p:spTgt spid="26"/>
                                        </p:tgtEl>
                                        <p:attrNameLst>
                                          <p:attrName>style.visibility</p:attrName>
                                        </p:attrNameLst>
                                      </p:cBhvr>
                                      <p:to>
                                        <p:strVal val="hidden"/>
                                      </p:to>
                                    </p:set>
                                  </p:childTnLst>
                                </p:cTn>
                              </p:par>
                              <p:par>
                                <p:cTn id="109" presetID="2" presetClass="entr" presetSubtype="9"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 calcmode="lin" valueType="num">
                                      <p:cBhvr additive="base">
                                        <p:cTn id="111" dur="4500" fill="hold"/>
                                        <p:tgtEl>
                                          <p:spTgt spid="27"/>
                                        </p:tgtEl>
                                        <p:attrNameLst>
                                          <p:attrName>ppt_x</p:attrName>
                                        </p:attrNameLst>
                                      </p:cBhvr>
                                      <p:tavLst>
                                        <p:tav tm="0">
                                          <p:val>
                                            <p:strVal val="0-#ppt_w/2"/>
                                          </p:val>
                                        </p:tav>
                                        <p:tav tm="100000">
                                          <p:val>
                                            <p:strVal val="#ppt_x"/>
                                          </p:val>
                                        </p:tav>
                                      </p:tavLst>
                                    </p:anim>
                                    <p:anim calcmode="lin" valueType="num">
                                      <p:cBhvr additive="base">
                                        <p:cTn id="112" dur="4500" fill="hold"/>
                                        <p:tgtEl>
                                          <p:spTgt spid="27"/>
                                        </p:tgtEl>
                                        <p:attrNameLst>
                                          <p:attrName>ppt_y</p:attrName>
                                        </p:attrNameLst>
                                      </p:cBhvr>
                                      <p:tavLst>
                                        <p:tav tm="0">
                                          <p:val>
                                            <p:strVal val="0-#ppt_h/2"/>
                                          </p:val>
                                        </p:tav>
                                        <p:tav tm="100000">
                                          <p:val>
                                            <p:strVal val="#ppt_y"/>
                                          </p:val>
                                        </p:tav>
                                      </p:tavLst>
                                    </p:anim>
                                  </p:childTnLst>
                                </p:cTn>
                              </p:par>
                              <p:par>
                                <p:cTn id="113" presetID="2" presetClass="exit" presetSubtype="1" fill="hold" grpId="1" nodeType="withEffect">
                                  <p:stCondLst>
                                    <p:cond delay="0"/>
                                  </p:stCondLst>
                                  <p:childTnLst>
                                    <p:anim calcmode="lin" valueType="num">
                                      <p:cBhvr additive="base">
                                        <p:cTn id="114" dur="4500"/>
                                        <p:tgtEl>
                                          <p:spTgt spid="27"/>
                                        </p:tgtEl>
                                        <p:attrNameLst>
                                          <p:attrName>ppt_x</p:attrName>
                                        </p:attrNameLst>
                                      </p:cBhvr>
                                      <p:tavLst>
                                        <p:tav tm="0">
                                          <p:val>
                                            <p:strVal val="ppt_x"/>
                                          </p:val>
                                        </p:tav>
                                        <p:tav tm="100000">
                                          <p:val>
                                            <p:strVal val="ppt_x"/>
                                          </p:val>
                                        </p:tav>
                                      </p:tavLst>
                                    </p:anim>
                                    <p:anim calcmode="lin" valueType="num">
                                      <p:cBhvr additive="base">
                                        <p:cTn id="115" dur="4500"/>
                                        <p:tgtEl>
                                          <p:spTgt spid="27"/>
                                        </p:tgtEl>
                                        <p:attrNameLst>
                                          <p:attrName>ppt_y</p:attrName>
                                        </p:attrNameLst>
                                      </p:cBhvr>
                                      <p:tavLst>
                                        <p:tav tm="0">
                                          <p:val>
                                            <p:strVal val="ppt_y"/>
                                          </p:val>
                                        </p:tav>
                                        <p:tav tm="100000">
                                          <p:val>
                                            <p:strVal val="0-ppt_h/2"/>
                                          </p:val>
                                        </p:tav>
                                      </p:tavLst>
                                    </p:anim>
                                    <p:set>
                                      <p:cBhvr>
                                        <p:cTn id="116" dur="1" fill="hold">
                                          <p:stCondLst>
                                            <p:cond delay="4499"/>
                                          </p:stCondLst>
                                        </p:cTn>
                                        <p:tgtEl>
                                          <p:spTgt spid="27"/>
                                        </p:tgtEl>
                                        <p:attrNameLst>
                                          <p:attrName>style.visibility</p:attrName>
                                        </p:attrNameLst>
                                      </p:cBhvr>
                                      <p:to>
                                        <p:strVal val="hidden"/>
                                      </p:to>
                                    </p:set>
                                  </p:childTnLst>
                                </p:cTn>
                              </p:par>
                              <p:par>
                                <p:cTn id="117" presetID="2" presetClass="entr" presetSubtype="9" fill="hold" grpId="0" nodeType="withEffect">
                                  <p:stCondLst>
                                    <p:cond delay="0"/>
                                  </p:stCondLst>
                                  <p:childTnLst>
                                    <p:set>
                                      <p:cBhvr>
                                        <p:cTn id="118" dur="1" fill="hold">
                                          <p:stCondLst>
                                            <p:cond delay="0"/>
                                          </p:stCondLst>
                                        </p:cTn>
                                        <p:tgtEl>
                                          <p:spTgt spid="28"/>
                                        </p:tgtEl>
                                        <p:attrNameLst>
                                          <p:attrName>style.visibility</p:attrName>
                                        </p:attrNameLst>
                                      </p:cBhvr>
                                      <p:to>
                                        <p:strVal val="visible"/>
                                      </p:to>
                                    </p:set>
                                    <p:anim calcmode="lin" valueType="num">
                                      <p:cBhvr additive="base">
                                        <p:cTn id="119" dur="4500" fill="hold"/>
                                        <p:tgtEl>
                                          <p:spTgt spid="28"/>
                                        </p:tgtEl>
                                        <p:attrNameLst>
                                          <p:attrName>ppt_x</p:attrName>
                                        </p:attrNameLst>
                                      </p:cBhvr>
                                      <p:tavLst>
                                        <p:tav tm="0">
                                          <p:val>
                                            <p:strVal val="0-#ppt_w/2"/>
                                          </p:val>
                                        </p:tav>
                                        <p:tav tm="100000">
                                          <p:val>
                                            <p:strVal val="#ppt_x"/>
                                          </p:val>
                                        </p:tav>
                                      </p:tavLst>
                                    </p:anim>
                                    <p:anim calcmode="lin" valueType="num">
                                      <p:cBhvr additive="base">
                                        <p:cTn id="120" dur="4500" fill="hold"/>
                                        <p:tgtEl>
                                          <p:spTgt spid="28"/>
                                        </p:tgtEl>
                                        <p:attrNameLst>
                                          <p:attrName>ppt_y</p:attrName>
                                        </p:attrNameLst>
                                      </p:cBhvr>
                                      <p:tavLst>
                                        <p:tav tm="0">
                                          <p:val>
                                            <p:strVal val="0-#ppt_h/2"/>
                                          </p:val>
                                        </p:tav>
                                        <p:tav tm="100000">
                                          <p:val>
                                            <p:strVal val="#ppt_y"/>
                                          </p:val>
                                        </p:tav>
                                      </p:tavLst>
                                    </p:anim>
                                  </p:childTnLst>
                                </p:cTn>
                              </p:par>
                              <p:par>
                                <p:cTn id="121" presetID="2" presetClass="exit" presetSubtype="1" fill="hold" grpId="1" nodeType="withEffect">
                                  <p:stCondLst>
                                    <p:cond delay="0"/>
                                  </p:stCondLst>
                                  <p:childTnLst>
                                    <p:anim calcmode="lin" valueType="num">
                                      <p:cBhvr additive="base">
                                        <p:cTn id="122" dur="4500"/>
                                        <p:tgtEl>
                                          <p:spTgt spid="28"/>
                                        </p:tgtEl>
                                        <p:attrNameLst>
                                          <p:attrName>ppt_x</p:attrName>
                                        </p:attrNameLst>
                                      </p:cBhvr>
                                      <p:tavLst>
                                        <p:tav tm="0">
                                          <p:val>
                                            <p:strVal val="ppt_x"/>
                                          </p:val>
                                        </p:tav>
                                        <p:tav tm="100000">
                                          <p:val>
                                            <p:strVal val="ppt_x"/>
                                          </p:val>
                                        </p:tav>
                                      </p:tavLst>
                                    </p:anim>
                                    <p:anim calcmode="lin" valueType="num">
                                      <p:cBhvr additive="base">
                                        <p:cTn id="123" dur="4500"/>
                                        <p:tgtEl>
                                          <p:spTgt spid="28"/>
                                        </p:tgtEl>
                                        <p:attrNameLst>
                                          <p:attrName>ppt_y</p:attrName>
                                        </p:attrNameLst>
                                      </p:cBhvr>
                                      <p:tavLst>
                                        <p:tav tm="0">
                                          <p:val>
                                            <p:strVal val="ppt_y"/>
                                          </p:val>
                                        </p:tav>
                                        <p:tav tm="100000">
                                          <p:val>
                                            <p:strVal val="0-ppt_h/2"/>
                                          </p:val>
                                        </p:tav>
                                      </p:tavLst>
                                    </p:anim>
                                    <p:set>
                                      <p:cBhvr>
                                        <p:cTn id="124" dur="1" fill="hold">
                                          <p:stCondLst>
                                            <p:cond delay="4499"/>
                                          </p:stCondLst>
                                        </p:cTn>
                                        <p:tgtEl>
                                          <p:spTgt spid="28"/>
                                        </p:tgtEl>
                                        <p:attrNameLst>
                                          <p:attrName>style.visibility</p:attrName>
                                        </p:attrNameLst>
                                      </p:cBhvr>
                                      <p:to>
                                        <p:strVal val="hidden"/>
                                      </p:to>
                                    </p:set>
                                  </p:childTnLst>
                                </p:cTn>
                              </p:par>
                              <p:par>
                                <p:cTn id="125" presetID="2" presetClass="entr" presetSubtype="9"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 calcmode="lin" valueType="num">
                                      <p:cBhvr additive="base">
                                        <p:cTn id="127" dur="4500" fill="hold"/>
                                        <p:tgtEl>
                                          <p:spTgt spid="29"/>
                                        </p:tgtEl>
                                        <p:attrNameLst>
                                          <p:attrName>ppt_x</p:attrName>
                                        </p:attrNameLst>
                                      </p:cBhvr>
                                      <p:tavLst>
                                        <p:tav tm="0">
                                          <p:val>
                                            <p:strVal val="0-#ppt_w/2"/>
                                          </p:val>
                                        </p:tav>
                                        <p:tav tm="100000">
                                          <p:val>
                                            <p:strVal val="#ppt_x"/>
                                          </p:val>
                                        </p:tav>
                                      </p:tavLst>
                                    </p:anim>
                                    <p:anim calcmode="lin" valueType="num">
                                      <p:cBhvr additive="base">
                                        <p:cTn id="128" dur="4500" fill="hold"/>
                                        <p:tgtEl>
                                          <p:spTgt spid="29"/>
                                        </p:tgtEl>
                                        <p:attrNameLst>
                                          <p:attrName>ppt_y</p:attrName>
                                        </p:attrNameLst>
                                      </p:cBhvr>
                                      <p:tavLst>
                                        <p:tav tm="0">
                                          <p:val>
                                            <p:strVal val="0-#ppt_h/2"/>
                                          </p:val>
                                        </p:tav>
                                        <p:tav tm="100000">
                                          <p:val>
                                            <p:strVal val="#ppt_y"/>
                                          </p:val>
                                        </p:tav>
                                      </p:tavLst>
                                    </p:anim>
                                  </p:childTnLst>
                                </p:cTn>
                              </p:par>
                              <p:par>
                                <p:cTn id="129" presetID="2" presetClass="exit" presetSubtype="1" fill="hold" grpId="1" nodeType="withEffect">
                                  <p:stCondLst>
                                    <p:cond delay="0"/>
                                  </p:stCondLst>
                                  <p:childTnLst>
                                    <p:anim calcmode="lin" valueType="num">
                                      <p:cBhvr additive="base">
                                        <p:cTn id="130" dur="4500"/>
                                        <p:tgtEl>
                                          <p:spTgt spid="29"/>
                                        </p:tgtEl>
                                        <p:attrNameLst>
                                          <p:attrName>ppt_x</p:attrName>
                                        </p:attrNameLst>
                                      </p:cBhvr>
                                      <p:tavLst>
                                        <p:tav tm="0">
                                          <p:val>
                                            <p:strVal val="ppt_x"/>
                                          </p:val>
                                        </p:tav>
                                        <p:tav tm="100000">
                                          <p:val>
                                            <p:strVal val="ppt_x"/>
                                          </p:val>
                                        </p:tav>
                                      </p:tavLst>
                                    </p:anim>
                                    <p:anim calcmode="lin" valueType="num">
                                      <p:cBhvr additive="base">
                                        <p:cTn id="131" dur="4500"/>
                                        <p:tgtEl>
                                          <p:spTgt spid="29"/>
                                        </p:tgtEl>
                                        <p:attrNameLst>
                                          <p:attrName>ppt_y</p:attrName>
                                        </p:attrNameLst>
                                      </p:cBhvr>
                                      <p:tavLst>
                                        <p:tav tm="0">
                                          <p:val>
                                            <p:strVal val="ppt_y"/>
                                          </p:val>
                                        </p:tav>
                                        <p:tav tm="100000">
                                          <p:val>
                                            <p:strVal val="0-ppt_h/2"/>
                                          </p:val>
                                        </p:tav>
                                      </p:tavLst>
                                    </p:anim>
                                    <p:set>
                                      <p:cBhvr>
                                        <p:cTn id="132" dur="1" fill="hold">
                                          <p:stCondLst>
                                            <p:cond delay="4499"/>
                                          </p:stCondLst>
                                        </p:cTn>
                                        <p:tgtEl>
                                          <p:spTgt spid="29"/>
                                        </p:tgtEl>
                                        <p:attrNameLst>
                                          <p:attrName>style.visibility</p:attrName>
                                        </p:attrNameLst>
                                      </p:cBhvr>
                                      <p:to>
                                        <p:strVal val="hidden"/>
                                      </p:to>
                                    </p:set>
                                  </p:childTnLst>
                                </p:cTn>
                              </p:par>
                              <p:par>
                                <p:cTn id="133" presetID="19" presetClass="entr" presetSubtype="5" fill="hold" grpId="3" nodeType="withEffect">
                                  <p:stCondLst>
                                    <p:cond delay="0"/>
                                  </p:stCondLst>
                                  <p:childTnLst>
                                    <p:set>
                                      <p:cBhvr>
                                        <p:cTn id="134" dur="1" fill="hold">
                                          <p:stCondLst>
                                            <p:cond delay="0"/>
                                          </p:stCondLst>
                                        </p:cTn>
                                        <p:tgtEl>
                                          <p:spTgt spid="8"/>
                                        </p:tgtEl>
                                        <p:attrNameLst>
                                          <p:attrName>style.visibility</p:attrName>
                                        </p:attrNameLst>
                                      </p:cBhvr>
                                      <p:to>
                                        <p:strVal val="visible"/>
                                      </p:to>
                                    </p:set>
                                    <p:anim calcmode="lin" valueType="num">
                                      <p:cBhvr>
                                        <p:cTn id="135" dur="5250" fill="hold"/>
                                        <p:tgtEl>
                                          <p:spTgt spid="8"/>
                                        </p:tgtEl>
                                        <p:attrNameLst>
                                          <p:attrName>ppt_w</p:attrName>
                                        </p:attrNameLst>
                                      </p:cBhvr>
                                      <p:tavLst>
                                        <p:tav tm="0">
                                          <p:val>
                                            <p:strVal val="#ppt_w"/>
                                          </p:val>
                                        </p:tav>
                                        <p:tav tm="100000">
                                          <p:val>
                                            <p:strVal val="#ppt_w"/>
                                          </p:val>
                                        </p:tav>
                                      </p:tavLst>
                                    </p:anim>
                                    <p:anim calcmode="lin" valueType="num">
                                      <p:cBhvr>
                                        <p:cTn id="136" dur="5250" fill="hold"/>
                                        <p:tgtEl>
                                          <p:spTgt spid="8"/>
                                        </p:tgtEl>
                                        <p:attrNameLst>
                                          <p:attrName>ppt_h</p:attrName>
                                        </p:attrNameLst>
                                      </p:cBhvr>
                                      <p:tavLst>
                                        <p:tav tm="0" fmla="#ppt_h*sin(2.5*pi*$)">
                                          <p:val>
                                            <p:fltVal val="0"/>
                                          </p:val>
                                        </p:tav>
                                        <p:tav tm="100000">
                                          <p:val>
                                            <p:fltVal val="1"/>
                                          </p:val>
                                        </p:tav>
                                      </p:tavLst>
                                    </p:anim>
                                  </p:childTnLst>
                                </p:cTn>
                              </p:par>
                              <p:par>
                                <p:cTn id="137" presetID="19" presetClass="entr" presetSubtype="5" fill="hold" grpId="3" nodeType="withEffect">
                                  <p:stCondLst>
                                    <p:cond delay="0"/>
                                  </p:stCondLst>
                                  <p:childTnLst>
                                    <p:set>
                                      <p:cBhvr>
                                        <p:cTn id="138" dur="1" fill="hold">
                                          <p:stCondLst>
                                            <p:cond delay="0"/>
                                          </p:stCondLst>
                                        </p:cTn>
                                        <p:tgtEl>
                                          <p:spTgt spid="6"/>
                                        </p:tgtEl>
                                        <p:attrNameLst>
                                          <p:attrName>style.visibility</p:attrName>
                                        </p:attrNameLst>
                                      </p:cBhvr>
                                      <p:to>
                                        <p:strVal val="visible"/>
                                      </p:to>
                                    </p:set>
                                    <p:anim calcmode="lin" valueType="num">
                                      <p:cBhvr>
                                        <p:cTn id="139" dur="5250" fill="hold"/>
                                        <p:tgtEl>
                                          <p:spTgt spid="6"/>
                                        </p:tgtEl>
                                        <p:attrNameLst>
                                          <p:attrName>ppt_w</p:attrName>
                                        </p:attrNameLst>
                                      </p:cBhvr>
                                      <p:tavLst>
                                        <p:tav tm="0">
                                          <p:val>
                                            <p:strVal val="#ppt_w"/>
                                          </p:val>
                                        </p:tav>
                                        <p:tav tm="100000">
                                          <p:val>
                                            <p:strVal val="#ppt_w"/>
                                          </p:val>
                                        </p:tav>
                                      </p:tavLst>
                                    </p:anim>
                                    <p:anim calcmode="lin" valueType="num">
                                      <p:cBhvr>
                                        <p:cTn id="140" dur="5250" fill="hold"/>
                                        <p:tgtEl>
                                          <p:spTgt spid="6"/>
                                        </p:tgtEl>
                                        <p:attrNameLst>
                                          <p:attrName>ppt_h</p:attrName>
                                        </p:attrNameLst>
                                      </p:cBhvr>
                                      <p:tavLst>
                                        <p:tav tm="0" fmla="#ppt_h*sin(2.5*pi*$)">
                                          <p:val>
                                            <p:fltVal val="0"/>
                                          </p:val>
                                        </p:tav>
                                        <p:tav tm="100000">
                                          <p:val>
                                            <p:fltVal val="1"/>
                                          </p:val>
                                        </p:tav>
                                      </p:tavLst>
                                    </p:anim>
                                  </p:childTnLst>
                                </p:cTn>
                              </p:par>
                              <p:par>
                                <p:cTn id="141" presetID="19" presetClass="entr" presetSubtype="5" fill="hold" grpId="3" nodeType="withEffect">
                                  <p:stCondLst>
                                    <p:cond delay="0"/>
                                  </p:stCondLst>
                                  <p:childTnLst>
                                    <p:set>
                                      <p:cBhvr>
                                        <p:cTn id="142" dur="1" fill="hold">
                                          <p:stCondLst>
                                            <p:cond delay="0"/>
                                          </p:stCondLst>
                                        </p:cTn>
                                        <p:tgtEl>
                                          <p:spTgt spid="7"/>
                                        </p:tgtEl>
                                        <p:attrNameLst>
                                          <p:attrName>style.visibility</p:attrName>
                                        </p:attrNameLst>
                                      </p:cBhvr>
                                      <p:to>
                                        <p:strVal val="visible"/>
                                      </p:to>
                                    </p:set>
                                    <p:anim calcmode="lin" valueType="num">
                                      <p:cBhvr>
                                        <p:cTn id="143" dur="5250" fill="hold"/>
                                        <p:tgtEl>
                                          <p:spTgt spid="7"/>
                                        </p:tgtEl>
                                        <p:attrNameLst>
                                          <p:attrName>ppt_w</p:attrName>
                                        </p:attrNameLst>
                                      </p:cBhvr>
                                      <p:tavLst>
                                        <p:tav tm="0">
                                          <p:val>
                                            <p:strVal val="#ppt_w"/>
                                          </p:val>
                                        </p:tav>
                                        <p:tav tm="100000">
                                          <p:val>
                                            <p:strVal val="#ppt_w"/>
                                          </p:val>
                                        </p:tav>
                                      </p:tavLst>
                                    </p:anim>
                                    <p:anim calcmode="lin" valueType="num">
                                      <p:cBhvr>
                                        <p:cTn id="144" dur="5250" fill="hold"/>
                                        <p:tgtEl>
                                          <p:spTgt spid="7"/>
                                        </p:tgtEl>
                                        <p:attrNameLst>
                                          <p:attrName>ppt_h</p:attrName>
                                        </p:attrNameLst>
                                      </p:cBhvr>
                                      <p:tavLst>
                                        <p:tav tm="0" fmla="#ppt_h*sin(2.5*pi*$)">
                                          <p:val>
                                            <p:fltVal val="0"/>
                                          </p:val>
                                        </p:tav>
                                        <p:tav tm="100000">
                                          <p:val>
                                            <p:fltVal val="1"/>
                                          </p:val>
                                        </p:tav>
                                      </p:tavLst>
                                    </p:anim>
                                  </p:childTnLst>
                                </p:cTn>
                              </p:par>
                              <p:par>
                                <p:cTn id="145" presetID="19" presetClass="entr" presetSubtype="5" fill="hold" grpId="3" nodeType="withEffect">
                                  <p:stCondLst>
                                    <p:cond delay="0"/>
                                  </p:stCondLst>
                                  <p:childTnLst>
                                    <p:set>
                                      <p:cBhvr>
                                        <p:cTn id="146" dur="1" fill="hold">
                                          <p:stCondLst>
                                            <p:cond delay="0"/>
                                          </p:stCondLst>
                                        </p:cTn>
                                        <p:tgtEl>
                                          <p:spTgt spid="9"/>
                                        </p:tgtEl>
                                        <p:attrNameLst>
                                          <p:attrName>style.visibility</p:attrName>
                                        </p:attrNameLst>
                                      </p:cBhvr>
                                      <p:to>
                                        <p:strVal val="visible"/>
                                      </p:to>
                                    </p:set>
                                    <p:anim calcmode="lin" valueType="num">
                                      <p:cBhvr>
                                        <p:cTn id="147" dur="5250" fill="hold"/>
                                        <p:tgtEl>
                                          <p:spTgt spid="9"/>
                                        </p:tgtEl>
                                        <p:attrNameLst>
                                          <p:attrName>ppt_w</p:attrName>
                                        </p:attrNameLst>
                                      </p:cBhvr>
                                      <p:tavLst>
                                        <p:tav tm="0">
                                          <p:val>
                                            <p:strVal val="#ppt_w"/>
                                          </p:val>
                                        </p:tav>
                                        <p:tav tm="100000">
                                          <p:val>
                                            <p:strVal val="#ppt_w"/>
                                          </p:val>
                                        </p:tav>
                                      </p:tavLst>
                                    </p:anim>
                                    <p:anim calcmode="lin" valueType="num">
                                      <p:cBhvr>
                                        <p:cTn id="148" dur="5250" fill="hold"/>
                                        <p:tgtEl>
                                          <p:spTgt spid="9"/>
                                        </p:tgtEl>
                                        <p:attrNameLst>
                                          <p:attrName>ppt_h</p:attrName>
                                        </p:attrNameLst>
                                      </p:cBhvr>
                                      <p:tavLst>
                                        <p:tav tm="0" fmla="#ppt_h*sin(2.5*pi*$)">
                                          <p:val>
                                            <p:fltVal val="0"/>
                                          </p:val>
                                        </p:tav>
                                        <p:tav tm="100000">
                                          <p:val>
                                            <p:fltVal val="1"/>
                                          </p:val>
                                        </p:tav>
                                      </p:tavLst>
                                    </p:anim>
                                  </p:childTnLst>
                                </p:cTn>
                              </p:par>
                              <p:par>
                                <p:cTn id="149" presetID="19" presetClass="entr" presetSubtype="5" fill="hold" grpId="3" nodeType="withEffect">
                                  <p:stCondLst>
                                    <p:cond delay="0"/>
                                  </p:stCondLst>
                                  <p:childTnLst>
                                    <p:set>
                                      <p:cBhvr>
                                        <p:cTn id="150" dur="1" fill="hold">
                                          <p:stCondLst>
                                            <p:cond delay="0"/>
                                          </p:stCondLst>
                                        </p:cTn>
                                        <p:tgtEl>
                                          <p:spTgt spid="10"/>
                                        </p:tgtEl>
                                        <p:attrNameLst>
                                          <p:attrName>style.visibility</p:attrName>
                                        </p:attrNameLst>
                                      </p:cBhvr>
                                      <p:to>
                                        <p:strVal val="visible"/>
                                      </p:to>
                                    </p:set>
                                    <p:anim calcmode="lin" valueType="num">
                                      <p:cBhvr>
                                        <p:cTn id="151" dur="5250" fill="hold"/>
                                        <p:tgtEl>
                                          <p:spTgt spid="10"/>
                                        </p:tgtEl>
                                        <p:attrNameLst>
                                          <p:attrName>ppt_w</p:attrName>
                                        </p:attrNameLst>
                                      </p:cBhvr>
                                      <p:tavLst>
                                        <p:tav tm="0">
                                          <p:val>
                                            <p:strVal val="#ppt_w"/>
                                          </p:val>
                                        </p:tav>
                                        <p:tav tm="100000">
                                          <p:val>
                                            <p:strVal val="#ppt_w"/>
                                          </p:val>
                                        </p:tav>
                                      </p:tavLst>
                                    </p:anim>
                                    <p:anim calcmode="lin" valueType="num">
                                      <p:cBhvr>
                                        <p:cTn id="152" dur="5250" fill="hold"/>
                                        <p:tgtEl>
                                          <p:spTgt spid="10"/>
                                        </p:tgtEl>
                                        <p:attrNameLst>
                                          <p:attrName>ppt_h</p:attrName>
                                        </p:attrNameLst>
                                      </p:cBhvr>
                                      <p:tavLst>
                                        <p:tav tm="0" fmla="#ppt_h*sin(2.5*pi*$)">
                                          <p:val>
                                            <p:fltVal val="0"/>
                                          </p:val>
                                        </p:tav>
                                        <p:tav tm="100000">
                                          <p:val>
                                            <p:fltVal val="1"/>
                                          </p:val>
                                        </p:tav>
                                      </p:tavLst>
                                    </p:anim>
                                  </p:childTnLst>
                                </p:cTn>
                              </p:par>
                              <p:par>
                                <p:cTn id="153" presetID="19" presetClass="entr" presetSubtype="5" fill="hold" grpId="3" nodeType="withEffect">
                                  <p:stCondLst>
                                    <p:cond delay="0"/>
                                  </p:stCondLst>
                                  <p:childTnLst>
                                    <p:set>
                                      <p:cBhvr>
                                        <p:cTn id="154" dur="1" fill="hold">
                                          <p:stCondLst>
                                            <p:cond delay="0"/>
                                          </p:stCondLst>
                                        </p:cTn>
                                        <p:tgtEl>
                                          <p:spTgt spid="11"/>
                                        </p:tgtEl>
                                        <p:attrNameLst>
                                          <p:attrName>style.visibility</p:attrName>
                                        </p:attrNameLst>
                                      </p:cBhvr>
                                      <p:to>
                                        <p:strVal val="visible"/>
                                      </p:to>
                                    </p:set>
                                    <p:anim calcmode="lin" valueType="num">
                                      <p:cBhvr>
                                        <p:cTn id="155" dur="5250" fill="hold"/>
                                        <p:tgtEl>
                                          <p:spTgt spid="11"/>
                                        </p:tgtEl>
                                        <p:attrNameLst>
                                          <p:attrName>ppt_w</p:attrName>
                                        </p:attrNameLst>
                                      </p:cBhvr>
                                      <p:tavLst>
                                        <p:tav tm="0">
                                          <p:val>
                                            <p:strVal val="#ppt_w"/>
                                          </p:val>
                                        </p:tav>
                                        <p:tav tm="100000">
                                          <p:val>
                                            <p:strVal val="#ppt_w"/>
                                          </p:val>
                                        </p:tav>
                                      </p:tavLst>
                                    </p:anim>
                                    <p:anim calcmode="lin" valueType="num">
                                      <p:cBhvr>
                                        <p:cTn id="156" dur="5250" fill="hold"/>
                                        <p:tgtEl>
                                          <p:spTgt spid="11"/>
                                        </p:tgtEl>
                                        <p:attrNameLst>
                                          <p:attrName>ppt_h</p:attrName>
                                        </p:attrNameLst>
                                      </p:cBhvr>
                                      <p:tavLst>
                                        <p:tav tm="0" fmla="#ppt_h*sin(2.5*pi*$)">
                                          <p:val>
                                            <p:fltVal val="0"/>
                                          </p:val>
                                        </p:tav>
                                        <p:tav tm="100000">
                                          <p:val>
                                            <p:fltVal val="1"/>
                                          </p:val>
                                        </p:tav>
                                      </p:tavLst>
                                    </p:anim>
                                  </p:childTnLst>
                                </p:cTn>
                              </p:par>
                              <p:par>
                                <p:cTn id="157" presetID="19" presetClass="entr" presetSubtype="5" fill="hold" grpId="3" nodeType="withEffect">
                                  <p:stCondLst>
                                    <p:cond delay="0"/>
                                  </p:stCondLst>
                                  <p:childTnLst>
                                    <p:set>
                                      <p:cBhvr>
                                        <p:cTn id="158" dur="1" fill="hold">
                                          <p:stCondLst>
                                            <p:cond delay="0"/>
                                          </p:stCondLst>
                                        </p:cTn>
                                        <p:tgtEl>
                                          <p:spTgt spid="12"/>
                                        </p:tgtEl>
                                        <p:attrNameLst>
                                          <p:attrName>style.visibility</p:attrName>
                                        </p:attrNameLst>
                                      </p:cBhvr>
                                      <p:to>
                                        <p:strVal val="visible"/>
                                      </p:to>
                                    </p:set>
                                    <p:anim calcmode="lin" valueType="num">
                                      <p:cBhvr>
                                        <p:cTn id="159" dur="5250" fill="hold"/>
                                        <p:tgtEl>
                                          <p:spTgt spid="12"/>
                                        </p:tgtEl>
                                        <p:attrNameLst>
                                          <p:attrName>ppt_w</p:attrName>
                                        </p:attrNameLst>
                                      </p:cBhvr>
                                      <p:tavLst>
                                        <p:tav tm="0">
                                          <p:val>
                                            <p:strVal val="#ppt_w"/>
                                          </p:val>
                                        </p:tav>
                                        <p:tav tm="100000">
                                          <p:val>
                                            <p:strVal val="#ppt_w"/>
                                          </p:val>
                                        </p:tav>
                                      </p:tavLst>
                                    </p:anim>
                                    <p:anim calcmode="lin" valueType="num">
                                      <p:cBhvr>
                                        <p:cTn id="160" dur="5250" fill="hold"/>
                                        <p:tgtEl>
                                          <p:spTgt spid="12"/>
                                        </p:tgtEl>
                                        <p:attrNameLst>
                                          <p:attrName>ppt_h</p:attrName>
                                        </p:attrNameLst>
                                      </p:cBhvr>
                                      <p:tavLst>
                                        <p:tav tm="0" fmla="#ppt_h*sin(2.5*pi*$)">
                                          <p:val>
                                            <p:fltVal val="0"/>
                                          </p:val>
                                        </p:tav>
                                        <p:tav tm="100000">
                                          <p:val>
                                            <p:fltVal val="1"/>
                                          </p:val>
                                        </p:tav>
                                      </p:tavLst>
                                    </p:anim>
                                  </p:childTnLst>
                                </p:cTn>
                              </p:par>
                              <p:par>
                                <p:cTn id="161" presetID="19" presetClass="entr" presetSubtype="5" fill="hold" grpId="3" nodeType="withEffect">
                                  <p:stCondLst>
                                    <p:cond delay="0"/>
                                  </p:stCondLst>
                                  <p:childTnLst>
                                    <p:set>
                                      <p:cBhvr>
                                        <p:cTn id="162" dur="1" fill="hold">
                                          <p:stCondLst>
                                            <p:cond delay="0"/>
                                          </p:stCondLst>
                                        </p:cTn>
                                        <p:tgtEl>
                                          <p:spTgt spid="13"/>
                                        </p:tgtEl>
                                        <p:attrNameLst>
                                          <p:attrName>style.visibility</p:attrName>
                                        </p:attrNameLst>
                                      </p:cBhvr>
                                      <p:to>
                                        <p:strVal val="visible"/>
                                      </p:to>
                                    </p:set>
                                    <p:anim calcmode="lin" valueType="num">
                                      <p:cBhvr>
                                        <p:cTn id="163" dur="5250" fill="hold"/>
                                        <p:tgtEl>
                                          <p:spTgt spid="13"/>
                                        </p:tgtEl>
                                        <p:attrNameLst>
                                          <p:attrName>ppt_w</p:attrName>
                                        </p:attrNameLst>
                                      </p:cBhvr>
                                      <p:tavLst>
                                        <p:tav tm="0">
                                          <p:val>
                                            <p:strVal val="#ppt_w"/>
                                          </p:val>
                                        </p:tav>
                                        <p:tav tm="100000">
                                          <p:val>
                                            <p:strVal val="#ppt_w"/>
                                          </p:val>
                                        </p:tav>
                                      </p:tavLst>
                                    </p:anim>
                                    <p:anim calcmode="lin" valueType="num">
                                      <p:cBhvr>
                                        <p:cTn id="164" dur="5250" fill="hold"/>
                                        <p:tgtEl>
                                          <p:spTgt spid="13"/>
                                        </p:tgtEl>
                                        <p:attrNameLst>
                                          <p:attrName>ppt_h</p:attrName>
                                        </p:attrNameLst>
                                      </p:cBhvr>
                                      <p:tavLst>
                                        <p:tav tm="0" fmla="#ppt_h*sin(2.5*pi*$)">
                                          <p:val>
                                            <p:fltVal val="0"/>
                                          </p:val>
                                        </p:tav>
                                        <p:tav tm="100000">
                                          <p:val>
                                            <p:fltVal val="1"/>
                                          </p:val>
                                        </p:tav>
                                      </p:tavLst>
                                    </p:anim>
                                  </p:childTnLst>
                                </p:cTn>
                              </p:par>
                              <p:par>
                                <p:cTn id="165" presetID="19" presetClass="entr" presetSubtype="5" fill="hold" grpId="3"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p:cTn id="167" dur="5250" fill="hold"/>
                                        <p:tgtEl>
                                          <p:spTgt spid="25"/>
                                        </p:tgtEl>
                                        <p:attrNameLst>
                                          <p:attrName>ppt_w</p:attrName>
                                        </p:attrNameLst>
                                      </p:cBhvr>
                                      <p:tavLst>
                                        <p:tav tm="0">
                                          <p:val>
                                            <p:strVal val="#ppt_w"/>
                                          </p:val>
                                        </p:tav>
                                        <p:tav tm="100000">
                                          <p:val>
                                            <p:strVal val="#ppt_w"/>
                                          </p:val>
                                        </p:tav>
                                      </p:tavLst>
                                    </p:anim>
                                    <p:anim calcmode="lin" valueType="num">
                                      <p:cBhvr>
                                        <p:cTn id="168" dur="5250" fill="hold"/>
                                        <p:tgtEl>
                                          <p:spTgt spid="25"/>
                                        </p:tgtEl>
                                        <p:attrNameLst>
                                          <p:attrName>ppt_h</p:attrName>
                                        </p:attrNameLst>
                                      </p:cBhvr>
                                      <p:tavLst>
                                        <p:tav tm="0" fmla="#ppt_h*sin(2.5*pi*$)">
                                          <p:val>
                                            <p:fltVal val="0"/>
                                          </p:val>
                                        </p:tav>
                                        <p:tav tm="100000">
                                          <p:val>
                                            <p:fltVal val="1"/>
                                          </p:val>
                                        </p:tav>
                                      </p:tavLst>
                                    </p:anim>
                                  </p:childTnLst>
                                </p:cTn>
                              </p:par>
                              <p:par>
                                <p:cTn id="169" presetID="19" presetClass="entr" presetSubtype="5" fill="hold" grpId="3" nodeType="withEffect">
                                  <p:stCondLst>
                                    <p:cond delay="0"/>
                                  </p:stCondLst>
                                  <p:childTnLst>
                                    <p:set>
                                      <p:cBhvr>
                                        <p:cTn id="170" dur="1" fill="hold">
                                          <p:stCondLst>
                                            <p:cond delay="0"/>
                                          </p:stCondLst>
                                        </p:cTn>
                                        <p:tgtEl>
                                          <p:spTgt spid="24"/>
                                        </p:tgtEl>
                                        <p:attrNameLst>
                                          <p:attrName>style.visibility</p:attrName>
                                        </p:attrNameLst>
                                      </p:cBhvr>
                                      <p:to>
                                        <p:strVal val="visible"/>
                                      </p:to>
                                    </p:set>
                                    <p:anim calcmode="lin" valueType="num">
                                      <p:cBhvr>
                                        <p:cTn id="171" dur="5250" fill="hold"/>
                                        <p:tgtEl>
                                          <p:spTgt spid="24"/>
                                        </p:tgtEl>
                                        <p:attrNameLst>
                                          <p:attrName>ppt_w</p:attrName>
                                        </p:attrNameLst>
                                      </p:cBhvr>
                                      <p:tavLst>
                                        <p:tav tm="0">
                                          <p:val>
                                            <p:strVal val="#ppt_w"/>
                                          </p:val>
                                        </p:tav>
                                        <p:tav tm="100000">
                                          <p:val>
                                            <p:strVal val="#ppt_w"/>
                                          </p:val>
                                        </p:tav>
                                      </p:tavLst>
                                    </p:anim>
                                    <p:anim calcmode="lin" valueType="num">
                                      <p:cBhvr>
                                        <p:cTn id="172" dur="5250" fill="hold"/>
                                        <p:tgtEl>
                                          <p:spTgt spid="24"/>
                                        </p:tgtEl>
                                        <p:attrNameLst>
                                          <p:attrName>ppt_h</p:attrName>
                                        </p:attrNameLst>
                                      </p:cBhvr>
                                      <p:tavLst>
                                        <p:tav tm="0" fmla="#ppt_h*sin(2.5*pi*$)">
                                          <p:val>
                                            <p:fltVal val="0"/>
                                          </p:val>
                                        </p:tav>
                                        <p:tav tm="100000">
                                          <p:val>
                                            <p:fltVal val="1"/>
                                          </p:val>
                                        </p:tav>
                                      </p:tavLst>
                                    </p:anim>
                                  </p:childTnLst>
                                </p:cTn>
                              </p:par>
                              <p:par>
                                <p:cTn id="173" presetID="19" presetClass="entr" presetSubtype="5" fill="hold" grpId="3"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p:cTn id="175" dur="5250" fill="hold"/>
                                        <p:tgtEl>
                                          <p:spTgt spid="23"/>
                                        </p:tgtEl>
                                        <p:attrNameLst>
                                          <p:attrName>ppt_w</p:attrName>
                                        </p:attrNameLst>
                                      </p:cBhvr>
                                      <p:tavLst>
                                        <p:tav tm="0">
                                          <p:val>
                                            <p:strVal val="#ppt_w"/>
                                          </p:val>
                                        </p:tav>
                                        <p:tav tm="100000">
                                          <p:val>
                                            <p:strVal val="#ppt_w"/>
                                          </p:val>
                                        </p:tav>
                                      </p:tavLst>
                                    </p:anim>
                                    <p:anim calcmode="lin" valueType="num">
                                      <p:cBhvr>
                                        <p:cTn id="176" dur="5250" fill="hold"/>
                                        <p:tgtEl>
                                          <p:spTgt spid="23"/>
                                        </p:tgtEl>
                                        <p:attrNameLst>
                                          <p:attrName>ppt_h</p:attrName>
                                        </p:attrNameLst>
                                      </p:cBhvr>
                                      <p:tavLst>
                                        <p:tav tm="0" fmla="#ppt_h*sin(2.5*pi*$)">
                                          <p:val>
                                            <p:fltVal val="0"/>
                                          </p:val>
                                        </p:tav>
                                        <p:tav tm="100000">
                                          <p:val>
                                            <p:fltVal val="1"/>
                                          </p:val>
                                        </p:tav>
                                      </p:tavLst>
                                    </p:anim>
                                  </p:childTnLst>
                                </p:cTn>
                              </p:par>
                              <p:par>
                                <p:cTn id="177" presetID="19" presetClass="entr" presetSubtype="5" fill="hold" grpId="3"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5250" fill="hold"/>
                                        <p:tgtEl>
                                          <p:spTgt spid="22"/>
                                        </p:tgtEl>
                                        <p:attrNameLst>
                                          <p:attrName>ppt_w</p:attrName>
                                        </p:attrNameLst>
                                      </p:cBhvr>
                                      <p:tavLst>
                                        <p:tav tm="0">
                                          <p:val>
                                            <p:strVal val="#ppt_w"/>
                                          </p:val>
                                        </p:tav>
                                        <p:tav tm="100000">
                                          <p:val>
                                            <p:strVal val="#ppt_w"/>
                                          </p:val>
                                        </p:tav>
                                      </p:tavLst>
                                    </p:anim>
                                    <p:anim calcmode="lin" valueType="num">
                                      <p:cBhvr>
                                        <p:cTn id="180" dur="5250" fill="hold"/>
                                        <p:tgtEl>
                                          <p:spTgt spid="22"/>
                                        </p:tgtEl>
                                        <p:attrNameLst>
                                          <p:attrName>ppt_h</p:attrName>
                                        </p:attrNameLst>
                                      </p:cBhvr>
                                      <p:tavLst>
                                        <p:tav tm="0" fmla="#ppt_h*sin(2.5*pi*$)">
                                          <p:val>
                                            <p:fltVal val="0"/>
                                          </p:val>
                                        </p:tav>
                                        <p:tav tm="100000">
                                          <p:val>
                                            <p:fltVal val="1"/>
                                          </p:val>
                                        </p:tav>
                                      </p:tavLst>
                                    </p:anim>
                                  </p:childTnLst>
                                </p:cTn>
                              </p:par>
                              <p:par>
                                <p:cTn id="181" presetID="19" presetClass="entr" presetSubtype="5" fill="hold" grpId="3" nodeType="withEffect">
                                  <p:stCondLst>
                                    <p:cond delay="0"/>
                                  </p:stCondLst>
                                  <p:childTnLst>
                                    <p:set>
                                      <p:cBhvr>
                                        <p:cTn id="182" dur="1" fill="hold">
                                          <p:stCondLst>
                                            <p:cond delay="0"/>
                                          </p:stCondLst>
                                        </p:cTn>
                                        <p:tgtEl>
                                          <p:spTgt spid="26"/>
                                        </p:tgtEl>
                                        <p:attrNameLst>
                                          <p:attrName>style.visibility</p:attrName>
                                        </p:attrNameLst>
                                      </p:cBhvr>
                                      <p:to>
                                        <p:strVal val="visible"/>
                                      </p:to>
                                    </p:set>
                                    <p:anim calcmode="lin" valueType="num">
                                      <p:cBhvr>
                                        <p:cTn id="183" dur="5250" fill="hold"/>
                                        <p:tgtEl>
                                          <p:spTgt spid="26"/>
                                        </p:tgtEl>
                                        <p:attrNameLst>
                                          <p:attrName>ppt_w</p:attrName>
                                        </p:attrNameLst>
                                      </p:cBhvr>
                                      <p:tavLst>
                                        <p:tav tm="0">
                                          <p:val>
                                            <p:strVal val="#ppt_w"/>
                                          </p:val>
                                        </p:tav>
                                        <p:tav tm="100000">
                                          <p:val>
                                            <p:strVal val="#ppt_w"/>
                                          </p:val>
                                        </p:tav>
                                      </p:tavLst>
                                    </p:anim>
                                    <p:anim calcmode="lin" valueType="num">
                                      <p:cBhvr>
                                        <p:cTn id="184" dur="5250" fill="hold"/>
                                        <p:tgtEl>
                                          <p:spTgt spid="26"/>
                                        </p:tgtEl>
                                        <p:attrNameLst>
                                          <p:attrName>ppt_h</p:attrName>
                                        </p:attrNameLst>
                                      </p:cBhvr>
                                      <p:tavLst>
                                        <p:tav tm="0" fmla="#ppt_h*sin(2.5*pi*$)">
                                          <p:val>
                                            <p:fltVal val="0"/>
                                          </p:val>
                                        </p:tav>
                                        <p:tav tm="100000">
                                          <p:val>
                                            <p:fltVal val="1"/>
                                          </p:val>
                                        </p:tav>
                                      </p:tavLst>
                                    </p:anim>
                                  </p:childTnLst>
                                </p:cTn>
                              </p:par>
                              <p:par>
                                <p:cTn id="185" presetID="19" presetClass="entr" presetSubtype="5" fill="hold" grpId="3" nodeType="withEffect">
                                  <p:stCondLst>
                                    <p:cond delay="0"/>
                                  </p:stCondLst>
                                  <p:childTnLst>
                                    <p:set>
                                      <p:cBhvr>
                                        <p:cTn id="186" dur="1" fill="hold">
                                          <p:stCondLst>
                                            <p:cond delay="0"/>
                                          </p:stCondLst>
                                        </p:cTn>
                                        <p:tgtEl>
                                          <p:spTgt spid="27"/>
                                        </p:tgtEl>
                                        <p:attrNameLst>
                                          <p:attrName>style.visibility</p:attrName>
                                        </p:attrNameLst>
                                      </p:cBhvr>
                                      <p:to>
                                        <p:strVal val="visible"/>
                                      </p:to>
                                    </p:set>
                                    <p:anim calcmode="lin" valueType="num">
                                      <p:cBhvr>
                                        <p:cTn id="187" dur="5250" fill="hold"/>
                                        <p:tgtEl>
                                          <p:spTgt spid="27"/>
                                        </p:tgtEl>
                                        <p:attrNameLst>
                                          <p:attrName>ppt_w</p:attrName>
                                        </p:attrNameLst>
                                      </p:cBhvr>
                                      <p:tavLst>
                                        <p:tav tm="0">
                                          <p:val>
                                            <p:strVal val="#ppt_w"/>
                                          </p:val>
                                        </p:tav>
                                        <p:tav tm="100000">
                                          <p:val>
                                            <p:strVal val="#ppt_w"/>
                                          </p:val>
                                        </p:tav>
                                      </p:tavLst>
                                    </p:anim>
                                    <p:anim calcmode="lin" valueType="num">
                                      <p:cBhvr>
                                        <p:cTn id="188" dur="5250" fill="hold"/>
                                        <p:tgtEl>
                                          <p:spTgt spid="27"/>
                                        </p:tgtEl>
                                        <p:attrNameLst>
                                          <p:attrName>ppt_h</p:attrName>
                                        </p:attrNameLst>
                                      </p:cBhvr>
                                      <p:tavLst>
                                        <p:tav tm="0" fmla="#ppt_h*sin(2.5*pi*$)">
                                          <p:val>
                                            <p:fltVal val="0"/>
                                          </p:val>
                                        </p:tav>
                                        <p:tav tm="100000">
                                          <p:val>
                                            <p:fltVal val="1"/>
                                          </p:val>
                                        </p:tav>
                                      </p:tavLst>
                                    </p:anim>
                                  </p:childTnLst>
                                </p:cTn>
                              </p:par>
                              <p:par>
                                <p:cTn id="189" presetID="19" presetClass="entr" presetSubtype="5" fill="hold" grpId="3" nodeType="withEffect">
                                  <p:stCondLst>
                                    <p:cond delay="0"/>
                                  </p:stCondLst>
                                  <p:childTnLst>
                                    <p:set>
                                      <p:cBhvr>
                                        <p:cTn id="190" dur="1" fill="hold">
                                          <p:stCondLst>
                                            <p:cond delay="0"/>
                                          </p:stCondLst>
                                        </p:cTn>
                                        <p:tgtEl>
                                          <p:spTgt spid="28"/>
                                        </p:tgtEl>
                                        <p:attrNameLst>
                                          <p:attrName>style.visibility</p:attrName>
                                        </p:attrNameLst>
                                      </p:cBhvr>
                                      <p:to>
                                        <p:strVal val="visible"/>
                                      </p:to>
                                    </p:set>
                                    <p:anim calcmode="lin" valueType="num">
                                      <p:cBhvr>
                                        <p:cTn id="191" dur="5250" fill="hold"/>
                                        <p:tgtEl>
                                          <p:spTgt spid="28"/>
                                        </p:tgtEl>
                                        <p:attrNameLst>
                                          <p:attrName>ppt_w</p:attrName>
                                        </p:attrNameLst>
                                      </p:cBhvr>
                                      <p:tavLst>
                                        <p:tav tm="0">
                                          <p:val>
                                            <p:strVal val="#ppt_w"/>
                                          </p:val>
                                        </p:tav>
                                        <p:tav tm="100000">
                                          <p:val>
                                            <p:strVal val="#ppt_w"/>
                                          </p:val>
                                        </p:tav>
                                      </p:tavLst>
                                    </p:anim>
                                    <p:anim calcmode="lin" valueType="num">
                                      <p:cBhvr>
                                        <p:cTn id="192" dur="5250" fill="hold"/>
                                        <p:tgtEl>
                                          <p:spTgt spid="28"/>
                                        </p:tgtEl>
                                        <p:attrNameLst>
                                          <p:attrName>ppt_h</p:attrName>
                                        </p:attrNameLst>
                                      </p:cBhvr>
                                      <p:tavLst>
                                        <p:tav tm="0" fmla="#ppt_h*sin(2.5*pi*$)">
                                          <p:val>
                                            <p:fltVal val="0"/>
                                          </p:val>
                                        </p:tav>
                                        <p:tav tm="100000">
                                          <p:val>
                                            <p:fltVal val="1"/>
                                          </p:val>
                                        </p:tav>
                                      </p:tavLst>
                                    </p:anim>
                                  </p:childTnLst>
                                </p:cTn>
                              </p:par>
                              <p:par>
                                <p:cTn id="193" presetID="19" presetClass="entr" presetSubtype="5" fill="hold" grpId="3" nodeType="withEffect">
                                  <p:stCondLst>
                                    <p:cond delay="0"/>
                                  </p:stCondLst>
                                  <p:childTnLst>
                                    <p:set>
                                      <p:cBhvr>
                                        <p:cTn id="194" dur="1" fill="hold">
                                          <p:stCondLst>
                                            <p:cond delay="0"/>
                                          </p:stCondLst>
                                        </p:cTn>
                                        <p:tgtEl>
                                          <p:spTgt spid="29"/>
                                        </p:tgtEl>
                                        <p:attrNameLst>
                                          <p:attrName>style.visibility</p:attrName>
                                        </p:attrNameLst>
                                      </p:cBhvr>
                                      <p:to>
                                        <p:strVal val="visible"/>
                                      </p:to>
                                    </p:set>
                                    <p:anim calcmode="lin" valueType="num">
                                      <p:cBhvr>
                                        <p:cTn id="195" dur="5250" fill="hold"/>
                                        <p:tgtEl>
                                          <p:spTgt spid="29"/>
                                        </p:tgtEl>
                                        <p:attrNameLst>
                                          <p:attrName>ppt_w</p:attrName>
                                        </p:attrNameLst>
                                      </p:cBhvr>
                                      <p:tavLst>
                                        <p:tav tm="0">
                                          <p:val>
                                            <p:strVal val="#ppt_w"/>
                                          </p:val>
                                        </p:tav>
                                        <p:tav tm="100000">
                                          <p:val>
                                            <p:strVal val="#ppt_w"/>
                                          </p:val>
                                        </p:tav>
                                      </p:tavLst>
                                    </p:anim>
                                    <p:anim calcmode="lin" valueType="num">
                                      <p:cBhvr>
                                        <p:cTn id="196" dur="5250" fill="hold"/>
                                        <p:tgtEl>
                                          <p:spTgt spid="29"/>
                                        </p:tgtEl>
                                        <p:attrNameLst>
                                          <p:attrName>ppt_h</p:attrName>
                                        </p:attrNameLst>
                                      </p:cBhvr>
                                      <p:tavLst>
                                        <p:tav tm="0" fmla="#ppt_h*sin(2.5*pi*$)">
                                          <p:val>
                                            <p:fltVal val="0"/>
                                          </p:val>
                                        </p:tav>
                                        <p:tav tm="100000">
                                          <p:val>
                                            <p:fltVal val="1"/>
                                          </p:val>
                                        </p:tav>
                                      </p:tavLst>
                                    </p:anim>
                                  </p:childTnLst>
                                </p:cTn>
                              </p:par>
                              <p:par>
                                <p:cTn id="197" presetID="6" presetClass="emph" presetSubtype="0" fill="hold" grpId="2" nodeType="withEffect">
                                  <p:stCondLst>
                                    <p:cond delay="0"/>
                                  </p:stCondLst>
                                  <p:childTnLst>
                                    <p:animScale>
                                      <p:cBhvr>
                                        <p:cTn id="198" dur="4500" fill="hold"/>
                                        <p:tgtEl>
                                          <p:spTgt spid="8"/>
                                        </p:tgtEl>
                                      </p:cBhvr>
                                      <p:by x="100000" y="150000"/>
                                    </p:animScale>
                                  </p:childTnLst>
                                </p:cTn>
                              </p:par>
                              <p:par>
                                <p:cTn id="199" presetID="6" presetClass="emph" presetSubtype="0" fill="hold" grpId="2" nodeType="withEffect">
                                  <p:stCondLst>
                                    <p:cond delay="0"/>
                                  </p:stCondLst>
                                  <p:childTnLst>
                                    <p:animScale>
                                      <p:cBhvr>
                                        <p:cTn id="200" dur="4500" fill="hold"/>
                                        <p:tgtEl>
                                          <p:spTgt spid="6"/>
                                        </p:tgtEl>
                                      </p:cBhvr>
                                      <p:by x="100000" y="150000"/>
                                    </p:animScale>
                                  </p:childTnLst>
                                </p:cTn>
                              </p:par>
                              <p:par>
                                <p:cTn id="201" presetID="6" presetClass="emph" presetSubtype="0" fill="hold" grpId="2" nodeType="withEffect">
                                  <p:stCondLst>
                                    <p:cond delay="0"/>
                                  </p:stCondLst>
                                  <p:childTnLst>
                                    <p:animScale>
                                      <p:cBhvr>
                                        <p:cTn id="202" dur="4500" fill="hold"/>
                                        <p:tgtEl>
                                          <p:spTgt spid="7"/>
                                        </p:tgtEl>
                                      </p:cBhvr>
                                      <p:by x="100000" y="150000"/>
                                    </p:animScale>
                                  </p:childTnLst>
                                </p:cTn>
                              </p:par>
                              <p:par>
                                <p:cTn id="203" presetID="6" presetClass="emph" presetSubtype="0" fill="hold" grpId="2" nodeType="withEffect">
                                  <p:stCondLst>
                                    <p:cond delay="0"/>
                                  </p:stCondLst>
                                  <p:childTnLst>
                                    <p:animScale>
                                      <p:cBhvr>
                                        <p:cTn id="204" dur="4500" fill="hold"/>
                                        <p:tgtEl>
                                          <p:spTgt spid="9"/>
                                        </p:tgtEl>
                                      </p:cBhvr>
                                      <p:by x="100000" y="150000"/>
                                    </p:animScale>
                                  </p:childTnLst>
                                </p:cTn>
                              </p:par>
                              <p:par>
                                <p:cTn id="205" presetID="6" presetClass="emph" presetSubtype="0" fill="hold" grpId="2" nodeType="withEffect">
                                  <p:stCondLst>
                                    <p:cond delay="0"/>
                                  </p:stCondLst>
                                  <p:childTnLst>
                                    <p:animScale>
                                      <p:cBhvr>
                                        <p:cTn id="206" dur="4500" fill="hold"/>
                                        <p:tgtEl>
                                          <p:spTgt spid="10"/>
                                        </p:tgtEl>
                                      </p:cBhvr>
                                      <p:by x="100000" y="150000"/>
                                    </p:animScale>
                                  </p:childTnLst>
                                </p:cTn>
                              </p:par>
                              <p:par>
                                <p:cTn id="207" presetID="6" presetClass="emph" presetSubtype="0" fill="hold" grpId="2" nodeType="withEffect">
                                  <p:stCondLst>
                                    <p:cond delay="0"/>
                                  </p:stCondLst>
                                  <p:childTnLst>
                                    <p:animScale>
                                      <p:cBhvr>
                                        <p:cTn id="208" dur="4500" fill="hold"/>
                                        <p:tgtEl>
                                          <p:spTgt spid="11"/>
                                        </p:tgtEl>
                                      </p:cBhvr>
                                      <p:by x="100000" y="150000"/>
                                    </p:animScale>
                                  </p:childTnLst>
                                </p:cTn>
                              </p:par>
                              <p:par>
                                <p:cTn id="209" presetID="6" presetClass="emph" presetSubtype="0" fill="hold" grpId="2" nodeType="withEffect">
                                  <p:stCondLst>
                                    <p:cond delay="0"/>
                                  </p:stCondLst>
                                  <p:childTnLst>
                                    <p:animScale>
                                      <p:cBhvr>
                                        <p:cTn id="210" dur="4500" fill="hold"/>
                                        <p:tgtEl>
                                          <p:spTgt spid="12"/>
                                        </p:tgtEl>
                                      </p:cBhvr>
                                      <p:by x="100000" y="150000"/>
                                    </p:animScale>
                                  </p:childTnLst>
                                </p:cTn>
                              </p:par>
                              <p:par>
                                <p:cTn id="211" presetID="6" presetClass="emph" presetSubtype="0" fill="hold" grpId="2" nodeType="withEffect">
                                  <p:stCondLst>
                                    <p:cond delay="0"/>
                                  </p:stCondLst>
                                  <p:childTnLst>
                                    <p:animScale>
                                      <p:cBhvr>
                                        <p:cTn id="212" dur="4500" fill="hold"/>
                                        <p:tgtEl>
                                          <p:spTgt spid="13"/>
                                        </p:tgtEl>
                                      </p:cBhvr>
                                      <p:by x="100000" y="150000"/>
                                    </p:animScale>
                                  </p:childTnLst>
                                </p:cTn>
                              </p:par>
                              <p:par>
                                <p:cTn id="213" presetID="6" presetClass="emph" presetSubtype="0" fill="hold" grpId="2" nodeType="withEffect">
                                  <p:stCondLst>
                                    <p:cond delay="0"/>
                                  </p:stCondLst>
                                  <p:childTnLst>
                                    <p:animScale>
                                      <p:cBhvr>
                                        <p:cTn id="214" dur="4500" fill="hold"/>
                                        <p:tgtEl>
                                          <p:spTgt spid="25"/>
                                        </p:tgtEl>
                                      </p:cBhvr>
                                      <p:by x="100000" y="150000"/>
                                    </p:animScale>
                                  </p:childTnLst>
                                </p:cTn>
                              </p:par>
                              <p:par>
                                <p:cTn id="215" presetID="6" presetClass="emph" presetSubtype="0" fill="hold" grpId="2" nodeType="withEffect">
                                  <p:stCondLst>
                                    <p:cond delay="0"/>
                                  </p:stCondLst>
                                  <p:childTnLst>
                                    <p:animScale>
                                      <p:cBhvr>
                                        <p:cTn id="216" dur="4500" fill="hold"/>
                                        <p:tgtEl>
                                          <p:spTgt spid="24"/>
                                        </p:tgtEl>
                                      </p:cBhvr>
                                      <p:by x="100000" y="150000"/>
                                    </p:animScale>
                                  </p:childTnLst>
                                </p:cTn>
                              </p:par>
                              <p:par>
                                <p:cTn id="217" presetID="6" presetClass="emph" presetSubtype="0" fill="hold" grpId="2" nodeType="withEffect">
                                  <p:stCondLst>
                                    <p:cond delay="0"/>
                                  </p:stCondLst>
                                  <p:childTnLst>
                                    <p:animScale>
                                      <p:cBhvr>
                                        <p:cTn id="218" dur="4500" fill="hold"/>
                                        <p:tgtEl>
                                          <p:spTgt spid="23"/>
                                        </p:tgtEl>
                                      </p:cBhvr>
                                      <p:by x="100000" y="150000"/>
                                    </p:animScale>
                                  </p:childTnLst>
                                </p:cTn>
                              </p:par>
                              <p:par>
                                <p:cTn id="219" presetID="6" presetClass="emph" presetSubtype="0" fill="hold" grpId="2" nodeType="withEffect">
                                  <p:stCondLst>
                                    <p:cond delay="0"/>
                                  </p:stCondLst>
                                  <p:childTnLst>
                                    <p:animScale>
                                      <p:cBhvr>
                                        <p:cTn id="220" dur="4500" fill="hold"/>
                                        <p:tgtEl>
                                          <p:spTgt spid="22"/>
                                        </p:tgtEl>
                                      </p:cBhvr>
                                      <p:by x="100000" y="150000"/>
                                    </p:animScale>
                                  </p:childTnLst>
                                </p:cTn>
                              </p:par>
                              <p:par>
                                <p:cTn id="221" presetID="6" presetClass="emph" presetSubtype="0" fill="hold" grpId="2" nodeType="withEffect">
                                  <p:stCondLst>
                                    <p:cond delay="0"/>
                                  </p:stCondLst>
                                  <p:childTnLst>
                                    <p:animScale>
                                      <p:cBhvr>
                                        <p:cTn id="222" dur="4500" fill="hold"/>
                                        <p:tgtEl>
                                          <p:spTgt spid="26"/>
                                        </p:tgtEl>
                                      </p:cBhvr>
                                      <p:by x="100000" y="150000"/>
                                    </p:animScale>
                                  </p:childTnLst>
                                </p:cTn>
                              </p:par>
                              <p:par>
                                <p:cTn id="223" presetID="6" presetClass="emph" presetSubtype="0" fill="hold" grpId="2" nodeType="withEffect">
                                  <p:stCondLst>
                                    <p:cond delay="0"/>
                                  </p:stCondLst>
                                  <p:childTnLst>
                                    <p:animScale>
                                      <p:cBhvr>
                                        <p:cTn id="224" dur="4500" fill="hold"/>
                                        <p:tgtEl>
                                          <p:spTgt spid="27"/>
                                        </p:tgtEl>
                                      </p:cBhvr>
                                      <p:by x="100000" y="150000"/>
                                    </p:animScale>
                                  </p:childTnLst>
                                </p:cTn>
                              </p:par>
                              <p:par>
                                <p:cTn id="225" presetID="6" presetClass="emph" presetSubtype="0" fill="hold" grpId="2" nodeType="withEffect">
                                  <p:stCondLst>
                                    <p:cond delay="0"/>
                                  </p:stCondLst>
                                  <p:childTnLst>
                                    <p:animScale>
                                      <p:cBhvr>
                                        <p:cTn id="226" dur="4500" fill="hold"/>
                                        <p:tgtEl>
                                          <p:spTgt spid="28"/>
                                        </p:tgtEl>
                                      </p:cBhvr>
                                      <p:by x="100000" y="150000"/>
                                    </p:animScale>
                                  </p:childTnLst>
                                </p:cTn>
                              </p:par>
                              <p:par>
                                <p:cTn id="227" presetID="6" presetClass="emph" presetSubtype="0" fill="hold" grpId="2" nodeType="withEffect">
                                  <p:stCondLst>
                                    <p:cond delay="0"/>
                                  </p:stCondLst>
                                  <p:childTnLst>
                                    <p:animScale>
                                      <p:cBhvr>
                                        <p:cTn id="228" dur="4500" fill="hold"/>
                                        <p:tgtEl>
                                          <p:spTgt spid="29"/>
                                        </p:tgtEl>
                                      </p:cBhvr>
                                      <p:by x="100000" y="150000"/>
                                    </p:animScale>
                                  </p:childTnLst>
                                </p:cTn>
                              </p:par>
                              <p:par>
                                <p:cTn id="229" presetID="23" presetClass="exit" presetSubtype="272" fill="hold" nodeType="withEffect">
                                  <p:stCondLst>
                                    <p:cond delay="0"/>
                                  </p:stCondLst>
                                  <p:childTnLst>
                                    <p:anim calcmode="lin" valueType="num">
                                      <p:cBhvr>
                                        <p:cTn id="230" dur="4500"/>
                                        <p:tgtEl>
                                          <p:spTgt spid="18"/>
                                        </p:tgtEl>
                                        <p:attrNameLst>
                                          <p:attrName>ppt_w</p:attrName>
                                        </p:attrNameLst>
                                      </p:cBhvr>
                                      <p:tavLst>
                                        <p:tav tm="0">
                                          <p:val>
                                            <p:strVal val="ppt_w"/>
                                          </p:val>
                                        </p:tav>
                                        <p:tav tm="100000">
                                          <p:val>
                                            <p:strVal val="4/3*ppt_w"/>
                                          </p:val>
                                        </p:tav>
                                      </p:tavLst>
                                    </p:anim>
                                    <p:anim calcmode="lin" valueType="num">
                                      <p:cBhvr>
                                        <p:cTn id="231" dur="4500"/>
                                        <p:tgtEl>
                                          <p:spTgt spid="18"/>
                                        </p:tgtEl>
                                        <p:attrNameLst>
                                          <p:attrName>ppt_h</p:attrName>
                                        </p:attrNameLst>
                                      </p:cBhvr>
                                      <p:tavLst>
                                        <p:tav tm="0">
                                          <p:val>
                                            <p:strVal val="ppt_h"/>
                                          </p:val>
                                        </p:tav>
                                        <p:tav tm="100000">
                                          <p:val>
                                            <p:strVal val="4/3*ppt_h"/>
                                          </p:val>
                                        </p:tav>
                                      </p:tavLst>
                                    </p:anim>
                                    <p:set>
                                      <p:cBhvr>
                                        <p:cTn id="232" dur="1" fill="hold">
                                          <p:stCondLst>
                                            <p:cond delay="4499"/>
                                          </p:stCondLst>
                                        </p:cTn>
                                        <p:tgtEl>
                                          <p:spTgt spid="18"/>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3"/>
                                        </p:tgtEl>
                                        <p:attrNameLst>
                                          <p:attrName>style.visibility</p:attrName>
                                        </p:attrNameLst>
                                      </p:cBhvr>
                                      <p:to>
                                        <p:strVal val="visible"/>
                                      </p:to>
                                    </p:set>
                                    <p:anim calcmode="lin" valueType="num">
                                      <p:cBhvr>
                                        <p:cTn id="235" dur="4500" fill="hold"/>
                                        <p:tgtEl>
                                          <p:spTgt spid="3"/>
                                        </p:tgtEl>
                                        <p:attrNameLst>
                                          <p:attrName>ppt_w</p:attrName>
                                        </p:attrNameLst>
                                      </p:cBhvr>
                                      <p:tavLst>
                                        <p:tav tm="0">
                                          <p:val>
                                            <p:strVal val="4/3*#ppt_w"/>
                                          </p:val>
                                        </p:tav>
                                        <p:tav tm="100000">
                                          <p:val>
                                            <p:strVal val="#ppt_w"/>
                                          </p:val>
                                        </p:tav>
                                      </p:tavLst>
                                    </p:anim>
                                    <p:anim calcmode="lin" valueType="num">
                                      <p:cBhvr>
                                        <p:cTn id="236" dur="4500" fill="hold"/>
                                        <p:tgtEl>
                                          <p:spTgt spid="3"/>
                                        </p:tgtEl>
                                        <p:attrNameLst>
                                          <p:attrName>ppt_h</p:attrName>
                                        </p:attrNameLst>
                                      </p:cBhvr>
                                      <p:tavLst>
                                        <p:tav tm="0">
                                          <p:val>
                                            <p:strVal val="4/3*#ppt_h"/>
                                          </p:val>
                                        </p:tav>
                                        <p:tav tm="100000">
                                          <p:val>
                                            <p:strVal val="#ppt_h"/>
                                          </p:val>
                                        </p:tav>
                                      </p:tavLst>
                                    </p:anim>
                                  </p:childTnLst>
                                </p:cTn>
                              </p:par>
                              <p:par>
                                <p:cTn id="237" presetID="10" presetClass="entr" presetSubtype="0" fill="hold" nodeType="withEffect">
                                  <p:stCondLst>
                                    <p:cond delay="0"/>
                                  </p:stCondLst>
                                  <p:childTnLst>
                                    <p:set>
                                      <p:cBhvr>
                                        <p:cTn id="238" dur="1" fill="hold">
                                          <p:stCondLst>
                                            <p:cond delay="0"/>
                                          </p:stCondLst>
                                        </p:cTn>
                                        <p:tgtEl>
                                          <p:spTgt spid="3"/>
                                        </p:tgtEl>
                                        <p:attrNameLst>
                                          <p:attrName>style.visibility</p:attrName>
                                        </p:attrNameLst>
                                      </p:cBhvr>
                                      <p:to>
                                        <p:strVal val="visible"/>
                                      </p:to>
                                    </p:set>
                                    <p:animEffect transition="in" filter="fade">
                                      <p:cBhvr>
                                        <p:cTn id="239" dur="4500"/>
                                        <p:tgtEl>
                                          <p:spTgt spid="3"/>
                                        </p:tgtEl>
                                      </p:cBhvr>
                                    </p:animEffect>
                                  </p:childTnLst>
                                </p:cTn>
                              </p:par>
                              <p:par>
                                <p:cTn id="240" presetID="23" presetClass="entr" presetSubtype="16" fill="hold" nodeType="withEffect">
                                  <p:stCondLst>
                                    <p:cond delay="0"/>
                                  </p:stCondLst>
                                  <p:childTnLst>
                                    <p:set>
                                      <p:cBhvr>
                                        <p:cTn id="241" dur="1" fill="hold">
                                          <p:stCondLst>
                                            <p:cond delay="0"/>
                                          </p:stCondLst>
                                        </p:cTn>
                                        <p:tgtEl>
                                          <p:spTgt spid="36"/>
                                        </p:tgtEl>
                                        <p:attrNameLst>
                                          <p:attrName>style.visibility</p:attrName>
                                        </p:attrNameLst>
                                      </p:cBhvr>
                                      <p:to>
                                        <p:strVal val="visible"/>
                                      </p:to>
                                    </p:set>
                                    <p:anim calcmode="lin" valueType="num">
                                      <p:cBhvr>
                                        <p:cTn id="242" dur="4500" fill="hold"/>
                                        <p:tgtEl>
                                          <p:spTgt spid="36"/>
                                        </p:tgtEl>
                                        <p:attrNameLst>
                                          <p:attrName>ppt_w</p:attrName>
                                        </p:attrNameLst>
                                      </p:cBhvr>
                                      <p:tavLst>
                                        <p:tav tm="0">
                                          <p:val>
                                            <p:fltVal val="0"/>
                                          </p:val>
                                        </p:tav>
                                        <p:tav tm="100000">
                                          <p:val>
                                            <p:strVal val="#ppt_w"/>
                                          </p:val>
                                        </p:tav>
                                      </p:tavLst>
                                    </p:anim>
                                    <p:anim calcmode="lin" valueType="num">
                                      <p:cBhvr>
                                        <p:cTn id="243" dur="4500" fill="hold"/>
                                        <p:tgtEl>
                                          <p:spTgt spid="36"/>
                                        </p:tgtEl>
                                        <p:attrNameLst>
                                          <p:attrName>ppt_h</p:attrName>
                                        </p:attrNameLst>
                                      </p:cBhvr>
                                      <p:tavLst>
                                        <p:tav tm="0">
                                          <p:val>
                                            <p:fltVal val="0"/>
                                          </p:val>
                                        </p:tav>
                                        <p:tav tm="100000">
                                          <p:val>
                                            <p:strVal val="#ppt_h"/>
                                          </p:val>
                                        </p:tav>
                                      </p:tavLst>
                                    </p:anim>
                                  </p:childTnLst>
                                </p:cTn>
                              </p:par>
                              <p:par>
                                <p:cTn id="244" presetID="14" presetClass="entr" presetSubtype="10" fill="hold" nodeType="withEffect">
                                  <p:stCondLst>
                                    <p:cond delay="0"/>
                                  </p:stCondLst>
                                  <p:childTnLst>
                                    <p:set>
                                      <p:cBhvr>
                                        <p:cTn id="245" dur="1" fill="hold">
                                          <p:stCondLst>
                                            <p:cond delay="0"/>
                                          </p:stCondLst>
                                        </p:cTn>
                                        <p:tgtEl>
                                          <p:spTgt spid="36"/>
                                        </p:tgtEl>
                                        <p:attrNameLst>
                                          <p:attrName>style.visibility</p:attrName>
                                        </p:attrNameLst>
                                      </p:cBhvr>
                                      <p:to>
                                        <p:strVal val="visible"/>
                                      </p:to>
                                    </p:set>
                                    <p:animEffect transition="in" filter="randombar(horizontal)">
                                      <p:cBhvr>
                                        <p:cTn id="246" dur="4500"/>
                                        <p:tgtEl>
                                          <p:spTgt spid="36"/>
                                        </p:tgtEl>
                                      </p:cBhvr>
                                    </p:animEffect>
                                  </p:childTnLst>
                                </p:cTn>
                              </p:par>
                              <p:par>
                                <p:cTn id="247" presetID="9" presetClass="emph" presetSubtype="0" nodeType="withEffect">
                                  <p:stCondLst>
                                    <p:cond delay="0"/>
                                  </p:stCondLst>
                                  <p:childTnLst>
                                    <p:set>
                                      <p:cBhvr rctx="PPT">
                                        <p:cTn id="248" dur="indefinite"/>
                                        <p:tgtEl>
                                          <p:spTgt spid="33"/>
                                        </p:tgtEl>
                                        <p:attrNameLst>
                                          <p:attrName>style.opacity</p:attrName>
                                        </p:attrNameLst>
                                      </p:cBhvr>
                                      <p:to>
                                        <p:strVal val="0"/>
                                      </p:to>
                                    </p:set>
                                    <p:animEffect filter="image" prLst="opacity: 0">
                                      <p:cBhvr rctx="IE">
                                        <p:cTn id="249" dur="indefinite"/>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6" grpId="0" animBg="1"/>
      <p:bldP spid="6" grpId="1" animBg="1"/>
      <p:bldP spid="6" grpId="2" animBg="1"/>
      <p:bldP spid="6" grpId="3" animBg="1"/>
      <p:bldP spid="7" grpId="0" animBg="1"/>
      <p:bldP spid="7" grpId="1" animBg="1"/>
      <p:bldP spid="7" grpId="2" animBg="1"/>
      <p:bldP spid="7"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 name="130 Grupo"/>
          <p:cNvGrpSpPr/>
          <p:nvPr/>
        </p:nvGrpSpPr>
        <p:grpSpPr>
          <a:xfrm>
            <a:off x="35536" y="6756"/>
            <a:ext cx="9108000" cy="5140102"/>
            <a:chOff x="-6896" y="3398"/>
            <a:chExt cx="9157792" cy="5140102"/>
          </a:xfrm>
        </p:grpSpPr>
        <p:grpSp>
          <p:nvGrpSpPr>
            <p:cNvPr id="138" name="137 Grupo"/>
            <p:cNvGrpSpPr/>
            <p:nvPr/>
          </p:nvGrpSpPr>
          <p:grpSpPr>
            <a:xfrm>
              <a:off x="0" y="2571750"/>
              <a:ext cx="9150896" cy="2571750"/>
              <a:chOff x="2339752" y="6172150"/>
              <a:chExt cx="9090248" cy="5152274"/>
            </a:xfrm>
          </p:grpSpPr>
          <p:sp>
            <p:nvSpPr>
              <p:cNvPr id="173" name="172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5" name="144 Grupo"/>
            <p:cNvGrpSpPr/>
            <p:nvPr/>
          </p:nvGrpSpPr>
          <p:grpSpPr>
            <a:xfrm rot="10800000">
              <a:off x="-6896" y="3398"/>
              <a:ext cx="9150896" cy="2571750"/>
              <a:chOff x="2339752" y="6172150"/>
              <a:chExt cx="9090248" cy="5152274"/>
            </a:xfrm>
          </p:grpSpPr>
          <p:sp>
            <p:nvSpPr>
              <p:cNvPr id="152" name="151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124" name="123 Imagen" descr="Diapositiva17"/>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1712" y="35020"/>
            <a:ext cx="9165712" cy="5138950"/>
          </a:xfrm>
          <a:prstGeom prst="rect">
            <a:avLst/>
          </a:prstGeom>
          <a:noFill/>
          <a:ln>
            <a:noFill/>
          </a:ln>
        </p:spPr>
      </p:pic>
      <p:grpSp>
        <p:nvGrpSpPr>
          <p:cNvPr id="82" name="81 Grupo"/>
          <p:cNvGrpSpPr/>
          <p:nvPr/>
        </p:nvGrpSpPr>
        <p:grpSpPr>
          <a:xfrm flipV="1">
            <a:off x="3331211" y="4841739"/>
            <a:ext cx="2491127" cy="181205"/>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84" name="83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80 Grupo"/>
          <p:cNvGrpSpPr/>
          <p:nvPr/>
        </p:nvGrpSpPr>
        <p:grpSpPr>
          <a:xfrm flipV="1">
            <a:off x="3096000" y="4486956"/>
            <a:ext cx="2954855" cy="234500"/>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90" name="89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0" name="79 Grupo"/>
          <p:cNvGrpSpPr/>
          <p:nvPr/>
        </p:nvGrpSpPr>
        <p:grpSpPr>
          <a:xfrm flipV="1">
            <a:off x="2880000" y="4093044"/>
            <a:ext cx="3360265" cy="255819"/>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96" name="95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1" name="70 Grupo"/>
          <p:cNvGrpSpPr/>
          <p:nvPr/>
        </p:nvGrpSpPr>
        <p:grpSpPr>
          <a:xfrm flipV="1">
            <a:off x="2592000" y="3664826"/>
            <a:ext cx="3944284" cy="294458"/>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73" name="72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4" name="63 Grupo"/>
          <p:cNvGrpSpPr/>
          <p:nvPr/>
        </p:nvGrpSpPr>
        <p:grpSpPr>
          <a:xfrm flipV="1">
            <a:off x="2232000" y="3169304"/>
            <a:ext cx="4678520" cy="381063"/>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66" name="65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flipV="1">
            <a:off x="1908000" y="2632696"/>
            <a:ext cx="5320420" cy="415705"/>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59" name="58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0" name="49 Grupo"/>
          <p:cNvGrpSpPr/>
          <p:nvPr/>
        </p:nvGrpSpPr>
        <p:grpSpPr>
          <a:xfrm flipV="1">
            <a:off x="1368000" y="1959000"/>
            <a:ext cx="6432358" cy="520964"/>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52" name="51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3" name="42 Grupo"/>
          <p:cNvGrpSpPr/>
          <p:nvPr/>
        </p:nvGrpSpPr>
        <p:grpSpPr>
          <a:xfrm flipV="1">
            <a:off x="756000" y="1110000"/>
            <a:ext cx="7629755" cy="674188"/>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45" name="44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 name="41 Grupo"/>
          <p:cNvGrpSpPr/>
          <p:nvPr/>
        </p:nvGrpSpPr>
        <p:grpSpPr>
          <a:xfrm flipV="1">
            <a:off x="252000" y="180000"/>
            <a:ext cx="8676568" cy="735478"/>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37" name="36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2" name="101 Grupo"/>
          <p:cNvGrpSpPr/>
          <p:nvPr/>
        </p:nvGrpSpPr>
        <p:grpSpPr>
          <a:xfrm rot="10800000" flipV="1">
            <a:off x="216000" y="4229392"/>
            <a:ext cx="8676568" cy="735478"/>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104" name="103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9" name="108 Grupo"/>
          <p:cNvGrpSpPr/>
          <p:nvPr/>
        </p:nvGrpSpPr>
        <p:grpSpPr>
          <a:xfrm rot="10800000" flipV="1">
            <a:off x="756000" y="3360682"/>
            <a:ext cx="7629755" cy="674188"/>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111" name="110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6" name="115 Grupo"/>
          <p:cNvGrpSpPr/>
          <p:nvPr/>
        </p:nvGrpSpPr>
        <p:grpSpPr>
          <a:xfrm rot="10800000" flipV="1">
            <a:off x="1342369" y="2664906"/>
            <a:ext cx="6432358" cy="520964"/>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118" name="117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3" name="122 Grupo"/>
          <p:cNvGrpSpPr/>
          <p:nvPr/>
        </p:nvGrpSpPr>
        <p:grpSpPr>
          <a:xfrm rot="10800000" flipV="1">
            <a:off x="1908000" y="2096469"/>
            <a:ext cx="5320420" cy="415705"/>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125" name="124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0" name="129 Grupo"/>
          <p:cNvGrpSpPr/>
          <p:nvPr/>
        </p:nvGrpSpPr>
        <p:grpSpPr>
          <a:xfrm rot="10800000" flipV="1">
            <a:off x="2232000" y="1594503"/>
            <a:ext cx="4678520" cy="381063"/>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132" name="131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7" name="136 Grupo"/>
          <p:cNvGrpSpPr/>
          <p:nvPr/>
        </p:nvGrpSpPr>
        <p:grpSpPr>
          <a:xfrm rot="10800000" flipV="1">
            <a:off x="2592000" y="1185586"/>
            <a:ext cx="3944284" cy="294458"/>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139" name="138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4" name="143 Grupo"/>
          <p:cNvGrpSpPr/>
          <p:nvPr/>
        </p:nvGrpSpPr>
        <p:grpSpPr>
          <a:xfrm rot="10800000" flipV="1">
            <a:off x="2880910" y="796007"/>
            <a:ext cx="3360265" cy="255819"/>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146" name="145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1" name="150 Grupo"/>
          <p:cNvGrpSpPr/>
          <p:nvPr/>
        </p:nvGrpSpPr>
        <p:grpSpPr>
          <a:xfrm rot="10800000" flipV="1">
            <a:off x="3083894" y="423414"/>
            <a:ext cx="2954855" cy="234500"/>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153" name="152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8" name="157 Grupo"/>
          <p:cNvGrpSpPr/>
          <p:nvPr/>
        </p:nvGrpSpPr>
        <p:grpSpPr>
          <a:xfrm rot="10800000" flipV="1">
            <a:off x="3318419" y="121926"/>
            <a:ext cx="2491127" cy="181205"/>
            <a:chOff x="251520" y="108000"/>
            <a:chExt cx="8676568" cy="735478"/>
          </a:xfrm>
          <a:gradFill flip="none" rotWithShape="1">
            <a:gsLst>
              <a:gs pos="98000">
                <a:srgbClr val="E81766">
                  <a:lumMod val="34000"/>
                </a:srgbClr>
              </a:gs>
              <a:gs pos="0">
                <a:srgbClr val="FFFF00"/>
              </a:gs>
              <a:gs pos="35001">
                <a:srgbClr val="1A8D48"/>
              </a:gs>
              <a:gs pos="22086">
                <a:srgbClr val="6F592D"/>
              </a:gs>
              <a:gs pos="58000">
                <a:srgbClr val="FFFF00"/>
              </a:gs>
              <a:gs pos="73000">
                <a:srgbClr val="EE3F17"/>
              </a:gs>
              <a:gs pos="88000">
                <a:srgbClr val="E81766"/>
              </a:gs>
            </a:gsLst>
            <a:path path="shape">
              <a:fillToRect l="50000" t="50000" r="50000" b="50000"/>
            </a:path>
            <a:tileRect/>
          </a:gradFill>
          <a:effectLst>
            <a:reflection blurRad="6350" stA="50000" endA="300" endPos="90000" dir="5400000" sy="-100000" algn="bl" rotWithShape="0"/>
          </a:effectLst>
          <a:scene3d>
            <a:camera prst="orthographicFront"/>
            <a:lightRig rig="morning" dir="t"/>
          </a:scene3d>
        </p:grpSpPr>
        <p:sp>
          <p:nvSpPr>
            <p:cNvPr id="160" name="159 Elipse"/>
            <p:cNvSpPr/>
            <p:nvPr/>
          </p:nvSpPr>
          <p:spPr>
            <a:xfrm>
              <a:off x="251520" y="108000"/>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Elipse"/>
            <p:cNvSpPr/>
            <p:nvPr/>
          </p:nvSpPr>
          <p:spPr>
            <a:xfrm>
              <a:off x="417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Elipse"/>
            <p:cNvSpPr/>
            <p:nvPr/>
          </p:nvSpPr>
          <p:spPr>
            <a:xfrm>
              <a:off x="219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a:off x="8136000"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Elipse"/>
            <p:cNvSpPr/>
            <p:nvPr/>
          </p:nvSpPr>
          <p:spPr>
            <a:xfrm>
              <a:off x="6228184" y="123478"/>
              <a:ext cx="792088" cy="720000"/>
            </a:xfrm>
            <a:prstGeom prst="ellipse">
              <a:avLst/>
            </a:prstGeom>
            <a:grpFill/>
            <a:ln w="44450">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65" name="16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21" y="-164554"/>
            <a:ext cx="9135679" cy="5760640"/>
          </a:xfrm>
          <a:prstGeom prst="rect">
            <a:avLst/>
          </a:prstGeom>
        </p:spPr>
      </p:pic>
    </p:spTree>
    <p:extLst>
      <p:ext uri="{BB962C8B-B14F-4D97-AF65-F5344CB8AC3E}">
        <p14:creationId xmlns:p14="http://schemas.microsoft.com/office/powerpoint/2010/main" val="1335147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3000"/>
                                        <p:tgtEl>
                                          <p:spTgt spid="42"/>
                                        </p:tgtEl>
                                        <p:attrNameLst>
                                          <p:attrName>ppt_x</p:attrName>
                                        </p:attrNameLst>
                                      </p:cBhvr>
                                      <p:tavLst>
                                        <p:tav tm="0">
                                          <p:val>
                                            <p:strVal val="ppt_x"/>
                                          </p:val>
                                        </p:tav>
                                        <p:tav tm="100000">
                                          <p:val>
                                            <p:strVal val="ppt_x"/>
                                          </p:val>
                                        </p:tav>
                                      </p:tavLst>
                                    </p:anim>
                                    <p:anim calcmode="lin" valueType="num">
                                      <p:cBhvr additive="base">
                                        <p:cTn id="7" dur="3000"/>
                                        <p:tgtEl>
                                          <p:spTgt spid="42"/>
                                        </p:tgtEl>
                                        <p:attrNameLst>
                                          <p:attrName>ppt_y</p:attrName>
                                        </p:attrNameLst>
                                      </p:cBhvr>
                                      <p:tavLst>
                                        <p:tav tm="0">
                                          <p:val>
                                            <p:strVal val="ppt_y"/>
                                          </p:val>
                                        </p:tav>
                                        <p:tav tm="100000">
                                          <p:val>
                                            <p:strVal val="0-ppt_h/2"/>
                                          </p:val>
                                        </p:tav>
                                      </p:tavLst>
                                    </p:anim>
                                    <p:set>
                                      <p:cBhvr>
                                        <p:cTn id="8" dur="1" fill="hold">
                                          <p:stCondLst>
                                            <p:cond delay="2999"/>
                                          </p:stCondLst>
                                        </p:cTn>
                                        <p:tgtEl>
                                          <p:spTgt spid="42"/>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43"/>
                                        </p:tgtEl>
                                        <p:attrNameLst>
                                          <p:attrName>ppt_x</p:attrName>
                                        </p:attrNameLst>
                                      </p:cBhvr>
                                      <p:tavLst>
                                        <p:tav tm="0">
                                          <p:val>
                                            <p:strVal val="ppt_x"/>
                                          </p:val>
                                        </p:tav>
                                        <p:tav tm="100000">
                                          <p:val>
                                            <p:strVal val="ppt_x"/>
                                          </p:val>
                                        </p:tav>
                                      </p:tavLst>
                                    </p:anim>
                                    <p:anim calcmode="lin" valueType="num">
                                      <p:cBhvr additive="base">
                                        <p:cTn id="11" dur="3000"/>
                                        <p:tgtEl>
                                          <p:spTgt spid="43"/>
                                        </p:tgtEl>
                                        <p:attrNameLst>
                                          <p:attrName>ppt_y</p:attrName>
                                        </p:attrNameLst>
                                      </p:cBhvr>
                                      <p:tavLst>
                                        <p:tav tm="0">
                                          <p:val>
                                            <p:strVal val="ppt_y"/>
                                          </p:val>
                                        </p:tav>
                                        <p:tav tm="100000">
                                          <p:val>
                                            <p:strVal val="0-ppt_h/2"/>
                                          </p:val>
                                        </p:tav>
                                      </p:tavLst>
                                    </p:anim>
                                    <p:set>
                                      <p:cBhvr>
                                        <p:cTn id="12" dur="1" fill="hold">
                                          <p:stCondLst>
                                            <p:cond delay="2999"/>
                                          </p:stCondLst>
                                        </p:cTn>
                                        <p:tgtEl>
                                          <p:spTgt spid="43"/>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50"/>
                                        </p:tgtEl>
                                        <p:attrNameLst>
                                          <p:attrName>ppt_x</p:attrName>
                                        </p:attrNameLst>
                                      </p:cBhvr>
                                      <p:tavLst>
                                        <p:tav tm="0">
                                          <p:val>
                                            <p:strVal val="ppt_x"/>
                                          </p:val>
                                        </p:tav>
                                        <p:tav tm="100000">
                                          <p:val>
                                            <p:strVal val="ppt_x"/>
                                          </p:val>
                                        </p:tav>
                                      </p:tavLst>
                                    </p:anim>
                                    <p:anim calcmode="lin" valueType="num">
                                      <p:cBhvr additive="base">
                                        <p:cTn id="15" dur="3000"/>
                                        <p:tgtEl>
                                          <p:spTgt spid="50"/>
                                        </p:tgtEl>
                                        <p:attrNameLst>
                                          <p:attrName>ppt_y</p:attrName>
                                        </p:attrNameLst>
                                      </p:cBhvr>
                                      <p:tavLst>
                                        <p:tav tm="0">
                                          <p:val>
                                            <p:strVal val="ppt_y"/>
                                          </p:val>
                                        </p:tav>
                                        <p:tav tm="100000">
                                          <p:val>
                                            <p:strVal val="0-ppt_h/2"/>
                                          </p:val>
                                        </p:tav>
                                      </p:tavLst>
                                    </p:anim>
                                    <p:set>
                                      <p:cBhvr>
                                        <p:cTn id="16" dur="1" fill="hold">
                                          <p:stCondLst>
                                            <p:cond delay="2999"/>
                                          </p:stCondLst>
                                        </p:cTn>
                                        <p:tgtEl>
                                          <p:spTgt spid="50"/>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57"/>
                                        </p:tgtEl>
                                        <p:attrNameLst>
                                          <p:attrName>ppt_x</p:attrName>
                                        </p:attrNameLst>
                                      </p:cBhvr>
                                      <p:tavLst>
                                        <p:tav tm="0">
                                          <p:val>
                                            <p:strVal val="ppt_x"/>
                                          </p:val>
                                        </p:tav>
                                        <p:tav tm="100000">
                                          <p:val>
                                            <p:strVal val="ppt_x"/>
                                          </p:val>
                                        </p:tav>
                                      </p:tavLst>
                                    </p:anim>
                                    <p:anim calcmode="lin" valueType="num">
                                      <p:cBhvr additive="base">
                                        <p:cTn id="19" dur="3000"/>
                                        <p:tgtEl>
                                          <p:spTgt spid="57"/>
                                        </p:tgtEl>
                                        <p:attrNameLst>
                                          <p:attrName>ppt_y</p:attrName>
                                        </p:attrNameLst>
                                      </p:cBhvr>
                                      <p:tavLst>
                                        <p:tav tm="0">
                                          <p:val>
                                            <p:strVal val="ppt_y"/>
                                          </p:val>
                                        </p:tav>
                                        <p:tav tm="100000">
                                          <p:val>
                                            <p:strVal val="0-ppt_h/2"/>
                                          </p:val>
                                        </p:tav>
                                      </p:tavLst>
                                    </p:anim>
                                    <p:set>
                                      <p:cBhvr>
                                        <p:cTn id="20" dur="1" fill="hold">
                                          <p:stCondLst>
                                            <p:cond delay="2999"/>
                                          </p:stCondLst>
                                        </p:cTn>
                                        <p:tgtEl>
                                          <p:spTgt spid="57"/>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3000"/>
                                        <p:tgtEl>
                                          <p:spTgt spid="64"/>
                                        </p:tgtEl>
                                        <p:attrNameLst>
                                          <p:attrName>ppt_x</p:attrName>
                                        </p:attrNameLst>
                                      </p:cBhvr>
                                      <p:tavLst>
                                        <p:tav tm="0">
                                          <p:val>
                                            <p:strVal val="ppt_x"/>
                                          </p:val>
                                        </p:tav>
                                        <p:tav tm="100000">
                                          <p:val>
                                            <p:strVal val="ppt_x"/>
                                          </p:val>
                                        </p:tav>
                                      </p:tavLst>
                                    </p:anim>
                                    <p:anim calcmode="lin" valueType="num">
                                      <p:cBhvr additive="base">
                                        <p:cTn id="23" dur="3000"/>
                                        <p:tgtEl>
                                          <p:spTgt spid="64"/>
                                        </p:tgtEl>
                                        <p:attrNameLst>
                                          <p:attrName>ppt_y</p:attrName>
                                        </p:attrNameLst>
                                      </p:cBhvr>
                                      <p:tavLst>
                                        <p:tav tm="0">
                                          <p:val>
                                            <p:strVal val="ppt_y"/>
                                          </p:val>
                                        </p:tav>
                                        <p:tav tm="100000">
                                          <p:val>
                                            <p:strVal val="0-ppt_h/2"/>
                                          </p:val>
                                        </p:tav>
                                      </p:tavLst>
                                    </p:anim>
                                    <p:set>
                                      <p:cBhvr>
                                        <p:cTn id="24" dur="1" fill="hold">
                                          <p:stCondLst>
                                            <p:cond delay="2999"/>
                                          </p:stCondLst>
                                        </p:cTn>
                                        <p:tgtEl>
                                          <p:spTgt spid="64"/>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71"/>
                                        </p:tgtEl>
                                        <p:attrNameLst>
                                          <p:attrName>ppt_x</p:attrName>
                                        </p:attrNameLst>
                                      </p:cBhvr>
                                      <p:tavLst>
                                        <p:tav tm="0">
                                          <p:val>
                                            <p:strVal val="ppt_x"/>
                                          </p:val>
                                        </p:tav>
                                        <p:tav tm="100000">
                                          <p:val>
                                            <p:strVal val="ppt_x"/>
                                          </p:val>
                                        </p:tav>
                                      </p:tavLst>
                                    </p:anim>
                                    <p:anim calcmode="lin" valueType="num">
                                      <p:cBhvr additive="base">
                                        <p:cTn id="27" dur="3000"/>
                                        <p:tgtEl>
                                          <p:spTgt spid="71"/>
                                        </p:tgtEl>
                                        <p:attrNameLst>
                                          <p:attrName>ppt_y</p:attrName>
                                        </p:attrNameLst>
                                      </p:cBhvr>
                                      <p:tavLst>
                                        <p:tav tm="0">
                                          <p:val>
                                            <p:strVal val="ppt_y"/>
                                          </p:val>
                                        </p:tav>
                                        <p:tav tm="100000">
                                          <p:val>
                                            <p:strVal val="0-ppt_h/2"/>
                                          </p:val>
                                        </p:tav>
                                      </p:tavLst>
                                    </p:anim>
                                    <p:set>
                                      <p:cBhvr>
                                        <p:cTn id="28" dur="1" fill="hold">
                                          <p:stCondLst>
                                            <p:cond delay="2999"/>
                                          </p:stCondLst>
                                        </p:cTn>
                                        <p:tgtEl>
                                          <p:spTgt spid="71"/>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3000"/>
                                        <p:tgtEl>
                                          <p:spTgt spid="80"/>
                                        </p:tgtEl>
                                        <p:attrNameLst>
                                          <p:attrName>ppt_x</p:attrName>
                                        </p:attrNameLst>
                                      </p:cBhvr>
                                      <p:tavLst>
                                        <p:tav tm="0">
                                          <p:val>
                                            <p:strVal val="ppt_x"/>
                                          </p:val>
                                        </p:tav>
                                        <p:tav tm="100000">
                                          <p:val>
                                            <p:strVal val="ppt_x"/>
                                          </p:val>
                                        </p:tav>
                                      </p:tavLst>
                                    </p:anim>
                                    <p:anim calcmode="lin" valueType="num">
                                      <p:cBhvr additive="base">
                                        <p:cTn id="31" dur="3000"/>
                                        <p:tgtEl>
                                          <p:spTgt spid="80"/>
                                        </p:tgtEl>
                                        <p:attrNameLst>
                                          <p:attrName>ppt_y</p:attrName>
                                        </p:attrNameLst>
                                      </p:cBhvr>
                                      <p:tavLst>
                                        <p:tav tm="0">
                                          <p:val>
                                            <p:strVal val="ppt_y"/>
                                          </p:val>
                                        </p:tav>
                                        <p:tav tm="100000">
                                          <p:val>
                                            <p:strVal val="0-ppt_h/2"/>
                                          </p:val>
                                        </p:tav>
                                      </p:tavLst>
                                    </p:anim>
                                    <p:set>
                                      <p:cBhvr>
                                        <p:cTn id="32" dur="1" fill="hold">
                                          <p:stCondLst>
                                            <p:cond delay="2999"/>
                                          </p:stCondLst>
                                        </p:cTn>
                                        <p:tgtEl>
                                          <p:spTgt spid="80"/>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81"/>
                                        </p:tgtEl>
                                        <p:attrNameLst>
                                          <p:attrName>ppt_x</p:attrName>
                                        </p:attrNameLst>
                                      </p:cBhvr>
                                      <p:tavLst>
                                        <p:tav tm="0">
                                          <p:val>
                                            <p:strVal val="ppt_x"/>
                                          </p:val>
                                        </p:tav>
                                        <p:tav tm="100000">
                                          <p:val>
                                            <p:strVal val="ppt_x"/>
                                          </p:val>
                                        </p:tav>
                                      </p:tavLst>
                                    </p:anim>
                                    <p:anim calcmode="lin" valueType="num">
                                      <p:cBhvr additive="base">
                                        <p:cTn id="35" dur="3000"/>
                                        <p:tgtEl>
                                          <p:spTgt spid="81"/>
                                        </p:tgtEl>
                                        <p:attrNameLst>
                                          <p:attrName>ppt_y</p:attrName>
                                        </p:attrNameLst>
                                      </p:cBhvr>
                                      <p:tavLst>
                                        <p:tav tm="0">
                                          <p:val>
                                            <p:strVal val="ppt_y"/>
                                          </p:val>
                                        </p:tav>
                                        <p:tav tm="100000">
                                          <p:val>
                                            <p:strVal val="0-ppt_h/2"/>
                                          </p:val>
                                        </p:tav>
                                      </p:tavLst>
                                    </p:anim>
                                    <p:set>
                                      <p:cBhvr>
                                        <p:cTn id="36" dur="1" fill="hold">
                                          <p:stCondLst>
                                            <p:cond delay="2999"/>
                                          </p:stCondLst>
                                        </p:cTn>
                                        <p:tgtEl>
                                          <p:spTgt spid="81"/>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3000"/>
                                        <p:tgtEl>
                                          <p:spTgt spid="82"/>
                                        </p:tgtEl>
                                        <p:attrNameLst>
                                          <p:attrName>ppt_x</p:attrName>
                                        </p:attrNameLst>
                                      </p:cBhvr>
                                      <p:tavLst>
                                        <p:tav tm="0">
                                          <p:val>
                                            <p:strVal val="ppt_x"/>
                                          </p:val>
                                        </p:tav>
                                        <p:tav tm="100000">
                                          <p:val>
                                            <p:strVal val="ppt_x"/>
                                          </p:val>
                                        </p:tav>
                                      </p:tavLst>
                                    </p:anim>
                                    <p:anim calcmode="lin" valueType="num">
                                      <p:cBhvr additive="base">
                                        <p:cTn id="39" dur="3000"/>
                                        <p:tgtEl>
                                          <p:spTgt spid="82"/>
                                        </p:tgtEl>
                                        <p:attrNameLst>
                                          <p:attrName>ppt_y</p:attrName>
                                        </p:attrNameLst>
                                      </p:cBhvr>
                                      <p:tavLst>
                                        <p:tav tm="0">
                                          <p:val>
                                            <p:strVal val="ppt_y"/>
                                          </p:val>
                                        </p:tav>
                                        <p:tav tm="100000">
                                          <p:val>
                                            <p:strVal val="0-ppt_h/2"/>
                                          </p:val>
                                        </p:tav>
                                      </p:tavLst>
                                    </p:anim>
                                    <p:set>
                                      <p:cBhvr>
                                        <p:cTn id="40" dur="1" fill="hold">
                                          <p:stCondLst>
                                            <p:cond delay="2999"/>
                                          </p:stCondLst>
                                        </p:cTn>
                                        <p:tgtEl>
                                          <p:spTgt spid="82"/>
                                        </p:tgtEl>
                                        <p:attrNameLst>
                                          <p:attrName>style.visibility</p:attrName>
                                        </p:attrNameLst>
                                      </p:cBhvr>
                                      <p:to>
                                        <p:strVal val="hidden"/>
                                      </p:to>
                                    </p:set>
                                  </p:childTnLst>
                                </p:cTn>
                              </p:par>
                              <p:par>
                                <p:cTn id="41" presetID="19" presetClass="exit" presetSubtype="5" fill="hold" nodeType="withEffect">
                                  <p:stCondLst>
                                    <p:cond delay="0"/>
                                  </p:stCondLst>
                                  <p:childTnLst>
                                    <p:anim calcmode="lin" valueType="num">
                                      <p:cBhvr>
                                        <p:cTn id="42" dur="3000"/>
                                        <p:tgtEl>
                                          <p:spTgt spid="42"/>
                                        </p:tgtEl>
                                        <p:attrNameLst>
                                          <p:attrName>ppt_w</p:attrName>
                                        </p:attrNameLst>
                                      </p:cBhvr>
                                      <p:tavLst>
                                        <p:tav tm="0">
                                          <p:val>
                                            <p:strVal val="ppt_w"/>
                                          </p:val>
                                        </p:tav>
                                        <p:tav tm="100000">
                                          <p:val>
                                            <p:strVal val="ppt_w"/>
                                          </p:val>
                                        </p:tav>
                                      </p:tavLst>
                                    </p:anim>
                                    <p:anim calcmode="lin" valueType="num">
                                      <p:cBhvr>
                                        <p:cTn id="43"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 dur="1" fill="hold">
                                          <p:stCondLst>
                                            <p:cond delay="2999"/>
                                          </p:stCondLst>
                                        </p:cTn>
                                        <p:tgtEl>
                                          <p:spTgt spid="42"/>
                                        </p:tgtEl>
                                        <p:attrNameLst>
                                          <p:attrName>style.visibility</p:attrName>
                                        </p:attrNameLst>
                                      </p:cBhvr>
                                      <p:to>
                                        <p:strVal val="hidden"/>
                                      </p:to>
                                    </p:set>
                                  </p:childTnLst>
                                </p:cTn>
                              </p:par>
                              <p:par>
                                <p:cTn id="45" presetID="19" presetClass="exit" presetSubtype="5" fill="hold" nodeType="withEffect">
                                  <p:stCondLst>
                                    <p:cond delay="0"/>
                                  </p:stCondLst>
                                  <p:childTnLst>
                                    <p:anim calcmode="lin" valueType="num">
                                      <p:cBhvr>
                                        <p:cTn id="46" dur="3000"/>
                                        <p:tgtEl>
                                          <p:spTgt spid="43"/>
                                        </p:tgtEl>
                                        <p:attrNameLst>
                                          <p:attrName>ppt_w</p:attrName>
                                        </p:attrNameLst>
                                      </p:cBhvr>
                                      <p:tavLst>
                                        <p:tav tm="0">
                                          <p:val>
                                            <p:strVal val="ppt_w"/>
                                          </p:val>
                                        </p:tav>
                                        <p:tav tm="100000">
                                          <p:val>
                                            <p:strVal val="ppt_w"/>
                                          </p:val>
                                        </p:tav>
                                      </p:tavLst>
                                    </p:anim>
                                    <p:anim calcmode="lin" valueType="num">
                                      <p:cBhvr>
                                        <p:cTn id="47"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 dur="1" fill="hold">
                                          <p:stCondLst>
                                            <p:cond delay="2999"/>
                                          </p:stCondLst>
                                        </p:cTn>
                                        <p:tgtEl>
                                          <p:spTgt spid="43"/>
                                        </p:tgtEl>
                                        <p:attrNameLst>
                                          <p:attrName>style.visibility</p:attrName>
                                        </p:attrNameLst>
                                      </p:cBhvr>
                                      <p:to>
                                        <p:strVal val="hidden"/>
                                      </p:to>
                                    </p:set>
                                  </p:childTnLst>
                                </p:cTn>
                              </p:par>
                              <p:par>
                                <p:cTn id="49" presetID="19" presetClass="exit" presetSubtype="5" fill="hold" nodeType="withEffect">
                                  <p:stCondLst>
                                    <p:cond delay="0"/>
                                  </p:stCondLst>
                                  <p:childTnLst>
                                    <p:anim calcmode="lin" valueType="num">
                                      <p:cBhvr>
                                        <p:cTn id="50" dur="3000"/>
                                        <p:tgtEl>
                                          <p:spTgt spid="50"/>
                                        </p:tgtEl>
                                        <p:attrNameLst>
                                          <p:attrName>ppt_w</p:attrName>
                                        </p:attrNameLst>
                                      </p:cBhvr>
                                      <p:tavLst>
                                        <p:tav tm="0">
                                          <p:val>
                                            <p:strVal val="ppt_w"/>
                                          </p:val>
                                        </p:tav>
                                        <p:tav tm="100000">
                                          <p:val>
                                            <p:strVal val="ppt_w"/>
                                          </p:val>
                                        </p:tav>
                                      </p:tavLst>
                                    </p:anim>
                                    <p:anim calcmode="lin" valueType="num">
                                      <p:cBhvr>
                                        <p:cTn id="51"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 dur="1" fill="hold">
                                          <p:stCondLst>
                                            <p:cond delay="2999"/>
                                          </p:stCondLst>
                                        </p:cTn>
                                        <p:tgtEl>
                                          <p:spTgt spid="50"/>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000"/>
                                        <p:tgtEl>
                                          <p:spTgt spid="57"/>
                                        </p:tgtEl>
                                        <p:attrNameLst>
                                          <p:attrName>ppt_w</p:attrName>
                                        </p:attrNameLst>
                                      </p:cBhvr>
                                      <p:tavLst>
                                        <p:tav tm="0">
                                          <p:val>
                                            <p:strVal val="ppt_w"/>
                                          </p:val>
                                        </p:tav>
                                        <p:tav tm="100000">
                                          <p:val>
                                            <p:strVal val="ppt_w"/>
                                          </p:val>
                                        </p:tav>
                                      </p:tavLst>
                                    </p:anim>
                                    <p:anim calcmode="lin" valueType="num">
                                      <p:cBhvr>
                                        <p:cTn id="55"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2999"/>
                                          </p:stCondLst>
                                        </p:cTn>
                                        <p:tgtEl>
                                          <p:spTgt spid="57"/>
                                        </p:tgtEl>
                                        <p:attrNameLst>
                                          <p:attrName>style.visibility</p:attrName>
                                        </p:attrNameLst>
                                      </p:cBhvr>
                                      <p:to>
                                        <p:strVal val="hidden"/>
                                      </p:to>
                                    </p:set>
                                  </p:childTnLst>
                                </p:cTn>
                              </p:par>
                              <p:par>
                                <p:cTn id="57" presetID="19" presetClass="exit" presetSubtype="5" fill="hold" nodeType="withEffect">
                                  <p:stCondLst>
                                    <p:cond delay="0"/>
                                  </p:stCondLst>
                                  <p:childTnLst>
                                    <p:anim calcmode="lin" valueType="num">
                                      <p:cBhvr>
                                        <p:cTn id="58" dur="3000"/>
                                        <p:tgtEl>
                                          <p:spTgt spid="64"/>
                                        </p:tgtEl>
                                        <p:attrNameLst>
                                          <p:attrName>ppt_w</p:attrName>
                                        </p:attrNameLst>
                                      </p:cBhvr>
                                      <p:tavLst>
                                        <p:tav tm="0">
                                          <p:val>
                                            <p:strVal val="ppt_w"/>
                                          </p:val>
                                        </p:tav>
                                        <p:tav tm="100000">
                                          <p:val>
                                            <p:strVal val="ppt_w"/>
                                          </p:val>
                                        </p:tav>
                                      </p:tavLst>
                                    </p:anim>
                                    <p:anim calcmode="lin" valueType="num">
                                      <p:cBhvr>
                                        <p:cTn id="59" dur="3000"/>
                                        <p:tgtEl>
                                          <p:spTgt spid="6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 dur="1" fill="hold">
                                          <p:stCondLst>
                                            <p:cond delay="2999"/>
                                          </p:stCondLst>
                                        </p:cTn>
                                        <p:tgtEl>
                                          <p:spTgt spid="64"/>
                                        </p:tgtEl>
                                        <p:attrNameLst>
                                          <p:attrName>style.visibility</p:attrName>
                                        </p:attrNameLst>
                                      </p:cBhvr>
                                      <p:to>
                                        <p:strVal val="hidden"/>
                                      </p:to>
                                    </p:set>
                                  </p:childTnLst>
                                </p:cTn>
                              </p:par>
                              <p:par>
                                <p:cTn id="61" presetID="19" presetClass="exit" presetSubtype="5" fill="hold" nodeType="withEffect">
                                  <p:stCondLst>
                                    <p:cond delay="0"/>
                                  </p:stCondLst>
                                  <p:childTnLst>
                                    <p:anim calcmode="lin" valueType="num">
                                      <p:cBhvr>
                                        <p:cTn id="62" dur="3000"/>
                                        <p:tgtEl>
                                          <p:spTgt spid="71"/>
                                        </p:tgtEl>
                                        <p:attrNameLst>
                                          <p:attrName>ppt_w</p:attrName>
                                        </p:attrNameLst>
                                      </p:cBhvr>
                                      <p:tavLst>
                                        <p:tav tm="0">
                                          <p:val>
                                            <p:strVal val="ppt_w"/>
                                          </p:val>
                                        </p:tav>
                                        <p:tav tm="100000">
                                          <p:val>
                                            <p:strVal val="ppt_w"/>
                                          </p:val>
                                        </p:tav>
                                      </p:tavLst>
                                    </p:anim>
                                    <p:anim calcmode="lin" valueType="num">
                                      <p:cBhvr>
                                        <p:cTn id="63" dur="3000"/>
                                        <p:tgtEl>
                                          <p:spTgt spid="7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 dur="1" fill="hold">
                                          <p:stCondLst>
                                            <p:cond delay="2999"/>
                                          </p:stCondLst>
                                        </p:cTn>
                                        <p:tgtEl>
                                          <p:spTgt spid="71"/>
                                        </p:tgtEl>
                                        <p:attrNameLst>
                                          <p:attrName>style.visibility</p:attrName>
                                        </p:attrNameLst>
                                      </p:cBhvr>
                                      <p:to>
                                        <p:strVal val="hidden"/>
                                      </p:to>
                                    </p:set>
                                  </p:childTnLst>
                                </p:cTn>
                              </p:par>
                              <p:par>
                                <p:cTn id="65" presetID="19" presetClass="exit" presetSubtype="5" fill="hold" nodeType="withEffect">
                                  <p:stCondLst>
                                    <p:cond delay="0"/>
                                  </p:stCondLst>
                                  <p:childTnLst>
                                    <p:anim calcmode="lin" valueType="num">
                                      <p:cBhvr>
                                        <p:cTn id="66" dur="3000"/>
                                        <p:tgtEl>
                                          <p:spTgt spid="80"/>
                                        </p:tgtEl>
                                        <p:attrNameLst>
                                          <p:attrName>ppt_w</p:attrName>
                                        </p:attrNameLst>
                                      </p:cBhvr>
                                      <p:tavLst>
                                        <p:tav tm="0">
                                          <p:val>
                                            <p:strVal val="ppt_w"/>
                                          </p:val>
                                        </p:tav>
                                        <p:tav tm="100000">
                                          <p:val>
                                            <p:strVal val="ppt_w"/>
                                          </p:val>
                                        </p:tav>
                                      </p:tavLst>
                                    </p:anim>
                                    <p:anim calcmode="lin" valueType="num">
                                      <p:cBhvr>
                                        <p:cTn id="67" dur="3000"/>
                                        <p:tgtEl>
                                          <p:spTgt spid="8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 dur="1" fill="hold">
                                          <p:stCondLst>
                                            <p:cond delay="2999"/>
                                          </p:stCondLst>
                                        </p:cTn>
                                        <p:tgtEl>
                                          <p:spTgt spid="80"/>
                                        </p:tgtEl>
                                        <p:attrNameLst>
                                          <p:attrName>style.visibility</p:attrName>
                                        </p:attrNameLst>
                                      </p:cBhvr>
                                      <p:to>
                                        <p:strVal val="hidden"/>
                                      </p:to>
                                    </p:set>
                                  </p:childTnLst>
                                </p:cTn>
                              </p:par>
                              <p:par>
                                <p:cTn id="69" presetID="19" presetClass="exit" presetSubtype="5" fill="hold" nodeType="withEffect">
                                  <p:stCondLst>
                                    <p:cond delay="0"/>
                                  </p:stCondLst>
                                  <p:childTnLst>
                                    <p:anim calcmode="lin" valueType="num">
                                      <p:cBhvr>
                                        <p:cTn id="70" dur="3000"/>
                                        <p:tgtEl>
                                          <p:spTgt spid="81"/>
                                        </p:tgtEl>
                                        <p:attrNameLst>
                                          <p:attrName>ppt_w</p:attrName>
                                        </p:attrNameLst>
                                      </p:cBhvr>
                                      <p:tavLst>
                                        <p:tav tm="0">
                                          <p:val>
                                            <p:strVal val="ppt_w"/>
                                          </p:val>
                                        </p:tav>
                                        <p:tav tm="100000">
                                          <p:val>
                                            <p:strVal val="ppt_w"/>
                                          </p:val>
                                        </p:tav>
                                      </p:tavLst>
                                    </p:anim>
                                    <p:anim calcmode="lin" valueType="num">
                                      <p:cBhvr>
                                        <p:cTn id="71" dur="3000"/>
                                        <p:tgtEl>
                                          <p:spTgt spid="8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2999"/>
                                          </p:stCondLst>
                                        </p:cTn>
                                        <p:tgtEl>
                                          <p:spTgt spid="81"/>
                                        </p:tgtEl>
                                        <p:attrNameLst>
                                          <p:attrName>style.visibility</p:attrName>
                                        </p:attrNameLst>
                                      </p:cBhvr>
                                      <p:to>
                                        <p:strVal val="hidden"/>
                                      </p:to>
                                    </p:set>
                                  </p:childTnLst>
                                </p:cTn>
                              </p:par>
                              <p:par>
                                <p:cTn id="73" presetID="19" presetClass="exit" presetSubtype="5" fill="hold" nodeType="withEffect">
                                  <p:stCondLst>
                                    <p:cond delay="0"/>
                                  </p:stCondLst>
                                  <p:childTnLst>
                                    <p:anim calcmode="lin" valueType="num">
                                      <p:cBhvr>
                                        <p:cTn id="74" dur="3000"/>
                                        <p:tgtEl>
                                          <p:spTgt spid="82"/>
                                        </p:tgtEl>
                                        <p:attrNameLst>
                                          <p:attrName>ppt_w</p:attrName>
                                        </p:attrNameLst>
                                      </p:cBhvr>
                                      <p:tavLst>
                                        <p:tav tm="0">
                                          <p:val>
                                            <p:strVal val="ppt_w"/>
                                          </p:val>
                                        </p:tav>
                                        <p:tav tm="100000">
                                          <p:val>
                                            <p:strVal val="ppt_w"/>
                                          </p:val>
                                        </p:tav>
                                      </p:tavLst>
                                    </p:anim>
                                    <p:anim calcmode="lin" valueType="num">
                                      <p:cBhvr>
                                        <p:cTn id="75" dur="3000"/>
                                        <p:tgtEl>
                                          <p:spTgt spid="8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6" dur="1" fill="hold">
                                          <p:stCondLst>
                                            <p:cond delay="2999"/>
                                          </p:stCondLst>
                                        </p:cTn>
                                        <p:tgtEl>
                                          <p:spTgt spid="82"/>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102"/>
                                        </p:tgtEl>
                                        <p:attrNameLst>
                                          <p:attrName>ppt_x</p:attrName>
                                        </p:attrNameLst>
                                      </p:cBhvr>
                                      <p:tavLst>
                                        <p:tav tm="0">
                                          <p:val>
                                            <p:strVal val="ppt_x"/>
                                          </p:val>
                                        </p:tav>
                                        <p:tav tm="100000">
                                          <p:val>
                                            <p:strVal val="ppt_x"/>
                                          </p:val>
                                        </p:tav>
                                      </p:tavLst>
                                    </p:anim>
                                    <p:anim calcmode="lin" valueType="num">
                                      <p:cBhvr additive="base">
                                        <p:cTn id="79" dur="3000"/>
                                        <p:tgtEl>
                                          <p:spTgt spid="102"/>
                                        </p:tgtEl>
                                        <p:attrNameLst>
                                          <p:attrName>ppt_y</p:attrName>
                                        </p:attrNameLst>
                                      </p:cBhvr>
                                      <p:tavLst>
                                        <p:tav tm="0">
                                          <p:val>
                                            <p:strVal val="ppt_y"/>
                                          </p:val>
                                        </p:tav>
                                        <p:tav tm="100000">
                                          <p:val>
                                            <p:strVal val="1+ppt_h/2"/>
                                          </p:val>
                                        </p:tav>
                                      </p:tavLst>
                                    </p:anim>
                                    <p:set>
                                      <p:cBhvr>
                                        <p:cTn id="80" dur="1" fill="hold">
                                          <p:stCondLst>
                                            <p:cond delay="2999"/>
                                          </p:stCondLst>
                                        </p:cTn>
                                        <p:tgtEl>
                                          <p:spTgt spid="102"/>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000"/>
                                        <p:tgtEl>
                                          <p:spTgt spid="109"/>
                                        </p:tgtEl>
                                        <p:attrNameLst>
                                          <p:attrName>ppt_x</p:attrName>
                                        </p:attrNameLst>
                                      </p:cBhvr>
                                      <p:tavLst>
                                        <p:tav tm="0">
                                          <p:val>
                                            <p:strVal val="ppt_x"/>
                                          </p:val>
                                        </p:tav>
                                        <p:tav tm="100000">
                                          <p:val>
                                            <p:strVal val="ppt_x"/>
                                          </p:val>
                                        </p:tav>
                                      </p:tavLst>
                                    </p:anim>
                                    <p:anim calcmode="lin" valueType="num">
                                      <p:cBhvr additive="base">
                                        <p:cTn id="83" dur="3000"/>
                                        <p:tgtEl>
                                          <p:spTgt spid="109"/>
                                        </p:tgtEl>
                                        <p:attrNameLst>
                                          <p:attrName>ppt_y</p:attrName>
                                        </p:attrNameLst>
                                      </p:cBhvr>
                                      <p:tavLst>
                                        <p:tav tm="0">
                                          <p:val>
                                            <p:strVal val="ppt_y"/>
                                          </p:val>
                                        </p:tav>
                                        <p:tav tm="100000">
                                          <p:val>
                                            <p:strVal val="1+ppt_h/2"/>
                                          </p:val>
                                        </p:tav>
                                      </p:tavLst>
                                    </p:anim>
                                    <p:set>
                                      <p:cBhvr>
                                        <p:cTn id="84" dur="1" fill="hold">
                                          <p:stCondLst>
                                            <p:cond delay="2999"/>
                                          </p:stCondLst>
                                        </p:cTn>
                                        <p:tgtEl>
                                          <p:spTgt spid="109"/>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116"/>
                                        </p:tgtEl>
                                        <p:attrNameLst>
                                          <p:attrName>ppt_x</p:attrName>
                                        </p:attrNameLst>
                                      </p:cBhvr>
                                      <p:tavLst>
                                        <p:tav tm="0">
                                          <p:val>
                                            <p:strVal val="ppt_x"/>
                                          </p:val>
                                        </p:tav>
                                        <p:tav tm="100000">
                                          <p:val>
                                            <p:strVal val="ppt_x"/>
                                          </p:val>
                                        </p:tav>
                                      </p:tavLst>
                                    </p:anim>
                                    <p:anim calcmode="lin" valueType="num">
                                      <p:cBhvr additive="base">
                                        <p:cTn id="87" dur="3000"/>
                                        <p:tgtEl>
                                          <p:spTgt spid="116"/>
                                        </p:tgtEl>
                                        <p:attrNameLst>
                                          <p:attrName>ppt_y</p:attrName>
                                        </p:attrNameLst>
                                      </p:cBhvr>
                                      <p:tavLst>
                                        <p:tav tm="0">
                                          <p:val>
                                            <p:strVal val="ppt_y"/>
                                          </p:val>
                                        </p:tav>
                                        <p:tav tm="100000">
                                          <p:val>
                                            <p:strVal val="1+ppt_h/2"/>
                                          </p:val>
                                        </p:tav>
                                      </p:tavLst>
                                    </p:anim>
                                    <p:set>
                                      <p:cBhvr>
                                        <p:cTn id="88" dur="1" fill="hold">
                                          <p:stCondLst>
                                            <p:cond delay="2999"/>
                                          </p:stCondLst>
                                        </p:cTn>
                                        <p:tgtEl>
                                          <p:spTgt spid="11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123"/>
                                        </p:tgtEl>
                                        <p:attrNameLst>
                                          <p:attrName>ppt_x</p:attrName>
                                        </p:attrNameLst>
                                      </p:cBhvr>
                                      <p:tavLst>
                                        <p:tav tm="0">
                                          <p:val>
                                            <p:strVal val="ppt_x"/>
                                          </p:val>
                                        </p:tav>
                                        <p:tav tm="100000">
                                          <p:val>
                                            <p:strVal val="ppt_x"/>
                                          </p:val>
                                        </p:tav>
                                      </p:tavLst>
                                    </p:anim>
                                    <p:anim calcmode="lin" valueType="num">
                                      <p:cBhvr additive="base">
                                        <p:cTn id="91" dur="3000"/>
                                        <p:tgtEl>
                                          <p:spTgt spid="123"/>
                                        </p:tgtEl>
                                        <p:attrNameLst>
                                          <p:attrName>ppt_y</p:attrName>
                                        </p:attrNameLst>
                                      </p:cBhvr>
                                      <p:tavLst>
                                        <p:tav tm="0">
                                          <p:val>
                                            <p:strVal val="ppt_y"/>
                                          </p:val>
                                        </p:tav>
                                        <p:tav tm="100000">
                                          <p:val>
                                            <p:strVal val="1+ppt_h/2"/>
                                          </p:val>
                                        </p:tav>
                                      </p:tavLst>
                                    </p:anim>
                                    <p:set>
                                      <p:cBhvr>
                                        <p:cTn id="92" dur="1" fill="hold">
                                          <p:stCondLst>
                                            <p:cond delay="2999"/>
                                          </p:stCondLst>
                                        </p:cTn>
                                        <p:tgtEl>
                                          <p:spTgt spid="123"/>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130"/>
                                        </p:tgtEl>
                                        <p:attrNameLst>
                                          <p:attrName>ppt_x</p:attrName>
                                        </p:attrNameLst>
                                      </p:cBhvr>
                                      <p:tavLst>
                                        <p:tav tm="0">
                                          <p:val>
                                            <p:strVal val="ppt_x"/>
                                          </p:val>
                                        </p:tav>
                                        <p:tav tm="100000">
                                          <p:val>
                                            <p:strVal val="ppt_x"/>
                                          </p:val>
                                        </p:tav>
                                      </p:tavLst>
                                    </p:anim>
                                    <p:anim calcmode="lin" valueType="num">
                                      <p:cBhvr additive="base">
                                        <p:cTn id="95" dur="3000"/>
                                        <p:tgtEl>
                                          <p:spTgt spid="130"/>
                                        </p:tgtEl>
                                        <p:attrNameLst>
                                          <p:attrName>ppt_y</p:attrName>
                                        </p:attrNameLst>
                                      </p:cBhvr>
                                      <p:tavLst>
                                        <p:tav tm="0">
                                          <p:val>
                                            <p:strVal val="ppt_y"/>
                                          </p:val>
                                        </p:tav>
                                        <p:tav tm="100000">
                                          <p:val>
                                            <p:strVal val="1+ppt_h/2"/>
                                          </p:val>
                                        </p:tav>
                                      </p:tavLst>
                                    </p:anim>
                                    <p:set>
                                      <p:cBhvr>
                                        <p:cTn id="96" dur="1" fill="hold">
                                          <p:stCondLst>
                                            <p:cond delay="2999"/>
                                          </p:stCondLst>
                                        </p:cTn>
                                        <p:tgtEl>
                                          <p:spTgt spid="130"/>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137"/>
                                        </p:tgtEl>
                                        <p:attrNameLst>
                                          <p:attrName>ppt_x</p:attrName>
                                        </p:attrNameLst>
                                      </p:cBhvr>
                                      <p:tavLst>
                                        <p:tav tm="0">
                                          <p:val>
                                            <p:strVal val="ppt_x"/>
                                          </p:val>
                                        </p:tav>
                                        <p:tav tm="100000">
                                          <p:val>
                                            <p:strVal val="ppt_x"/>
                                          </p:val>
                                        </p:tav>
                                      </p:tavLst>
                                    </p:anim>
                                    <p:anim calcmode="lin" valueType="num">
                                      <p:cBhvr additive="base">
                                        <p:cTn id="99" dur="3000"/>
                                        <p:tgtEl>
                                          <p:spTgt spid="137"/>
                                        </p:tgtEl>
                                        <p:attrNameLst>
                                          <p:attrName>ppt_y</p:attrName>
                                        </p:attrNameLst>
                                      </p:cBhvr>
                                      <p:tavLst>
                                        <p:tav tm="0">
                                          <p:val>
                                            <p:strVal val="ppt_y"/>
                                          </p:val>
                                        </p:tav>
                                        <p:tav tm="100000">
                                          <p:val>
                                            <p:strVal val="1+ppt_h/2"/>
                                          </p:val>
                                        </p:tav>
                                      </p:tavLst>
                                    </p:anim>
                                    <p:set>
                                      <p:cBhvr>
                                        <p:cTn id="100" dur="1" fill="hold">
                                          <p:stCondLst>
                                            <p:cond delay="2999"/>
                                          </p:stCondLst>
                                        </p:cTn>
                                        <p:tgtEl>
                                          <p:spTgt spid="13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44"/>
                                        </p:tgtEl>
                                        <p:attrNameLst>
                                          <p:attrName>ppt_x</p:attrName>
                                        </p:attrNameLst>
                                      </p:cBhvr>
                                      <p:tavLst>
                                        <p:tav tm="0">
                                          <p:val>
                                            <p:strVal val="ppt_x"/>
                                          </p:val>
                                        </p:tav>
                                        <p:tav tm="100000">
                                          <p:val>
                                            <p:strVal val="ppt_x"/>
                                          </p:val>
                                        </p:tav>
                                      </p:tavLst>
                                    </p:anim>
                                    <p:anim calcmode="lin" valueType="num">
                                      <p:cBhvr additive="base">
                                        <p:cTn id="103" dur="3000"/>
                                        <p:tgtEl>
                                          <p:spTgt spid="144"/>
                                        </p:tgtEl>
                                        <p:attrNameLst>
                                          <p:attrName>ppt_y</p:attrName>
                                        </p:attrNameLst>
                                      </p:cBhvr>
                                      <p:tavLst>
                                        <p:tav tm="0">
                                          <p:val>
                                            <p:strVal val="ppt_y"/>
                                          </p:val>
                                        </p:tav>
                                        <p:tav tm="100000">
                                          <p:val>
                                            <p:strVal val="1+ppt_h/2"/>
                                          </p:val>
                                        </p:tav>
                                      </p:tavLst>
                                    </p:anim>
                                    <p:set>
                                      <p:cBhvr>
                                        <p:cTn id="104" dur="1" fill="hold">
                                          <p:stCondLst>
                                            <p:cond delay="2999"/>
                                          </p:stCondLst>
                                        </p:cTn>
                                        <p:tgtEl>
                                          <p:spTgt spid="144"/>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51"/>
                                        </p:tgtEl>
                                        <p:attrNameLst>
                                          <p:attrName>ppt_x</p:attrName>
                                        </p:attrNameLst>
                                      </p:cBhvr>
                                      <p:tavLst>
                                        <p:tav tm="0">
                                          <p:val>
                                            <p:strVal val="ppt_x"/>
                                          </p:val>
                                        </p:tav>
                                        <p:tav tm="100000">
                                          <p:val>
                                            <p:strVal val="ppt_x"/>
                                          </p:val>
                                        </p:tav>
                                      </p:tavLst>
                                    </p:anim>
                                    <p:anim calcmode="lin" valueType="num">
                                      <p:cBhvr additive="base">
                                        <p:cTn id="107" dur="3000"/>
                                        <p:tgtEl>
                                          <p:spTgt spid="151"/>
                                        </p:tgtEl>
                                        <p:attrNameLst>
                                          <p:attrName>ppt_y</p:attrName>
                                        </p:attrNameLst>
                                      </p:cBhvr>
                                      <p:tavLst>
                                        <p:tav tm="0">
                                          <p:val>
                                            <p:strVal val="ppt_y"/>
                                          </p:val>
                                        </p:tav>
                                        <p:tav tm="100000">
                                          <p:val>
                                            <p:strVal val="1+ppt_h/2"/>
                                          </p:val>
                                        </p:tav>
                                      </p:tavLst>
                                    </p:anim>
                                    <p:set>
                                      <p:cBhvr>
                                        <p:cTn id="108" dur="1" fill="hold">
                                          <p:stCondLst>
                                            <p:cond delay="2999"/>
                                          </p:stCondLst>
                                        </p:cTn>
                                        <p:tgtEl>
                                          <p:spTgt spid="15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58"/>
                                        </p:tgtEl>
                                        <p:attrNameLst>
                                          <p:attrName>ppt_x</p:attrName>
                                        </p:attrNameLst>
                                      </p:cBhvr>
                                      <p:tavLst>
                                        <p:tav tm="0">
                                          <p:val>
                                            <p:strVal val="ppt_x"/>
                                          </p:val>
                                        </p:tav>
                                        <p:tav tm="100000">
                                          <p:val>
                                            <p:strVal val="ppt_x"/>
                                          </p:val>
                                        </p:tav>
                                      </p:tavLst>
                                    </p:anim>
                                    <p:anim calcmode="lin" valueType="num">
                                      <p:cBhvr additive="base">
                                        <p:cTn id="111" dur="3000"/>
                                        <p:tgtEl>
                                          <p:spTgt spid="158"/>
                                        </p:tgtEl>
                                        <p:attrNameLst>
                                          <p:attrName>ppt_y</p:attrName>
                                        </p:attrNameLst>
                                      </p:cBhvr>
                                      <p:tavLst>
                                        <p:tav tm="0">
                                          <p:val>
                                            <p:strVal val="ppt_y"/>
                                          </p:val>
                                        </p:tav>
                                        <p:tav tm="100000">
                                          <p:val>
                                            <p:strVal val="1+ppt_h/2"/>
                                          </p:val>
                                        </p:tav>
                                      </p:tavLst>
                                    </p:anim>
                                    <p:set>
                                      <p:cBhvr>
                                        <p:cTn id="112" dur="1" fill="hold">
                                          <p:stCondLst>
                                            <p:cond delay="2999"/>
                                          </p:stCondLst>
                                        </p:cTn>
                                        <p:tgtEl>
                                          <p:spTgt spid="158"/>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102"/>
                                        </p:tgtEl>
                                        <p:attrNameLst>
                                          <p:attrName>ppt_w</p:attrName>
                                        </p:attrNameLst>
                                      </p:cBhvr>
                                      <p:tavLst>
                                        <p:tav tm="0">
                                          <p:val>
                                            <p:strVal val="ppt_w"/>
                                          </p:val>
                                        </p:tav>
                                        <p:tav tm="100000">
                                          <p:val>
                                            <p:strVal val="ppt_w"/>
                                          </p:val>
                                        </p:tav>
                                      </p:tavLst>
                                    </p:anim>
                                    <p:anim calcmode="lin" valueType="num">
                                      <p:cBhvr>
                                        <p:cTn id="115" dur="3000"/>
                                        <p:tgtEl>
                                          <p:spTgt spid="10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102"/>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109"/>
                                        </p:tgtEl>
                                        <p:attrNameLst>
                                          <p:attrName>ppt_w</p:attrName>
                                        </p:attrNameLst>
                                      </p:cBhvr>
                                      <p:tavLst>
                                        <p:tav tm="0">
                                          <p:val>
                                            <p:strVal val="ppt_w"/>
                                          </p:val>
                                        </p:tav>
                                        <p:tav tm="100000">
                                          <p:val>
                                            <p:strVal val="ppt_w"/>
                                          </p:val>
                                        </p:tav>
                                      </p:tavLst>
                                    </p:anim>
                                    <p:anim calcmode="lin" valueType="num">
                                      <p:cBhvr>
                                        <p:cTn id="119" dur="3000"/>
                                        <p:tgtEl>
                                          <p:spTgt spid="10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109"/>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116"/>
                                        </p:tgtEl>
                                        <p:attrNameLst>
                                          <p:attrName>ppt_w</p:attrName>
                                        </p:attrNameLst>
                                      </p:cBhvr>
                                      <p:tavLst>
                                        <p:tav tm="0">
                                          <p:val>
                                            <p:strVal val="ppt_w"/>
                                          </p:val>
                                        </p:tav>
                                        <p:tav tm="100000">
                                          <p:val>
                                            <p:strVal val="ppt_w"/>
                                          </p:val>
                                        </p:tav>
                                      </p:tavLst>
                                    </p:anim>
                                    <p:anim calcmode="lin" valueType="num">
                                      <p:cBhvr>
                                        <p:cTn id="123" dur="3000"/>
                                        <p:tgtEl>
                                          <p:spTgt spid="1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116"/>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123"/>
                                        </p:tgtEl>
                                        <p:attrNameLst>
                                          <p:attrName>ppt_w</p:attrName>
                                        </p:attrNameLst>
                                      </p:cBhvr>
                                      <p:tavLst>
                                        <p:tav tm="0">
                                          <p:val>
                                            <p:strVal val="ppt_w"/>
                                          </p:val>
                                        </p:tav>
                                        <p:tav tm="100000">
                                          <p:val>
                                            <p:strVal val="ppt_w"/>
                                          </p:val>
                                        </p:tav>
                                      </p:tavLst>
                                    </p:anim>
                                    <p:anim calcmode="lin" valueType="num">
                                      <p:cBhvr>
                                        <p:cTn id="127" dur="3000"/>
                                        <p:tgtEl>
                                          <p:spTgt spid="1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123"/>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3000"/>
                                        <p:tgtEl>
                                          <p:spTgt spid="130"/>
                                        </p:tgtEl>
                                        <p:attrNameLst>
                                          <p:attrName>ppt_w</p:attrName>
                                        </p:attrNameLst>
                                      </p:cBhvr>
                                      <p:tavLst>
                                        <p:tav tm="0">
                                          <p:val>
                                            <p:strVal val="ppt_w"/>
                                          </p:val>
                                        </p:tav>
                                        <p:tav tm="100000">
                                          <p:val>
                                            <p:strVal val="ppt_w"/>
                                          </p:val>
                                        </p:tav>
                                      </p:tavLst>
                                    </p:anim>
                                    <p:anim calcmode="lin" valueType="num">
                                      <p:cBhvr>
                                        <p:cTn id="131" dur="3000"/>
                                        <p:tgtEl>
                                          <p:spTgt spid="1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130"/>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000"/>
                                        <p:tgtEl>
                                          <p:spTgt spid="137"/>
                                        </p:tgtEl>
                                        <p:attrNameLst>
                                          <p:attrName>ppt_w</p:attrName>
                                        </p:attrNameLst>
                                      </p:cBhvr>
                                      <p:tavLst>
                                        <p:tav tm="0">
                                          <p:val>
                                            <p:strVal val="ppt_w"/>
                                          </p:val>
                                        </p:tav>
                                        <p:tav tm="100000">
                                          <p:val>
                                            <p:strVal val="ppt_w"/>
                                          </p:val>
                                        </p:tav>
                                      </p:tavLst>
                                    </p:anim>
                                    <p:anim calcmode="lin" valueType="num">
                                      <p:cBhvr>
                                        <p:cTn id="135" dur="3000"/>
                                        <p:tgtEl>
                                          <p:spTgt spid="1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137"/>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3000"/>
                                        <p:tgtEl>
                                          <p:spTgt spid="144"/>
                                        </p:tgtEl>
                                        <p:attrNameLst>
                                          <p:attrName>ppt_w</p:attrName>
                                        </p:attrNameLst>
                                      </p:cBhvr>
                                      <p:tavLst>
                                        <p:tav tm="0">
                                          <p:val>
                                            <p:strVal val="ppt_w"/>
                                          </p:val>
                                        </p:tav>
                                        <p:tav tm="100000">
                                          <p:val>
                                            <p:strVal val="ppt_w"/>
                                          </p:val>
                                        </p:tav>
                                      </p:tavLst>
                                    </p:anim>
                                    <p:anim calcmode="lin" valueType="num">
                                      <p:cBhvr>
                                        <p:cTn id="139" dur="3000"/>
                                        <p:tgtEl>
                                          <p:spTgt spid="1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144"/>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000"/>
                                        <p:tgtEl>
                                          <p:spTgt spid="151"/>
                                        </p:tgtEl>
                                        <p:attrNameLst>
                                          <p:attrName>ppt_w</p:attrName>
                                        </p:attrNameLst>
                                      </p:cBhvr>
                                      <p:tavLst>
                                        <p:tav tm="0">
                                          <p:val>
                                            <p:strVal val="ppt_w"/>
                                          </p:val>
                                        </p:tav>
                                        <p:tav tm="100000">
                                          <p:val>
                                            <p:strVal val="ppt_w"/>
                                          </p:val>
                                        </p:tav>
                                      </p:tavLst>
                                    </p:anim>
                                    <p:anim calcmode="lin" valueType="num">
                                      <p:cBhvr>
                                        <p:cTn id="143" dur="3000"/>
                                        <p:tgtEl>
                                          <p:spTgt spid="1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51"/>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3000"/>
                                        <p:tgtEl>
                                          <p:spTgt spid="158"/>
                                        </p:tgtEl>
                                        <p:attrNameLst>
                                          <p:attrName>ppt_w</p:attrName>
                                        </p:attrNameLst>
                                      </p:cBhvr>
                                      <p:tavLst>
                                        <p:tav tm="0">
                                          <p:val>
                                            <p:strVal val="ppt_w"/>
                                          </p:val>
                                        </p:tav>
                                        <p:tav tm="100000">
                                          <p:val>
                                            <p:strVal val="ppt_w"/>
                                          </p:val>
                                        </p:tav>
                                      </p:tavLst>
                                    </p:anim>
                                    <p:anim calcmode="lin" valueType="num">
                                      <p:cBhvr>
                                        <p:cTn id="147" dur="3000"/>
                                        <p:tgtEl>
                                          <p:spTgt spid="15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158"/>
                                        </p:tgtEl>
                                        <p:attrNameLst>
                                          <p:attrName>style.visibility</p:attrName>
                                        </p:attrNameLst>
                                      </p:cBhvr>
                                      <p:to>
                                        <p:strVal val="hidden"/>
                                      </p:to>
                                    </p:set>
                                  </p:childTnLst>
                                </p:cTn>
                              </p:par>
                              <p:par>
                                <p:cTn id="149" presetID="23" presetClass="entr" presetSubtype="528" fill="hold" nodeType="withEffect">
                                  <p:stCondLst>
                                    <p:cond delay="0"/>
                                  </p:stCondLst>
                                  <p:childTnLst>
                                    <p:set>
                                      <p:cBhvr>
                                        <p:cTn id="150" dur="1" fill="hold">
                                          <p:stCondLst>
                                            <p:cond delay="0"/>
                                          </p:stCondLst>
                                        </p:cTn>
                                        <p:tgtEl>
                                          <p:spTgt spid="124"/>
                                        </p:tgtEl>
                                        <p:attrNameLst>
                                          <p:attrName>style.visibility</p:attrName>
                                        </p:attrNameLst>
                                      </p:cBhvr>
                                      <p:to>
                                        <p:strVal val="visible"/>
                                      </p:to>
                                    </p:set>
                                    <p:anim calcmode="lin" valueType="num">
                                      <p:cBhvr>
                                        <p:cTn id="151" dur="3000" fill="hold"/>
                                        <p:tgtEl>
                                          <p:spTgt spid="124"/>
                                        </p:tgtEl>
                                        <p:attrNameLst>
                                          <p:attrName>ppt_w</p:attrName>
                                        </p:attrNameLst>
                                      </p:cBhvr>
                                      <p:tavLst>
                                        <p:tav tm="0">
                                          <p:val>
                                            <p:fltVal val="0"/>
                                          </p:val>
                                        </p:tav>
                                        <p:tav tm="100000">
                                          <p:val>
                                            <p:strVal val="#ppt_w"/>
                                          </p:val>
                                        </p:tav>
                                      </p:tavLst>
                                    </p:anim>
                                    <p:anim calcmode="lin" valueType="num">
                                      <p:cBhvr>
                                        <p:cTn id="152" dur="3000" fill="hold"/>
                                        <p:tgtEl>
                                          <p:spTgt spid="124"/>
                                        </p:tgtEl>
                                        <p:attrNameLst>
                                          <p:attrName>ppt_h</p:attrName>
                                        </p:attrNameLst>
                                      </p:cBhvr>
                                      <p:tavLst>
                                        <p:tav tm="0">
                                          <p:val>
                                            <p:fltVal val="0"/>
                                          </p:val>
                                        </p:tav>
                                        <p:tav tm="100000">
                                          <p:val>
                                            <p:strVal val="#ppt_h"/>
                                          </p:val>
                                        </p:tav>
                                      </p:tavLst>
                                    </p:anim>
                                    <p:anim calcmode="lin" valueType="num">
                                      <p:cBhvr>
                                        <p:cTn id="153" dur="3000" fill="hold"/>
                                        <p:tgtEl>
                                          <p:spTgt spid="124"/>
                                        </p:tgtEl>
                                        <p:attrNameLst>
                                          <p:attrName>ppt_x</p:attrName>
                                        </p:attrNameLst>
                                      </p:cBhvr>
                                      <p:tavLst>
                                        <p:tav tm="0">
                                          <p:val>
                                            <p:fltVal val="0.5"/>
                                          </p:val>
                                        </p:tav>
                                        <p:tav tm="100000">
                                          <p:val>
                                            <p:strVal val="#ppt_x"/>
                                          </p:val>
                                        </p:tav>
                                      </p:tavLst>
                                    </p:anim>
                                    <p:anim calcmode="lin" valueType="num">
                                      <p:cBhvr>
                                        <p:cTn id="154" dur="3000" fill="hold"/>
                                        <p:tgtEl>
                                          <p:spTgt spid="124"/>
                                        </p:tgtEl>
                                        <p:attrNameLst>
                                          <p:attrName>ppt_y</p:attrName>
                                        </p:attrNameLst>
                                      </p:cBhvr>
                                      <p:tavLst>
                                        <p:tav tm="0">
                                          <p:val>
                                            <p:fltVal val="0.5"/>
                                          </p:val>
                                        </p:tav>
                                        <p:tav tm="100000">
                                          <p:val>
                                            <p:strVal val="#ppt_y"/>
                                          </p:val>
                                        </p:tav>
                                      </p:tavLst>
                                    </p:anim>
                                  </p:childTnLst>
                                </p:cTn>
                              </p:par>
                              <p:par>
                                <p:cTn id="155" presetID="16" presetClass="entr" presetSubtype="42" fill="hold" nodeType="withEffect">
                                  <p:stCondLst>
                                    <p:cond delay="0"/>
                                  </p:stCondLst>
                                  <p:childTnLst>
                                    <p:set>
                                      <p:cBhvr>
                                        <p:cTn id="156" dur="1" fill="hold">
                                          <p:stCondLst>
                                            <p:cond delay="0"/>
                                          </p:stCondLst>
                                        </p:cTn>
                                        <p:tgtEl>
                                          <p:spTgt spid="124"/>
                                        </p:tgtEl>
                                        <p:attrNameLst>
                                          <p:attrName>style.visibility</p:attrName>
                                        </p:attrNameLst>
                                      </p:cBhvr>
                                      <p:to>
                                        <p:strVal val="visible"/>
                                      </p:to>
                                    </p:set>
                                    <p:animEffect transition="in" filter="barn(outHorizontal)">
                                      <p:cBhvr>
                                        <p:cTn id="157" dur="3000"/>
                                        <p:tgtEl>
                                          <p:spTgt spid="124"/>
                                        </p:tgtEl>
                                      </p:cBhvr>
                                    </p:animEffect>
                                  </p:childTnLst>
                                </p:cTn>
                              </p:par>
                              <p:par>
                                <p:cTn id="158" presetID="23" presetClass="exit" presetSubtype="272" fill="hold" nodeType="withEffect">
                                  <p:stCondLst>
                                    <p:cond delay="0"/>
                                  </p:stCondLst>
                                  <p:childTnLst>
                                    <p:anim calcmode="lin" valueType="num">
                                      <p:cBhvr>
                                        <p:cTn id="159" dur="4000"/>
                                        <p:tgtEl>
                                          <p:spTgt spid="131"/>
                                        </p:tgtEl>
                                        <p:attrNameLst>
                                          <p:attrName>ppt_w</p:attrName>
                                        </p:attrNameLst>
                                      </p:cBhvr>
                                      <p:tavLst>
                                        <p:tav tm="0">
                                          <p:val>
                                            <p:strVal val="ppt_w"/>
                                          </p:val>
                                        </p:tav>
                                        <p:tav tm="100000">
                                          <p:val>
                                            <p:strVal val="4/3*ppt_w"/>
                                          </p:val>
                                        </p:tav>
                                      </p:tavLst>
                                    </p:anim>
                                    <p:anim calcmode="lin" valueType="num">
                                      <p:cBhvr>
                                        <p:cTn id="160" dur="4000"/>
                                        <p:tgtEl>
                                          <p:spTgt spid="131"/>
                                        </p:tgtEl>
                                        <p:attrNameLst>
                                          <p:attrName>ppt_h</p:attrName>
                                        </p:attrNameLst>
                                      </p:cBhvr>
                                      <p:tavLst>
                                        <p:tav tm="0">
                                          <p:val>
                                            <p:strVal val="ppt_h"/>
                                          </p:val>
                                        </p:tav>
                                        <p:tav tm="100000">
                                          <p:val>
                                            <p:strVal val="4/3*ppt_h"/>
                                          </p:val>
                                        </p:tav>
                                      </p:tavLst>
                                    </p:anim>
                                    <p:set>
                                      <p:cBhvr>
                                        <p:cTn id="161" dur="1" fill="hold">
                                          <p:stCondLst>
                                            <p:cond delay="3999"/>
                                          </p:stCondLst>
                                        </p:cTn>
                                        <p:tgtEl>
                                          <p:spTgt spid="131"/>
                                        </p:tgtEl>
                                        <p:attrNameLst>
                                          <p:attrName>style.visibility</p:attrName>
                                        </p:attrNameLst>
                                      </p:cBhvr>
                                      <p:to>
                                        <p:strVal val="hidden"/>
                                      </p:to>
                                    </p:set>
                                  </p:childTnLst>
                                </p:cTn>
                              </p:par>
                              <p:par>
                                <p:cTn id="162" presetID="9" presetClass="emph" presetSubtype="0" nodeType="withEffect">
                                  <p:stCondLst>
                                    <p:cond delay="0"/>
                                  </p:stCondLst>
                                  <p:childTnLst>
                                    <p:set>
                                      <p:cBhvr rctx="PPT">
                                        <p:cTn id="163" dur="indefinite"/>
                                        <p:tgtEl>
                                          <p:spTgt spid="165"/>
                                        </p:tgtEl>
                                        <p:attrNameLst>
                                          <p:attrName>style.opacity</p:attrName>
                                        </p:attrNameLst>
                                      </p:cBhvr>
                                      <p:to>
                                        <p:strVal val="0"/>
                                      </p:to>
                                    </p:set>
                                    <p:animEffect filter="image" prLst="opacity: 0">
                                      <p:cBhvr rctx="IE">
                                        <p:cTn id="164" dur="indefinite"/>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11476" y="0"/>
            <a:ext cx="9144000" cy="5143500"/>
          </a:xfrm>
          <a:prstGeom prst="rect">
            <a:avLst/>
          </a:prstGeom>
        </p:spPr>
      </p:pic>
      <p:sp>
        <p:nvSpPr>
          <p:cNvPr id="3" name="2 Rectángulo"/>
          <p:cNvSpPr/>
          <p:nvPr/>
        </p:nvSpPr>
        <p:spPr>
          <a:xfrm>
            <a:off x="2627784" y="627534"/>
            <a:ext cx="5688632" cy="2646878"/>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endParaRPr lang="es-ES" sz="1400" b="1" dirty="0">
              <a:solidFill>
                <a:srgbClr val="441918"/>
              </a:solidFill>
              <a:latin typeface="Hobo Std" pitchFamily="34" charset="0"/>
            </a:endParaRPr>
          </a:p>
          <a:p>
            <a:pPr algn="ctr">
              <a:defRPr/>
            </a:pPr>
            <a:r>
              <a:rPr lang="es-ES" sz="1600" b="1" dirty="0" smtClean="0">
                <a:solidFill>
                  <a:schemeClr val="tx2">
                    <a:lumMod val="25000"/>
                  </a:schemeClr>
                </a:solidFill>
                <a:latin typeface="Hobo Std" pitchFamily="34" charset="0"/>
              </a:rPr>
              <a:t>Ayuda </a:t>
            </a:r>
            <a:r>
              <a:rPr lang="es-ES" sz="1600" b="1" dirty="0">
                <a:solidFill>
                  <a:schemeClr val="tx2">
                    <a:lumMod val="25000"/>
                  </a:schemeClr>
                </a:solidFill>
                <a:latin typeface="Hobo Std" pitchFamily="34" charset="0"/>
              </a:rPr>
              <a:t>a combatir las migrañas</a:t>
            </a:r>
          </a:p>
          <a:p>
            <a:pPr algn="ctr">
              <a:defRPr/>
            </a:pPr>
            <a:endParaRPr lang="es-ES" sz="14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El jengibre bloquea los efectos de la sustancia causante de las migrañas, la </a:t>
            </a:r>
            <a:r>
              <a:rPr lang="es-ES" sz="1400" b="1" dirty="0" err="1">
                <a:solidFill>
                  <a:schemeClr val="tx2">
                    <a:lumMod val="25000"/>
                  </a:schemeClr>
                </a:solidFill>
                <a:latin typeface="Hobo Std" pitchFamily="34" charset="0"/>
              </a:rPr>
              <a:t>protasgladina</a:t>
            </a:r>
            <a:r>
              <a:rPr lang="es-ES" sz="1400" b="1" dirty="0">
                <a:solidFill>
                  <a:schemeClr val="tx2">
                    <a:lumMod val="25000"/>
                  </a:schemeClr>
                </a:solidFill>
                <a:latin typeface="Hobo Std" pitchFamily="34" charset="0"/>
              </a:rPr>
              <a:t>, siendo un remedio natural para eliminar el dolor</a:t>
            </a:r>
            <a:r>
              <a:rPr lang="es-ES" sz="1400" b="1" dirty="0" smtClean="0">
                <a:solidFill>
                  <a:schemeClr val="tx2">
                    <a:lumMod val="25000"/>
                  </a:schemeClr>
                </a:solidFill>
                <a:latin typeface="Hobo Std" pitchFamily="34" charset="0"/>
              </a:rPr>
              <a:t>.</a:t>
            </a:r>
          </a:p>
          <a:p>
            <a:pPr algn="ctr">
              <a:defRPr/>
            </a:pPr>
            <a:endParaRPr lang="es-ES" sz="1400" b="1" dirty="0">
              <a:solidFill>
                <a:schemeClr val="tx2">
                  <a:lumMod val="25000"/>
                </a:schemeClr>
              </a:solidFill>
              <a:latin typeface="Hobo Std" pitchFamily="34" charset="0"/>
            </a:endParaRPr>
          </a:p>
          <a:p>
            <a:pPr algn="ctr">
              <a:defRPr/>
            </a:pPr>
            <a:r>
              <a:rPr lang="es-ES" sz="1400" b="1" dirty="0" smtClean="0">
                <a:solidFill>
                  <a:schemeClr val="tx2">
                    <a:lumMod val="25000"/>
                  </a:schemeClr>
                </a:solidFill>
                <a:latin typeface="Hobo Std" pitchFamily="34" charset="0"/>
              </a:rPr>
              <a:t> </a:t>
            </a:r>
            <a:r>
              <a:rPr lang="es-ES" sz="1400" b="1" dirty="0">
                <a:solidFill>
                  <a:schemeClr val="tx2">
                    <a:lumMod val="25000"/>
                  </a:schemeClr>
                </a:solidFill>
                <a:latin typeface="Hobo Std" pitchFamily="34" charset="0"/>
              </a:rPr>
              <a:t>Además de cuidarnos por </a:t>
            </a:r>
            <a:r>
              <a:rPr lang="es-ES" sz="1400" b="1" dirty="0" smtClean="0">
                <a:solidFill>
                  <a:schemeClr val="tx2">
                    <a:lumMod val="25000"/>
                  </a:schemeClr>
                </a:solidFill>
                <a:latin typeface="Hobo Std" pitchFamily="34" charset="0"/>
              </a:rPr>
              <a:t>dentro el jengibre </a:t>
            </a:r>
            <a:r>
              <a:rPr lang="es-ES" sz="1400" b="1" dirty="0">
                <a:solidFill>
                  <a:schemeClr val="tx2">
                    <a:lumMod val="25000"/>
                  </a:schemeClr>
                </a:solidFill>
                <a:latin typeface="Hobo Std" pitchFamily="34" charset="0"/>
              </a:rPr>
              <a:t>tiene </a:t>
            </a:r>
            <a:r>
              <a:rPr lang="es-ES" sz="1400" b="1" dirty="0" smtClean="0">
                <a:solidFill>
                  <a:schemeClr val="tx2">
                    <a:lumMod val="25000"/>
                  </a:schemeClr>
                </a:solidFill>
                <a:latin typeface="Hobo Std" pitchFamily="34" charset="0"/>
              </a:rPr>
              <a:t>varios </a:t>
            </a:r>
            <a:r>
              <a:rPr lang="es-ES" sz="1400" b="1" dirty="0">
                <a:solidFill>
                  <a:schemeClr val="tx2">
                    <a:lumMod val="25000"/>
                  </a:schemeClr>
                </a:solidFill>
                <a:latin typeface="Hobo Std" pitchFamily="34" charset="0"/>
              </a:rPr>
              <a:t>usos </a:t>
            </a:r>
            <a:r>
              <a:rPr lang="es-ES" sz="1400" b="1" dirty="0" smtClean="0">
                <a:solidFill>
                  <a:schemeClr val="tx2">
                    <a:lumMod val="25000"/>
                  </a:schemeClr>
                </a:solidFill>
                <a:latin typeface="Hobo Std" pitchFamily="34" charset="0"/>
              </a:rPr>
              <a:t>en el mundo de la belleza. A continuación mostramos algunos de esos usos:    </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1406647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14 Grupo"/>
          <p:cNvGrpSpPr/>
          <p:nvPr/>
        </p:nvGrpSpPr>
        <p:grpSpPr>
          <a:xfrm flipH="1">
            <a:off x="-26370" y="30932"/>
            <a:ext cx="9170370" cy="5112568"/>
            <a:chOff x="0" y="0"/>
            <a:chExt cx="9170370" cy="5133104"/>
          </a:xfrm>
        </p:grpSpPr>
        <p:sp>
          <p:nvSpPr>
            <p:cNvPr id="16" name="15 Rectángulo"/>
            <p:cNvSpPr/>
            <p:nvPr/>
          </p:nvSpPr>
          <p:spPr>
            <a:xfrm flipH="1">
              <a:off x="0" y="2571750"/>
              <a:ext cx="9170370" cy="2561354"/>
            </a:xfrm>
            <a:prstGeom prst="rect">
              <a:avLst/>
            </a:prstGeom>
            <a:gradFill>
              <a:gsLst>
                <a:gs pos="96000">
                  <a:srgbClr val="FF9900"/>
                </a:gs>
                <a:gs pos="56000">
                  <a:schemeClr val="accent5">
                    <a:lumMod val="0"/>
                  </a:schemeClr>
                </a:gs>
                <a:gs pos="12000">
                  <a:schemeClr val="accent2">
                    <a:lumMod val="16000"/>
                  </a:schemeClr>
                </a:gs>
                <a:gs pos="75000">
                  <a:schemeClr val="accent2">
                    <a:lumMod val="50000"/>
                  </a:schemeClr>
                </a:gs>
                <a:gs pos="31000">
                  <a:srgbClr val="261700"/>
                </a:gs>
                <a:gs pos="22000">
                  <a:srgbClr val="66FF33"/>
                </a:gs>
                <a:gs pos="86000">
                  <a:srgbClr val="FFFF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flipV="1">
              <a:off x="0" y="0"/>
              <a:ext cx="9170069" cy="2571750"/>
            </a:xfrm>
            <a:prstGeom prst="rect">
              <a:avLst/>
            </a:prstGeom>
            <a:gradFill>
              <a:gsLst>
                <a:gs pos="96000">
                  <a:srgbClr val="FF9900"/>
                </a:gs>
                <a:gs pos="56000">
                  <a:schemeClr val="accent5">
                    <a:lumMod val="0"/>
                  </a:schemeClr>
                </a:gs>
                <a:gs pos="12000">
                  <a:schemeClr val="accent2">
                    <a:lumMod val="16000"/>
                  </a:schemeClr>
                </a:gs>
                <a:gs pos="75000">
                  <a:schemeClr val="accent2">
                    <a:lumMod val="50000"/>
                  </a:schemeClr>
                </a:gs>
                <a:gs pos="31000">
                  <a:srgbClr val="261700"/>
                </a:gs>
                <a:gs pos="22000">
                  <a:srgbClr val="66FF33"/>
                </a:gs>
                <a:gs pos="86000">
                  <a:srgbClr val="FFFF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8" name="17 Imagen"/>
          <p:cNvPicPr>
            <a:picLocks noChangeAspect="1"/>
          </p:cNvPicPr>
          <p:nvPr/>
        </p:nvPicPr>
        <p:blipFill rotWithShape="1">
          <a:blip r:embed="rId3">
            <a:extLst>
              <a:ext uri="{28A0092B-C50C-407E-A947-70E740481C1C}">
                <a14:useLocalDpi xmlns:a14="http://schemas.microsoft.com/office/drawing/2010/main" val="0"/>
              </a:ext>
            </a:extLst>
          </a:blip>
          <a:srcRect l="-3" r="-100346"/>
          <a:stretch/>
        </p:blipFill>
        <p:spPr>
          <a:xfrm>
            <a:off x="0" y="0"/>
            <a:ext cx="18413302" cy="5143500"/>
          </a:xfrm>
          <a:prstGeom prst="rect">
            <a:avLst/>
          </a:prstGeom>
        </p:spPr>
      </p:pic>
      <p:sp>
        <p:nvSpPr>
          <p:cNvPr id="13" name="12 Paralelogramo"/>
          <p:cNvSpPr/>
          <p:nvPr/>
        </p:nvSpPr>
        <p:spPr>
          <a:xfrm rot="16200000" flipH="1">
            <a:off x="3024000" y="-944347"/>
            <a:ext cx="3003799" cy="9171897"/>
          </a:xfrm>
          <a:prstGeom prst="parallelogram">
            <a:avLst>
              <a:gd name="adj" fmla="val 93205"/>
            </a:avLst>
          </a:prstGeom>
          <a:gradFill flip="none" rotWithShape="1">
            <a:gsLst>
              <a:gs pos="97917">
                <a:schemeClr val="tx1">
                  <a:lumMod val="95000"/>
                </a:schemeClr>
              </a:gs>
              <a:gs pos="36000">
                <a:srgbClr val="33CC33"/>
              </a:gs>
              <a:gs pos="52000">
                <a:srgbClr val="FFFF00"/>
              </a:gs>
              <a:gs pos="66000">
                <a:srgbClr val="EE3F17"/>
              </a:gs>
              <a:gs pos="79000">
                <a:srgbClr val="FFC000"/>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3024000" y="-1952459"/>
            <a:ext cx="3003798" cy="9171897"/>
          </a:xfrm>
          <a:prstGeom prst="parallelogram">
            <a:avLst>
              <a:gd name="adj" fmla="val 93205"/>
            </a:avLst>
          </a:prstGeom>
          <a:gradFill flip="none" rotWithShape="1">
            <a:gsLst>
              <a:gs pos="97917">
                <a:schemeClr val="tx1">
                  <a:lumMod val="95000"/>
                </a:schemeClr>
              </a:gs>
              <a:gs pos="36000">
                <a:srgbClr val="33CC33"/>
              </a:gs>
              <a:gs pos="52000">
                <a:srgbClr val="FFFF00"/>
              </a:gs>
              <a:gs pos="66000">
                <a:srgbClr val="EE3F17"/>
              </a:gs>
              <a:gs pos="79000">
                <a:srgbClr val="FFC000"/>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3101697" y="-3084048"/>
            <a:ext cx="3003798" cy="9171897"/>
          </a:xfrm>
          <a:prstGeom prst="parallelogram">
            <a:avLst>
              <a:gd name="adj" fmla="val 93205"/>
            </a:avLst>
          </a:prstGeom>
          <a:gradFill flip="none" rotWithShape="1">
            <a:gsLst>
              <a:gs pos="97917">
                <a:schemeClr val="tx1">
                  <a:lumMod val="95000"/>
                </a:schemeClr>
              </a:gs>
              <a:gs pos="36000">
                <a:srgbClr val="33CC33"/>
              </a:gs>
              <a:gs pos="52000">
                <a:srgbClr val="FFFF00"/>
              </a:gs>
              <a:gs pos="66000">
                <a:srgbClr val="EE3F17"/>
              </a:gs>
              <a:gs pos="79000">
                <a:srgbClr val="FFC000"/>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a:off x="3067620" y="-2600531"/>
            <a:ext cx="3003798" cy="9171897"/>
          </a:xfrm>
          <a:prstGeom prst="parallelogram">
            <a:avLst>
              <a:gd name="adj" fmla="val 93205"/>
            </a:avLst>
          </a:prstGeom>
          <a:gradFill flip="none" rotWithShape="1">
            <a:gsLst>
              <a:gs pos="97917">
                <a:schemeClr val="tx1">
                  <a:lumMod val="95000"/>
                </a:schemeClr>
              </a:gs>
              <a:gs pos="36000">
                <a:srgbClr val="33CC33"/>
              </a:gs>
              <a:gs pos="52000">
                <a:srgbClr val="FFFF00"/>
              </a:gs>
              <a:gs pos="66000">
                <a:srgbClr val="EE3F17"/>
              </a:gs>
              <a:gs pos="79000">
                <a:srgbClr val="FFC000"/>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a:off x="3061629" y="-2096475"/>
            <a:ext cx="3003798" cy="9171897"/>
          </a:xfrm>
          <a:prstGeom prst="parallelogram">
            <a:avLst>
              <a:gd name="adj" fmla="val 93205"/>
            </a:avLst>
          </a:prstGeom>
          <a:gradFill flip="none" rotWithShape="1">
            <a:gsLst>
              <a:gs pos="97917">
                <a:schemeClr val="tx1">
                  <a:lumMod val="95000"/>
                </a:schemeClr>
              </a:gs>
              <a:gs pos="36000">
                <a:srgbClr val="33CC33"/>
              </a:gs>
              <a:gs pos="52000">
                <a:srgbClr val="FFFF00"/>
              </a:gs>
              <a:gs pos="66000">
                <a:srgbClr val="EE3F17"/>
              </a:gs>
              <a:gs pos="79000">
                <a:srgbClr val="FFC000"/>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a:off x="3056152" y="-1592418"/>
            <a:ext cx="3003800" cy="9171897"/>
          </a:xfrm>
          <a:prstGeom prst="parallelogram">
            <a:avLst>
              <a:gd name="adj" fmla="val 93205"/>
            </a:avLst>
          </a:prstGeom>
          <a:gradFill flip="none" rotWithShape="1">
            <a:gsLst>
              <a:gs pos="97917">
                <a:schemeClr val="tx1">
                  <a:lumMod val="95000"/>
                </a:schemeClr>
              </a:gs>
              <a:gs pos="36000">
                <a:srgbClr val="33CC33"/>
              </a:gs>
              <a:gs pos="52000">
                <a:srgbClr val="FFFF00"/>
              </a:gs>
              <a:gs pos="66000">
                <a:srgbClr val="EE3F17"/>
              </a:gs>
              <a:gs pos="79000">
                <a:srgbClr val="FFC000"/>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6200000" flipH="1">
            <a:off x="3036275" y="-2435976"/>
            <a:ext cx="3003798" cy="9171897"/>
          </a:xfrm>
          <a:prstGeom prst="parallelogram">
            <a:avLst>
              <a:gd name="adj" fmla="val 93205"/>
            </a:avLst>
          </a:prstGeom>
          <a:gradFill flip="none" rotWithShape="1">
            <a:gsLst>
              <a:gs pos="97917">
                <a:schemeClr val="tx1">
                  <a:lumMod val="95000"/>
                </a:schemeClr>
              </a:gs>
              <a:gs pos="36000">
                <a:srgbClr val="33CC33"/>
              </a:gs>
              <a:gs pos="52000">
                <a:srgbClr val="FFFF00"/>
              </a:gs>
              <a:gs pos="66000">
                <a:srgbClr val="EE3F17"/>
              </a:gs>
              <a:gs pos="79000">
                <a:srgbClr val="FFC000"/>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3024000" y="-1448403"/>
            <a:ext cx="3003798" cy="9171897"/>
          </a:xfrm>
          <a:prstGeom prst="parallelogram">
            <a:avLst>
              <a:gd name="adj" fmla="val 93205"/>
            </a:avLst>
          </a:prstGeom>
          <a:gradFill flip="none" rotWithShape="1">
            <a:gsLst>
              <a:gs pos="97917">
                <a:schemeClr val="tx1">
                  <a:lumMod val="95000"/>
                </a:schemeClr>
              </a:gs>
              <a:gs pos="36000">
                <a:srgbClr val="33CC33"/>
              </a:gs>
              <a:gs pos="52000">
                <a:srgbClr val="FFFF00"/>
              </a:gs>
              <a:gs pos="66000">
                <a:srgbClr val="EE3F17"/>
              </a:gs>
              <a:gs pos="79000">
                <a:srgbClr val="FFC000"/>
              </a:gs>
            </a:gsLst>
            <a:path path="shape">
              <a:fillToRect l="50000" t="50000" r="50000" b="50000"/>
            </a:path>
            <a:tileRect/>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35679" cy="5138819"/>
          </a:xfrm>
          <a:prstGeom prst="rect">
            <a:avLst/>
          </a:prstGeom>
        </p:spPr>
      </p:pic>
    </p:spTree>
    <p:extLst>
      <p:ext uri="{BB962C8B-B14F-4D97-AF65-F5344CB8AC3E}">
        <p14:creationId xmlns:p14="http://schemas.microsoft.com/office/powerpoint/2010/main" val="40233789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500" fill="hold"/>
                                        <p:tgtEl>
                                          <p:spTgt spid="8"/>
                                        </p:tgtEl>
                                        <p:attrNameLst>
                                          <p:attrName>ppt_x</p:attrName>
                                        </p:attrNameLst>
                                      </p:cBhvr>
                                      <p:tavLst>
                                        <p:tav tm="0">
                                          <p:val>
                                            <p:strVal val="0-#ppt_w/2"/>
                                          </p:val>
                                        </p:tav>
                                        <p:tav tm="100000">
                                          <p:val>
                                            <p:strVal val="#ppt_x"/>
                                          </p:val>
                                        </p:tav>
                                      </p:tavLst>
                                    </p:anim>
                                    <p:anim calcmode="lin" valueType="num">
                                      <p:cBhvr additive="base">
                                        <p:cTn id="8" dur="3500" fill="hold"/>
                                        <p:tgtEl>
                                          <p:spTgt spid="8"/>
                                        </p:tgtEl>
                                        <p:attrNameLst>
                                          <p:attrName>ppt_y</p:attrName>
                                        </p:attrNameLst>
                                      </p:cBhvr>
                                      <p:tavLst>
                                        <p:tav tm="0">
                                          <p:val>
                                            <p:strVal val="0-#ppt_h/2"/>
                                          </p:val>
                                        </p:tav>
                                        <p:tav tm="100000">
                                          <p:val>
                                            <p:strVal val="#ppt_y"/>
                                          </p:val>
                                        </p:tav>
                                      </p:tavLst>
                                    </p:anim>
                                  </p:childTnLst>
                                </p:cTn>
                              </p:par>
                              <p:par>
                                <p:cTn id="9" presetID="2" presetClass="exit" presetSubtype="4" fill="hold" grpId="1" nodeType="withEffect">
                                  <p:stCondLst>
                                    <p:cond delay="0"/>
                                  </p:stCondLst>
                                  <p:childTnLst>
                                    <p:anim calcmode="lin" valueType="num">
                                      <p:cBhvr additive="base">
                                        <p:cTn id="10" dur="3500"/>
                                        <p:tgtEl>
                                          <p:spTgt spid="8"/>
                                        </p:tgtEl>
                                        <p:attrNameLst>
                                          <p:attrName>ppt_x</p:attrName>
                                        </p:attrNameLst>
                                      </p:cBhvr>
                                      <p:tavLst>
                                        <p:tav tm="0">
                                          <p:val>
                                            <p:strVal val="ppt_x"/>
                                          </p:val>
                                        </p:tav>
                                        <p:tav tm="100000">
                                          <p:val>
                                            <p:strVal val="ppt_x"/>
                                          </p:val>
                                        </p:tav>
                                      </p:tavLst>
                                    </p:anim>
                                    <p:anim calcmode="lin" valueType="num">
                                      <p:cBhvr additive="base">
                                        <p:cTn id="11" dur="3500"/>
                                        <p:tgtEl>
                                          <p:spTgt spid="8"/>
                                        </p:tgtEl>
                                        <p:attrNameLst>
                                          <p:attrName>ppt_y</p:attrName>
                                        </p:attrNameLst>
                                      </p:cBhvr>
                                      <p:tavLst>
                                        <p:tav tm="0">
                                          <p:val>
                                            <p:strVal val="ppt_y"/>
                                          </p:val>
                                        </p:tav>
                                        <p:tav tm="100000">
                                          <p:val>
                                            <p:strVal val="1+ppt_h/2"/>
                                          </p:val>
                                        </p:tav>
                                      </p:tavLst>
                                    </p:anim>
                                    <p:set>
                                      <p:cBhvr>
                                        <p:cTn id="12" dur="1" fill="hold">
                                          <p:stCondLst>
                                            <p:cond delay="3499"/>
                                          </p:stCondLst>
                                        </p:cTn>
                                        <p:tgtEl>
                                          <p:spTgt spid="8"/>
                                        </p:tgtEl>
                                        <p:attrNameLst>
                                          <p:attrName>style.visibility</p:attrName>
                                        </p:attrNameLst>
                                      </p:cBhvr>
                                      <p:to>
                                        <p:strVal val="hidden"/>
                                      </p:to>
                                    </p:set>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500" fill="hold"/>
                                        <p:tgtEl>
                                          <p:spTgt spid="6"/>
                                        </p:tgtEl>
                                        <p:attrNameLst>
                                          <p:attrName>ppt_x</p:attrName>
                                        </p:attrNameLst>
                                      </p:cBhvr>
                                      <p:tavLst>
                                        <p:tav tm="0">
                                          <p:val>
                                            <p:strVal val="0-#ppt_w/2"/>
                                          </p:val>
                                        </p:tav>
                                        <p:tav tm="100000">
                                          <p:val>
                                            <p:strVal val="#ppt_x"/>
                                          </p:val>
                                        </p:tav>
                                      </p:tavLst>
                                    </p:anim>
                                    <p:anim calcmode="lin" valueType="num">
                                      <p:cBhvr additive="base">
                                        <p:cTn id="16" dur="3500" fill="hold"/>
                                        <p:tgtEl>
                                          <p:spTgt spid="6"/>
                                        </p:tgtEl>
                                        <p:attrNameLst>
                                          <p:attrName>ppt_y</p:attrName>
                                        </p:attrNameLst>
                                      </p:cBhvr>
                                      <p:tavLst>
                                        <p:tav tm="0">
                                          <p:val>
                                            <p:strVal val="0-#ppt_h/2"/>
                                          </p:val>
                                        </p:tav>
                                        <p:tav tm="100000">
                                          <p:val>
                                            <p:strVal val="#ppt_y"/>
                                          </p:val>
                                        </p:tav>
                                      </p:tavLst>
                                    </p:anim>
                                  </p:childTnLst>
                                </p:cTn>
                              </p:par>
                              <p:par>
                                <p:cTn id="17" presetID="2" presetClass="exit" presetSubtype="4" fill="hold" grpId="1" nodeType="withEffect">
                                  <p:stCondLst>
                                    <p:cond delay="0"/>
                                  </p:stCondLst>
                                  <p:childTnLst>
                                    <p:anim calcmode="lin" valueType="num">
                                      <p:cBhvr additive="base">
                                        <p:cTn id="18" dur="3500"/>
                                        <p:tgtEl>
                                          <p:spTgt spid="6"/>
                                        </p:tgtEl>
                                        <p:attrNameLst>
                                          <p:attrName>ppt_x</p:attrName>
                                        </p:attrNameLst>
                                      </p:cBhvr>
                                      <p:tavLst>
                                        <p:tav tm="0">
                                          <p:val>
                                            <p:strVal val="ppt_x"/>
                                          </p:val>
                                        </p:tav>
                                        <p:tav tm="100000">
                                          <p:val>
                                            <p:strVal val="ppt_x"/>
                                          </p:val>
                                        </p:tav>
                                      </p:tavLst>
                                    </p:anim>
                                    <p:anim calcmode="lin" valueType="num">
                                      <p:cBhvr additive="base">
                                        <p:cTn id="19" dur="3500"/>
                                        <p:tgtEl>
                                          <p:spTgt spid="6"/>
                                        </p:tgtEl>
                                        <p:attrNameLst>
                                          <p:attrName>ppt_y</p:attrName>
                                        </p:attrNameLst>
                                      </p:cBhvr>
                                      <p:tavLst>
                                        <p:tav tm="0">
                                          <p:val>
                                            <p:strVal val="ppt_y"/>
                                          </p:val>
                                        </p:tav>
                                        <p:tav tm="100000">
                                          <p:val>
                                            <p:strVal val="1+ppt_h/2"/>
                                          </p:val>
                                        </p:tav>
                                      </p:tavLst>
                                    </p:anim>
                                    <p:set>
                                      <p:cBhvr>
                                        <p:cTn id="20" dur="1" fill="hold">
                                          <p:stCondLst>
                                            <p:cond delay="3499"/>
                                          </p:stCondLst>
                                        </p:cTn>
                                        <p:tgtEl>
                                          <p:spTgt spid="6"/>
                                        </p:tgtEl>
                                        <p:attrNameLst>
                                          <p:attrName>style.visibility</p:attrName>
                                        </p:attrNameLst>
                                      </p:cBhvr>
                                      <p:to>
                                        <p:strVal val="hidden"/>
                                      </p:to>
                                    </p:set>
                                  </p:childTnLst>
                                </p:cTn>
                              </p:par>
                              <p:par>
                                <p:cTn id="21" presetID="2" presetClass="entr" presetSubtype="9"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500" fill="hold"/>
                                        <p:tgtEl>
                                          <p:spTgt spid="7"/>
                                        </p:tgtEl>
                                        <p:attrNameLst>
                                          <p:attrName>ppt_x</p:attrName>
                                        </p:attrNameLst>
                                      </p:cBhvr>
                                      <p:tavLst>
                                        <p:tav tm="0">
                                          <p:val>
                                            <p:strVal val="0-#ppt_w/2"/>
                                          </p:val>
                                        </p:tav>
                                        <p:tav tm="100000">
                                          <p:val>
                                            <p:strVal val="#ppt_x"/>
                                          </p:val>
                                        </p:tav>
                                      </p:tavLst>
                                    </p:anim>
                                    <p:anim calcmode="lin" valueType="num">
                                      <p:cBhvr additive="base">
                                        <p:cTn id="24" dur="3500" fill="hold"/>
                                        <p:tgtEl>
                                          <p:spTgt spid="7"/>
                                        </p:tgtEl>
                                        <p:attrNameLst>
                                          <p:attrName>ppt_y</p:attrName>
                                        </p:attrNameLst>
                                      </p:cBhvr>
                                      <p:tavLst>
                                        <p:tav tm="0">
                                          <p:val>
                                            <p:strVal val="0-#ppt_h/2"/>
                                          </p:val>
                                        </p:tav>
                                        <p:tav tm="100000">
                                          <p:val>
                                            <p:strVal val="#ppt_y"/>
                                          </p:val>
                                        </p:tav>
                                      </p:tavLst>
                                    </p:anim>
                                  </p:childTnLst>
                                </p:cTn>
                              </p:par>
                              <p:par>
                                <p:cTn id="25" presetID="2" presetClass="exit" presetSubtype="4" fill="hold" grpId="1" nodeType="withEffect">
                                  <p:stCondLst>
                                    <p:cond delay="0"/>
                                  </p:stCondLst>
                                  <p:childTnLst>
                                    <p:anim calcmode="lin" valueType="num">
                                      <p:cBhvr additive="base">
                                        <p:cTn id="26" dur="3500"/>
                                        <p:tgtEl>
                                          <p:spTgt spid="7"/>
                                        </p:tgtEl>
                                        <p:attrNameLst>
                                          <p:attrName>ppt_x</p:attrName>
                                        </p:attrNameLst>
                                      </p:cBhvr>
                                      <p:tavLst>
                                        <p:tav tm="0">
                                          <p:val>
                                            <p:strVal val="ppt_x"/>
                                          </p:val>
                                        </p:tav>
                                        <p:tav tm="100000">
                                          <p:val>
                                            <p:strVal val="ppt_x"/>
                                          </p:val>
                                        </p:tav>
                                      </p:tavLst>
                                    </p:anim>
                                    <p:anim calcmode="lin" valueType="num">
                                      <p:cBhvr additive="base">
                                        <p:cTn id="27" dur="3500"/>
                                        <p:tgtEl>
                                          <p:spTgt spid="7"/>
                                        </p:tgtEl>
                                        <p:attrNameLst>
                                          <p:attrName>ppt_y</p:attrName>
                                        </p:attrNameLst>
                                      </p:cBhvr>
                                      <p:tavLst>
                                        <p:tav tm="0">
                                          <p:val>
                                            <p:strVal val="ppt_y"/>
                                          </p:val>
                                        </p:tav>
                                        <p:tav tm="100000">
                                          <p:val>
                                            <p:strVal val="1+ppt_h/2"/>
                                          </p:val>
                                        </p:tav>
                                      </p:tavLst>
                                    </p:anim>
                                    <p:set>
                                      <p:cBhvr>
                                        <p:cTn id="28" dur="1" fill="hold">
                                          <p:stCondLst>
                                            <p:cond delay="3499"/>
                                          </p:stCondLst>
                                        </p:cTn>
                                        <p:tgtEl>
                                          <p:spTgt spid="7"/>
                                        </p:tgtEl>
                                        <p:attrNameLst>
                                          <p:attrName>style.visibility</p:attrName>
                                        </p:attrNameLst>
                                      </p:cBhvr>
                                      <p:to>
                                        <p:strVal val="hidden"/>
                                      </p:to>
                                    </p:set>
                                  </p:childTnLst>
                                </p:cTn>
                              </p:par>
                              <p:par>
                                <p:cTn id="29" presetID="2" presetClass="entr" presetSubtype="9"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500" fill="hold"/>
                                        <p:tgtEl>
                                          <p:spTgt spid="9"/>
                                        </p:tgtEl>
                                        <p:attrNameLst>
                                          <p:attrName>ppt_x</p:attrName>
                                        </p:attrNameLst>
                                      </p:cBhvr>
                                      <p:tavLst>
                                        <p:tav tm="0">
                                          <p:val>
                                            <p:strVal val="0-#ppt_w/2"/>
                                          </p:val>
                                        </p:tav>
                                        <p:tav tm="100000">
                                          <p:val>
                                            <p:strVal val="#ppt_x"/>
                                          </p:val>
                                        </p:tav>
                                      </p:tavLst>
                                    </p:anim>
                                    <p:anim calcmode="lin" valueType="num">
                                      <p:cBhvr additive="base">
                                        <p:cTn id="32" dur="3500" fill="hold"/>
                                        <p:tgtEl>
                                          <p:spTgt spid="9"/>
                                        </p:tgtEl>
                                        <p:attrNameLst>
                                          <p:attrName>ppt_y</p:attrName>
                                        </p:attrNameLst>
                                      </p:cBhvr>
                                      <p:tavLst>
                                        <p:tav tm="0">
                                          <p:val>
                                            <p:strVal val="0-#ppt_h/2"/>
                                          </p:val>
                                        </p:tav>
                                        <p:tav tm="100000">
                                          <p:val>
                                            <p:strVal val="#ppt_y"/>
                                          </p:val>
                                        </p:tav>
                                      </p:tavLst>
                                    </p:anim>
                                  </p:childTnLst>
                                </p:cTn>
                              </p:par>
                              <p:par>
                                <p:cTn id="33" presetID="2" presetClass="exit" presetSubtype="4" fill="hold" grpId="1" nodeType="withEffect">
                                  <p:stCondLst>
                                    <p:cond delay="0"/>
                                  </p:stCondLst>
                                  <p:childTnLst>
                                    <p:anim calcmode="lin" valueType="num">
                                      <p:cBhvr additive="base">
                                        <p:cTn id="34" dur="3500"/>
                                        <p:tgtEl>
                                          <p:spTgt spid="9"/>
                                        </p:tgtEl>
                                        <p:attrNameLst>
                                          <p:attrName>ppt_x</p:attrName>
                                        </p:attrNameLst>
                                      </p:cBhvr>
                                      <p:tavLst>
                                        <p:tav tm="0">
                                          <p:val>
                                            <p:strVal val="ppt_x"/>
                                          </p:val>
                                        </p:tav>
                                        <p:tav tm="100000">
                                          <p:val>
                                            <p:strVal val="ppt_x"/>
                                          </p:val>
                                        </p:tav>
                                      </p:tavLst>
                                    </p:anim>
                                    <p:anim calcmode="lin" valueType="num">
                                      <p:cBhvr additive="base">
                                        <p:cTn id="35" dur="3500"/>
                                        <p:tgtEl>
                                          <p:spTgt spid="9"/>
                                        </p:tgtEl>
                                        <p:attrNameLst>
                                          <p:attrName>ppt_y</p:attrName>
                                        </p:attrNameLst>
                                      </p:cBhvr>
                                      <p:tavLst>
                                        <p:tav tm="0">
                                          <p:val>
                                            <p:strVal val="ppt_y"/>
                                          </p:val>
                                        </p:tav>
                                        <p:tav tm="100000">
                                          <p:val>
                                            <p:strVal val="1+ppt_h/2"/>
                                          </p:val>
                                        </p:tav>
                                      </p:tavLst>
                                    </p:anim>
                                    <p:set>
                                      <p:cBhvr>
                                        <p:cTn id="36" dur="1" fill="hold">
                                          <p:stCondLst>
                                            <p:cond delay="3499"/>
                                          </p:stCondLst>
                                        </p:cTn>
                                        <p:tgtEl>
                                          <p:spTgt spid="9"/>
                                        </p:tgtEl>
                                        <p:attrNameLst>
                                          <p:attrName>style.visibility</p:attrName>
                                        </p:attrNameLst>
                                      </p:cBhvr>
                                      <p:to>
                                        <p:strVal val="hidden"/>
                                      </p:to>
                                    </p:set>
                                  </p:childTnLst>
                                </p:cTn>
                              </p:par>
                              <p:par>
                                <p:cTn id="37" presetID="2" presetClass="entr" presetSubtype="9"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500" fill="hold"/>
                                        <p:tgtEl>
                                          <p:spTgt spid="10"/>
                                        </p:tgtEl>
                                        <p:attrNameLst>
                                          <p:attrName>ppt_x</p:attrName>
                                        </p:attrNameLst>
                                      </p:cBhvr>
                                      <p:tavLst>
                                        <p:tav tm="0">
                                          <p:val>
                                            <p:strVal val="0-#ppt_w/2"/>
                                          </p:val>
                                        </p:tav>
                                        <p:tav tm="100000">
                                          <p:val>
                                            <p:strVal val="#ppt_x"/>
                                          </p:val>
                                        </p:tav>
                                      </p:tavLst>
                                    </p:anim>
                                    <p:anim calcmode="lin" valueType="num">
                                      <p:cBhvr additive="base">
                                        <p:cTn id="40" dur="3500" fill="hold"/>
                                        <p:tgtEl>
                                          <p:spTgt spid="10"/>
                                        </p:tgtEl>
                                        <p:attrNameLst>
                                          <p:attrName>ppt_y</p:attrName>
                                        </p:attrNameLst>
                                      </p:cBhvr>
                                      <p:tavLst>
                                        <p:tav tm="0">
                                          <p:val>
                                            <p:strVal val="0-#ppt_h/2"/>
                                          </p:val>
                                        </p:tav>
                                        <p:tav tm="100000">
                                          <p:val>
                                            <p:strVal val="#ppt_y"/>
                                          </p:val>
                                        </p:tav>
                                      </p:tavLst>
                                    </p:anim>
                                  </p:childTnLst>
                                </p:cTn>
                              </p:par>
                              <p:par>
                                <p:cTn id="41" presetID="2" presetClass="exit" presetSubtype="1" fill="hold" grpId="1" nodeType="withEffect">
                                  <p:stCondLst>
                                    <p:cond delay="0"/>
                                  </p:stCondLst>
                                  <p:childTnLst>
                                    <p:anim calcmode="lin" valueType="num">
                                      <p:cBhvr additive="base">
                                        <p:cTn id="42" dur="3500"/>
                                        <p:tgtEl>
                                          <p:spTgt spid="10"/>
                                        </p:tgtEl>
                                        <p:attrNameLst>
                                          <p:attrName>ppt_x</p:attrName>
                                        </p:attrNameLst>
                                      </p:cBhvr>
                                      <p:tavLst>
                                        <p:tav tm="0">
                                          <p:val>
                                            <p:strVal val="ppt_x"/>
                                          </p:val>
                                        </p:tav>
                                        <p:tav tm="100000">
                                          <p:val>
                                            <p:strVal val="ppt_x"/>
                                          </p:val>
                                        </p:tav>
                                      </p:tavLst>
                                    </p:anim>
                                    <p:anim calcmode="lin" valueType="num">
                                      <p:cBhvr additive="base">
                                        <p:cTn id="43" dur="3500"/>
                                        <p:tgtEl>
                                          <p:spTgt spid="10"/>
                                        </p:tgtEl>
                                        <p:attrNameLst>
                                          <p:attrName>ppt_y</p:attrName>
                                        </p:attrNameLst>
                                      </p:cBhvr>
                                      <p:tavLst>
                                        <p:tav tm="0">
                                          <p:val>
                                            <p:strVal val="ppt_y"/>
                                          </p:val>
                                        </p:tav>
                                        <p:tav tm="100000">
                                          <p:val>
                                            <p:strVal val="0-ppt_h/2"/>
                                          </p:val>
                                        </p:tav>
                                      </p:tavLst>
                                    </p:anim>
                                    <p:set>
                                      <p:cBhvr>
                                        <p:cTn id="44" dur="1" fill="hold">
                                          <p:stCondLst>
                                            <p:cond delay="3499"/>
                                          </p:stCondLst>
                                        </p:cTn>
                                        <p:tgtEl>
                                          <p:spTgt spid="10"/>
                                        </p:tgtEl>
                                        <p:attrNameLst>
                                          <p:attrName>style.visibility</p:attrName>
                                        </p:attrNameLst>
                                      </p:cBhvr>
                                      <p:to>
                                        <p:strVal val="hidden"/>
                                      </p:to>
                                    </p:set>
                                  </p:childTnLst>
                                </p:cTn>
                              </p:par>
                              <p:par>
                                <p:cTn id="45" presetID="2" presetClass="entr" presetSubtype="9"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500" fill="hold"/>
                                        <p:tgtEl>
                                          <p:spTgt spid="11"/>
                                        </p:tgtEl>
                                        <p:attrNameLst>
                                          <p:attrName>ppt_x</p:attrName>
                                        </p:attrNameLst>
                                      </p:cBhvr>
                                      <p:tavLst>
                                        <p:tav tm="0">
                                          <p:val>
                                            <p:strVal val="0-#ppt_w/2"/>
                                          </p:val>
                                        </p:tav>
                                        <p:tav tm="100000">
                                          <p:val>
                                            <p:strVal val="#ppt_x"/>
                                          </p:val>
                                        </p:tav>
                                      </p:tavLst>
                                    </p:anim>
                                    <p:anim calcmode="lin" valueType="num">
                                      <p:cBhvr additive="base">
                                        <p:cTn id="48" dur="3500" fill="hold"/>
                                        <p:tgtEl>
                                          <p:spTgt spid="11"/>
                                        </p:tgtEl>
                                        <p:attrNameLst>
                                          <p:attrName>ppt_y</p:attrName>
                                        </p:attrNameLst>
                                      </p:cBhvr>
                                      <p:tavLst>
                                        <p:tav tm="0">
                                          <p:val>
                                            <p:strVal val="0-#ppt_h/2"/>
                                          </p:val>
                                        </p:tav>
                                        <p:tav tm="100000">
                                          <p:val>
                                            <p:strVal val="#ppt_y"/>
                                          </p:val>
                                        </p:tav>
                                      </p:tavLst>
                                    </p:anim>
                                  </p:childTnLst>
                                </p:cTn>
                              </p:par>
                              <p:par>
                                <p:cTn id="49" presetID="2" presetClass="exit" presetSubtype="1" fill="hold" grpId="1" nodeType="withEffect">
                                  <p:stCondLst>
                                    <p:cond delay="0"/>
                                  </p:stCondLst>
                                  <p:childTnLst>
                                    <p:anim calcmode="lin" valueType="num">
                                      <p:cBhvr additive="base">
                                        <p:cTn id="50" dur="3500"/>
                                        <p:tgtEl>
                                          <p:spTgt spid="11"/>
                                        </p:tgtEl>
                                        <p:attrNameLst>
                                          <p:attrName>ppt_x</p:attrName>
                                        </p:attrNameLst>
                                      </p:cBhvr>
                                      <p:tavLst>
                                        <p:tav tm="0">
                                          <p:val>
                                            <p:strVal val="ppt_x"/>
                                          </p:val>
                                        </p:tav>
                                        <p:tav tm="100000">
                                          <p:val>
                                            <p:strVal val="ppt_x"/>
                                          </p:val>
                                        </p:tav>
                                      </p:tavLst>
                                    </p:anim>
                                    <p:anim calcmode="lin" valueType="num">
                                      <p:cBhvr additive="base">
                                        <p:cTn id="51" dur="3500"/>
                                        <p:tgtEl>
                                          <p:spTgt spid="11"/>
                                        </p:tgtEl>
                                        <p:attrNameLst>
                                          <p:attrName>ppt_y</p:attrName>
                                        </p:attrNameLst>
                                      </p:cBhvr>
                                      <p:tavLst>
                                        <p:tav tm="0">
                                          <p:val>
                                            <p:strVal val="ppt_y"/>
                                          </p:val>
                                        </p:tav>
                                        <p:tav tm="100000">
                                          <p:val>
                                            <p:strVal val="0-ppt_h/2"/>
                                          </p:val>
                                        </p:tav>
                                      </p:tavLst>
                                    </p:anim>
                                    <p:set>
                                      <p:cBhvr>
                                        <p:cTn id="52" dur="1" fill="hold">
                                          <p:stCondLst>
                                            <p:cond delay="3499"/>
                                          </p:stCondLst>
                                        </p:cTn>
                                        <p:tgtEl>
                                          <p:spTgt spid="11"/>
                                        </p:tgtEl>
                                        <p:attrNameLst>
                                          <p:attrName>style.visibility</p:attrName>
                                        </p:attrNameLst>
                                      </p:cBhvr>
                                      <p:to>
                                        <p:strVal val="hidden"/>
                                      </p:to>
                                    </p:set>
                                  </p:childTnLst>
                                </p:cTn>
                              </p:par>
                              <p:par>
                                <p:cTn id="53" presetID="2" presetClass="entr" presetSubtype="9"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500" fill="hold"/>
                                        <p:tgtEl>
                                          <p:spTgt spid="12"/>
                                        </p:tgtEl>
                                        <p:attrNameLst>
                                          <p:attrName>ppt_x</p:attrName>
                                        </p:attrNameLst>
                                      </p:cBhvr>
                                      <p:tavLst>
                                        <p:tav tm="0">
                                          <p:val>
                                            <p:strVal val="0-#ppt_w/2"/>
                                          </p:val>
                                        </p:tav>
                                        <p:tav tm="100000">
                                          <p:val>
                                            <p:strVal val="#ppt_x"/>
                                          </p:val>
                                        </p:tav>
                                      </p:tavLst>
                                    </p:anim>
                                    <p:anim calcmode="lin" valueType="num">
                                      <p:cBhvr additive="base">
                                        <p:cTn id="56" dur="3500" fill="hold"/>
                                        <p:tgtEl>
                                          <p:spTgt spid="12"/>
                                        </p:tgtEl>
                                        <p:attrNameLst>
                                          <p:attrName>ppt_y</p:attrName>
                                        </p:attrNameLst>
                                      </p:cBhvr>
                                      <p:tavLst>
                                        <p:tav tm="0">
                                          <p:val>
                                            <p:strVal val="0-#ppt_h/2"/>
                                          </p:val>
                                        </p:tav>
                                        <p:tav tm="100000">
                                          <p:val>
                                            <p:strVal val="#ppt_y"/>
                                          </p:val>
                                        </p:tav>
                                      </p:tavLst>
                                    </p:anim>
                                  </p:childTnLst>
                                </p:cTn>
                              </p:par>
                              <p:par>
                                <p:cTn id="57" presetID="2" presetClass="exit" presetSubtype="1" fill="hold" grpId="1" nodeType="withEffect">
                                  <p:stCondLst>
                                    <p:cond delay="0"/>
                                  </p:stCondLst>
                                  <p:childTnLst>
                                    <p:anim calcmode="lin" valueType="num">
                                      <p:cBhvr additive="base">
                                        <p:cTn id="58" dur="3500"/>
                                        <p:tgtEl>
                                          <p:spTgt spid="12"/>
                                        </p:tgtEl>
                                        <p:attrNameLst>
                                          <p:attrName>ppt_x</p:attrName>
                                        </p:attrNameLst>
                                      </p:cBhvr>
                                      <p:tavLst>
                                        <p:tav tm="0">
                                          <p:val>
                                            <p:strVal val="ppt_x"/>
                                          </p:val>
                                        </p:tav>
                                        <p:tav tm="100000">
                                          <p:val>
                                            <p:strVal val="ppt_x"/>
                                          </p:val>
                                        </p:tav>
                                      </p:tavLst>
                                    </p:anim>
                                    <p:anim calcmode="lin" valueType="num">
                                      <p:cBhvr additive="base">
                                        <p:cTn id="59" dur="3500"/>
                                        <p:tgtEl>
                                          <p:spTgt spid="12"/>
                                        </p:tgtEl>
                                        <p:attrNameLst>
                                          <p:attrName>ppt_y</p:attrName>
                                        </p:attrNameLst>
                                      </p:cBhvr>
                                      <p:tavLst>
                                        <p:tav tm="0">
                                          <p:val>
                                            <p:strVal val="ppt_y"/>
                                          </p:val>
                                        </p:tav>
                                        <p:tav tm="100000">
                                          <p:val>
                                            <p:strVal val="0-ppt_h/2"/>
                                          </p:val>
                                        </p:tav>
                                      </p:tavLst>
                                    </p:anim>
                                    <p:set>
                                      <p:cBhvr>
                                        <p:cTn id="60" dur="1" fill="hold">
                                          <p:stCondLst>
                                            <p:cond delay="3499"/>
                                          </p:stCondLst>
                                        </p:cTn>
                                        <p:tgtEl>
                                          <p:spTgt spid="12"/>
                                        </p:tgtEl>
                                        <p:attrNameLst>
                                          <p:attrName>style.visibility</p:attrName>
                                        </p:attrNameLst>
                                      </p:cBhvr>
                                      <p:to>
                                        <p:strVal val="hidden"/>
                                      </p:to>
                                    </p:set>
                                  </p:childTnLst>
                                </p:cTn>
                              </p:par>
                              <p:par>
                                <p:cTn id="61" presetID="2" presetClass="entr" presetSubtype="9"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3500" fill="hold"/>
                                        <p:tgtEl>
                                          <p:spTgt spid="13"/>
                                        </p:tgtEl>
                                        <p:attrNameLst>
                                          <p:attrName>ppt_x</p:attrName>
                                        </p:attrNameLst>
                                      </p:cBhvr>
                                      <p:tavLst>
                                        <p:tav tm="0">
                                          <p:val>
                                            <p:strVal val="0-#ppt_w/2"/>
                                          </p:val>
                                        </p:tav>
                                        <p:tav tm="100000">
                                          <p:val>
                                            <p:strVal val="#ppt_x"/>
                                          </p:val>
                                        </p:tav>
                                      </p:tavLst>
                                    </p:anim>
                                    <p:anim calcmode="lin" valueType="num">
                                      <p:cBhvr additive="base">
                                        <p:cTn id="64" dur="3500" fill="hold"/>
                                        <p:tgtEl>
                                          <p:spTgt spid="13"/>
                                        </p:tgtEl>
                                        <p:attrNameLst>
                                          <p:attrName>ppt_y</p:attrName>
                                        </p:attrNameLst>
                                      </p:cBhvr>
                                      <p:tavLst>
                                        <p:tav tm="0">
                                          <p:val>
                                            <p:strVal val="0-#ppt_h/2"/>
                                          </p:val>
                                        </p:tav>
                                        <p:tav tm="100000">
                                          <p:val>
                                            <p:strVal val="#ppt_y"/>
                                          </p:val>
                                        </p:tav>
                                      </p:tavLst>
                                    </p:anim>
                                  </p:childTnLst>
                                </p:cTn>
                              </p:par>
                              <p:par>
                                <p:cTn id="65" presetID="2" presetClass="exit" presetSubtype="1" fill="hold" grpId="1" nodeType="withEffect">
                                  <p:stCondLst>
                                    <p:cond delay="0"/>
                                  </p:stCondLst>
                                  <p:childTnLst>
                                    <p:anim calcmode="lin" valueType="num">
                                      <p:cBhvr additive="base">
                                        <p:cTn id="66" dur="3500"/>
                                        <p:tgtEl>
                                          <p:spTgt spid="13"/>
                                        </p:tgtEl>
                                        <p:attrNameLst>
                                          <p:attrName>ppt_x</p:attrName>
                                        </p:attrNameLst>
                                      </p:cBhvr>
                                      <p:tavLst>
                                        <p:tav tm="0">
                                          <p:val>
                                            <p:strVal val="ppt_x"/>
                                          </p:val>
                                        </p:tav>
                                        <p:tav tm="100000">
                                          <p:val>
                                            <p:strVal val="ppt_x"/>
                                          </p:val>
                                        </p:tav>
                                      </p:tavLst>
                                    </p:anim>
                                    <p:anim calcmode="lin" valueType="num">
                                      <p:cBhvr additive="base">
                                        <p:cTn id="67" dur="3500"/>
                                        <p:tgtEl>
                                          <p:spTgt spid="13"/>
                                        </p:tgtEl>
                                        <p:attrNameLst>
                                          <p:attrName>ppt_y</p:attrName>
                                        </p:attrNameLst>
                                      </p:cBhvr>
                                      <p:tavLst>
                                        <p:tav tm="0">
                                          <p:val>
                                            <p:strVal val="ppt_y"/>
                                          </p:val>
                                        </p:tav>
                                        <p:tav tm="100000">
                                          <p:val>
                                            <p:strVal val="0-ppt_h/2"/>
                                          </p:val>
                                        </p:tav>
                                      </p:tavLst>
                                    </p:anim>
                                    <p:set>
                                      <p:cBhvr>
                                        <p:cTn id="68" dur="1" fill="hold">
                                          <p:stCondLst>
                                            <p:cond delay="3499"/>
                                          </p:stCondLst>
                                        </p:cTn>
                                        <p:tgtEl>
                                          <p:spTgt spid="13"/>
                                        </p:tgtEl>
                                        <p:attrNameLst>
                                          <p:attrName>style.visibility</p:attrName>
                                        </p:attrNameLst>
                                      </p:cBhvr>
                                      <p:to>
                                        <p:strVal val="hidden"/>
                                      </p:to>
                                    </p:set>
                                  </p:childTnLst>
                                </p:cTn>
                              </p:par>
                              <p:par>
                                <p:cTn id="69" presetID="23" presetClass="entr" presetSubtype="288" fill="hold" nodeType="withEffect">
                                  <p:stCondLst>
                                    <p:cond delay="500"/>
                                  </p:stCondLst>
                                  <p:childTnLst>
                                    <p:set>
                                      <p:cBhvr>
                                        <p:cTn id="70" dur="1" fill="hold">
                                          <p:stCondLst>
                                            <p:cond delay="0"/>
                                          </p:stCondLst>
                                        </p:cTn>
                                        <p:tgtEl>
                                          <p:spTgt spid="18"/>
                                        </p:tgtEl>
                                        <p:attrNameLst>
                                          <p:attrName>style.visibility</p:attrName>
                                        </p:attrNameLst>
                                      </p:cBhvr>
                                      <p:to>
                                        <p:strVal val="visible"/>
                                      </p:to>
                                    </p:set>
                                    <p:anim calcmode="lin" valueType="num">
                                      <p:cBhvr>
                                        <p:cTn id="71" dur="3000" fill="hold"/>
                                        <p:tgtEl>
                                          <p:spTgt spid="18"/>
                                        </p:tgtEl>
                                        <p:attrNameLst>
                                          <p:attrName>ppt_w</p:attrName>
                                        </p:attrNameLst>
                                      </p:cBhvr>
                                      <p:tavLst>
                                        <p:tav tm="0">
                                          <p:val>
                                            <p:strVal val="4/3*#ppt_w"/>
                                          </p:val>
                                        </p:tav>
                                        <p:tav tm="100000">
                                          <p:val>
                                            <p:strVal val="#ppt_w"/>
                                          </p:val>
                                        </p:tav>
                                      </p:tavLst>
                                    </p:anim>
                                    <p:anim calcmode="lin" valueType="num">
                                      <p:cBhvr>
                                        <p:cTn id="72" dur="3000" fill="hold"/>
                                        <p:tgtEl>
                                          <p:spTgt spid="18"/>
                                        </p:tgtEl>
                                        <p:attrNameLst>
                                          <p:attrName>ppt_h</p:attrName>
                                        </p:attrNameLst>
                                      </p:cBhvr>
                                      <p:tavLst>
                                        <p:tav tm="0">
                                          <p:val>
                                            <p:strVal val="4/3*#ppt_h"/>
                                          </p:val>
                                        </p:tav>
                                        <p:tav tm="100000">
                                          <p:val>
                                            <p:strVal val="#ppt_h"/>
                                          </p:val>
                                        </p:tav>
                                      </p:tavLst>
                                    </p:anim>
                                  </p:childTnLst>
                                </p:cTn>
                              </p:par>
                              <p:par>
                                <p:cTn id="73" presetID="8" presetClass="entr" presetSubtype="32" fill="hold" nodeType="withEffect">
                                  <p:stCondLst>
                                    <p:cond delay="500"/>
                                  </p:stCondLst>
                                  <p:childTnLst>
                                    <p:set>
                                      <p:cBhvr>
                                        <p:cTn id="74" dur="1" fill="hold">
                                          <p:stCondLst>
                                            <p:cond delay="0"/>
                                          </p:stCondLst>
                                        </p:cTn>
                                        <p:tgtEl>
                                          <p:spTgt spid="18"/>
                                        </p:tgtEl>
                                        <p:attrNameLst>
                                          <p:attrName>style.visibility</p:attrName>
                                        </p:attrNameLst>
                                      </p:cBhvr>
                                      <p:to>
                                        <p:strVal val="visible"/>
                                      </p:to>
                                    </p:set>
                                    <p:animEffect transition="in" filter="diamond(out)">
                                      <p:cBhvr>
                                        <p:cTn id="75" dur="3000"/>
                                        <p:tgtEl>
                                          <p:spTgt spid="18"/>
                                        </p:tgtEl>
                                      </p:cBhvr>
                                    </p:animEffect>
                                  </p:childTnLst>
                                </p:cTn>
                              </p:par>
                              <p:par>
                                <p:cTn id="76" presetID="9" presetClass="emph" presetSubtype="0" nodeType="withEffect">
                                  <p:stCondLst>
                                    <p:cond delay="0"/>
                                  </p:stCondLst>
                                  <p:childTnLst>
                                    <p:set>
                                      <p:cBhvr rctx="PPT">
                                        <p:cTn id="77" dur="indefinite"/>
                                        <p:tgtEl>
                                          <p:spTgt spid="14"/>
                                        </p:tgtEl>
                                        <p:attrNameLst>
                                          <p:attrName>style.opacity</p:attrName>
                                        </p:attrNameLst>
                                      </p:cBhvr>
                                      <p:to>
                                        <p:strVal val="0"/>
                                      </p:to>
                                    </p:set>
                                    <p:animEffect filter="image" prLst="opacity: 0">
                                      <p:cBhvr rctx="IE">
                                        <p:cTn id="78"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1" grpId="0" animBg="1"/>
      <p:bldP spid="11" grpId="1" animBg="1"/>
      <p:bldP spid="8" grpId="0" animBg="1"/>
      <p:bldP spid="8" grpId="1" animBg="1"/>
      <p:bldP spid="6" grpId="0" animBg="1"/>
      <p:bldP spid="6" grpId="1" animBg="1"/>
      <p:bldP spid="7" grpId="0" animBg="1"/>
      <p:bldP spid="7" grpId="1" animBg="1"/>
      <p:bldP spid="9" grpId="0" animBg="1"/>
      <p:bldP spid="9" grpId="1" animBg="1"/>
      <p:bldP spid="10" grpId="0" animBg="1"/>
      <p:bldP spid="10" grpId="1" animBg="1"/>
      <p:bldP spid="12" grpId="0" animBg="1"/>
      <p:bldP spid="12"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19084" y="0"/>
            <a:ext cx="9163084" cy="5143500"/>
          </a:xfrm>
          <a:prstGeom prst="rect">
            <a:avLst/>
          </a:prstGeom>
          <a:gradFill flip="none" rotWithShape="1">
            <a:gsLst>
              <a:gs pos="29000">
                <a:srgbClr val="33CC33">
                  <a:lumMod val="33000"/>
                </a:srgbClr>
              </a:gs>
              <a:gs pos="100000">
                <a:srgbClr val="C00000">
                  <a:lumMod val="4000"/>
                </a:srgbClr>
              </a:gs>
              <a:gs pos="100000">
                <a:srgbClr val="602E04">
                  <a:lumMod val="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200" name="199 Grupo"/>
          <p:cNvGrpSpPr/>
          <p:nvPr/>
        </p:nvGrpSpPr>
        <p:grpSpPr>
          <a:xfrm>
            <a:off x="0" y="-11343"/>
            <a:ext cx="9144000" cy="5143500"/>
            <a:chOff x="0" y="0"/>
            <a:chExt cx="9144000" cy="5143500"/>
          </a:xfrm>
          <a:effectLst/>
        </p:grpSpPr>
        <p:sp>
          <p:nvSpPr>
            <p:cNvPr id="201" name="200 Rectángulo"/>
            <p:cNvSpPr/>
            <p:nvPr/>
          </p:nvSpPr>
          <p:spPr>
            <a:xfrm rot="10800000">
              <a:off x="0" y="0"/>
              <a:ext cx="4572000" cy="2571750"/>
            </a:xfrm>
            <a:prstGeom prst="rect">
              <a:avLst/>
            </a:prstGeom>
            <a:gradFill flip="none" rotWithShape="1">
              <a:gsLst>
                <a:gs pos="4000">
                  <a:srgbClr val="FCBB04"/>
                </a:gs>
                <a:gs pos="24000">
                  <a:srgbClr val="1A1245">
                    <a:lumMod val="24000"/>
                    <a:alpha val="0"/>
                  </a:srgbClr>
                </a:gs>
                <a:gs pos="100000">
                  <a:srgbClr val="C00000">
                    <a:lumMod val="4000"/>
                  </a:srgbClr>
                </a:gs>
                <a:gs pos="60000">
                  <a:srgbClr val="5454D4">
                    <a:lumMod val="7000"/>
                    <a:alpha val="0"/>
                  </a:srgbClr>
                </a:gs>
                <a:gs pos="79000">
                  <a:srgbClr val="99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Rectángulo"/>
            <p:cNvSpPr/>
            <p:nvPr/>
          </p:nvSpPr>
          <p:spPr>
            <a:xfrm>
              <a:off x="4572000" y="2571750"/>
              <a:ext cx="4572000" cy="2571750"/>
            </a:xfrm>
            <a:prstGeom prst="rect">
              <a:avLst/>
            </a:prstGeom>
            <a:gradFill flip="none" rotWithShape="1">
              <a:gsLst>
                <a:gs pos="4000">
                  <a:srgbClr val="FCBB04"/>
                </a:gs>
                <a:gs pos="24000">
                  <a:srgbClr val="1A1245">
                    <a:lumMod val="24000"/>
                    <a:alpha val="0"/>
                  </a:srgbClr>
                </a:gs>
                <a:gs pos="100000">
                  <a:srgbClr val="C00000">
                    <a:lumMod val="4000"/>
                  </a:srgbClr>
                </a:gs>
                <a:gs pos="60000">
                  <a:srgbClr val="5454D4">
                    <a:lumMod val="7000"/>
                    <a:alpha val="0"/>
                  </a:srgbClr>
                </a:gs>
                <a:gs pos="79000">
                  <a:srgbClr val="99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Rectángulo"/>
            <p:cNvSpPr/>
            <p:nvPr/>
          </p:nvSpPr>
          <p:spPr>
            <a:xfrm rot="10800000" flipH="1">
              <a:off x="4572000" y="0"/>
              <a:ext cx="4572000" cy="2571750"/>
            </a:xfrm>
            <a:prstGeom prst="rect">
              <a:avLst/>
            </a:prstGeom>
            <a:gradFill flip="none" rotWithShape="1">
              <a:gsLst>
                <a:gs pos="4000">
                  <a:srgbClr val="FCBB04"/>
                </a:gs>
                <a:gs pos="24000">
                  <a:srgbClr val="1A1245">
                    <a:lumMod val="24000"/>
                    <a:alpha val="0"/>
                  </a:srgbClr>
                </a:gs>
                <a:gs pos="100000">
                  <a:srgbClr val="C00000">
                    <a:lumMod val="4000"/>
                  </a:srgbClr>
                </a:gs>
                <a:gs pos="60000">
                  <a:srgbClr val="5454D4">
                    <a:lumMod val="7000"/>
                    <a:alpha val="0"/>
                  </a:srgbClr>
                </a:gs>
                <a:gs pos="79000">
                  <a:srgbClr val="99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Rectángulo"/>
            <p:cNvSpPr/>
            <p:nvPr/>
          </p:nvSpPr>
          <p:spPr>
            <a:xfrm flipH="1">
              <a:off x="0" y="2571750"/>
              <a:ext cx="4572000" cy="2571750"/>
            </a:xfrm>
            <a:prstGeom prst="rect">
              <a:avLst/>
            </a:prstGeom>
            <a:gradFill flip="none" rotWithShape="1">
              <a:gsLst>
                <a:gs pos="4000">
                  <a:srgbClr val="FCBB04"/>
                </a:gs>
                <a:gs pos="24000">
                  <a:srgbClr val="1A1245">
                    <a:lumMod val="24000"/>
                    <a:alpha val="0"/>
                  </a:srgbClr>
                </a:gs>
                <a:gs pos="100000">
                  <a:srgbClr val="C00000">
                    <a:lumMod val="4000"/>
                  </a:srgbClr>
                </a:gs>
                <a:gs pos="60000">
                  <a:srgbClr val="5454D4">
                    <a:lumMod val="7000"/>
                    <a:alpha val="0"/>
                  </a:srgbClr>
                </a:gs>
                <a:gs pos="79000">
                  <a:srgbClr val="99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1" name="10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95" y="0"/>
            <a:ext cx="9144000" cy="5167098"/>
          </a:xfrm>
          <a:prstGeom prst="rect">
            <a:avLst/>
          </a:prstGeom>
        </p:spPr>
      </p:pic>
      <p:sp>
        <p:nvSpPr>
          <p:cNvPr id="2" name="1 Forma libre"/>
          <p:cNvSpPr/>
          <p:nvPr/>
        </p:nvSpPr>
        <p:spPr>
          <a:xfrm rot="15888470" flipH="1" flipV="1">
            <a:off x="4566717" y="20384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 name="2 Forma libre"/>
          <p:cNvSpPr/>
          <p:nvPr/>
        </p:nvSpPr>
        <p:spPr>
          <a:xfrm rot="10488470" flipH="1" flipV="1">
            <a:off x="5787177" y="150206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5088470" flipH="1" flipV="1">
            <a:off x="4469300" y="271283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21288470" flipH="1" flipV="1">
            <a:off x="3199914" y="138579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3147941" flipH="1" flipV="1">
            <a:off x="5434996" y="64602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7747941" flipH="1" flipV="1">
            <a:off x="5359021" y="242622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2347941" flipH="1" flipV="1">
            <a:off x="3572011" y="232941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8547941" flipH="1" flipV="1">
            <a:off x="3634422" y="49407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1781107" flipH="1" flipV="1">
            <a:off x="5681609" y="1083800"/>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6381107" flipH="1" flipV="1">
            <a:off x="4922262" y="269572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981107" flipH="1" flipV="1">
            <a:off x="3312127" y="191453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7181107" flipH="1" flipV="1">
            <a:off x="4080320" y="24651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4576257" flipH="1" flipV="1">
            <a:off x="5021096" y="33912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9176257" flipH="1" flipV="1">
            <a:off x="5670121" y="199854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3776257" flipH="1" flipV="1">
            <a:off x="3996070" y="263125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9976257" flipH="1" flipV="1">
            <a:off x="3312377" y="92686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6609913" flipH="1" flipV="1">
            <a:off x="4303370" y="21648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1209913" flipH="1" flipV="1">
            <a:off x="5767503" y="1231970"/>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5809913" flipH="1" flipV="1">
            <a:off x="4730770" y="269072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409913" flipH="1" flipV="1">
            <a:off x="3212778" y="165723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3869384" flipH="1" flipV="1">
            <a:off x="5244717" y="46808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8469384" flipH="1" flipV="1">
            <a:off x="5541255" y="222505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3069384" flipH="1" flipV="1">
            <a:off x="3773291" y="250263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9269384" flipH="1" flipV="1">
            <a:off x="3451998" y="69455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2502550" flipH="1" flipV="1">
            <a:off x="5577117" y="844880"/>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7102550" flipH="1" flipV="1">
            <a:off x="5170224" y="257962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1702550" flipH="1" flipV="1">
            <a:off x="3432680" y="215099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3" name="32 Forma libre"/>
          <p:cNvSpPr/>
          <p:nvPr/>
        </p:nvSpPr>
        <p:spPr>
          <a:xfrm rot="17902550" flipH="1" flipV="1">
            <a:off x="3836539" y="35954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15297700" flipH="1" flipV="1">
            <a:off x="4775961" y="254140"/>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9897700" flipH="1" flipV="1">
            <a:off x="5756442" y="1741940"/>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4497700" flipH="1" flipV="1">
            <a:off x="4250929" y="270951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20697700" flipH="1" flipV="1">
            <a:off x="3227170" y="118494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13281666" flipH="1" flipV="1">
            <a:off x="3657509" y="60559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7881666" flipH="1" flipV="1">
            <a:off x="5436337" y="70883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2481666" flipH="1" flipV="1">
            <a:off x="5312165" y="249414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18681666" flipH="1" flipV="1">
            <a:off x="3477992" y="240362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10541137" flipH="1" flipV="1">
            <a:off x="4591968" y="32952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5141137" flipH="1" flipV="1">
            <a:off x="5761019" y="167422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21341137" flipH="1" flipV="1">
            <a:off x="4397052" y="283282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15941137" flipH="1" flipV="1">
            <a:off x="3180232" y="145742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9174303" flipH="1" flipV="1">
            <a:off x="5072062" y="47776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3774303" flipH="1" flipV="1">
            <a:off x="5629254" y="217023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19974303" flipH="1" flipV="1">
            <a:off x="3923065" y="271033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14574303" flipH="1" flipV="1">
            <a:off x="3333720" y="97105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11969453" flipH="1" flipV="1">
            <a:off x="4080425" y="39134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6569453" flipH="1" flipV="1">
            <a:off x="5692772" y="1149781"/>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1169453" flipH="1" flipV="1">
            <a:off x="4912491" y="276034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17369453" flipH="1" flipV="1">
            <a:off x="3244045" y="199309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14003109" flipH="1" flipV="1">
            <a:off x="3475005" y="79586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8603109" flipH="1" flipV="1">
            <a:off x="5236316" y="526270"/>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3203109" flipH="1" flipV="1">
            <a:off x="5486790" y="229828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19403109" flipH="1" flipV="1">
            <a:off x="3673997" y="259185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59" name="58 Forma libre"/>
          <p:cNvSpPr/>
          <p:nvPr/>
        </p:nvSpPr>
        <p:spPr>
          <a:xfrm rot="11262580" flipH="1" flipV="1">
            <a:off x="4331458" y="33118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0" name="59 Forma libre"/>
          <p:cNvSpPr/>
          <p:nvPr/>
        </p:nvSpPr>
        <p:spPr>
          <a:xfrm rot="5862580" flipH="1" flipV="1">
            <a:off x="5754980" y="140284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1" name="60 Forma libre"/>
          <p:cNvSpPr/>
          <p:nvPr/>
        </p:nvSpPr>
        <p:spPr>
          <a:xfrm rot="462580" flipH="1" flipV="1">
            <a:off x="4662301" y="2820170"/>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2" name="61 Forma libre"/>
          <p:cNvSpPr/>
          <p:nvPr/>
        </p:nvSpPr>
        <p:spPr>
          <a:xfrm rot="16662580" flipH="1" flipV="1">
            <a:off x="3185661" y="172842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3" name="62 Forma libre"/>
          <p:cNvSpPr/>
          <p:nvPr/>
        </p:nvSpPr>
        <p:spPr>
          <a:xfrm rot="9895746" flipH="1" flipV="1">
            <a:off x="4831899" y="37616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4" name="63 Forma libre"/>
          <p:cNvSpPr/>
          <p:nvPr/>
        </p:nvSpPr>
        <p:spPr>
          <a:xfrm rot="4495746" flipH="1" flipV="1">
            <a:off x="5729438" y="191542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5" name="64 Forma libre"/>
          <p:cNvSpPr/>
          <p:nvPr/>
        </p:nvSpPr>
        <p:spPr>
          <a:xfrm rot="20695746" flipH="1" flipV="1">
            <a:off x="4173197" y="279910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6" name="65 Forma libre"/>
          <p:cNvSpPr/>
          <p:nvPr/>
        </p:nvSpPr>
        <p:spPr>
          <a:xfrm rot="15295746" flipH="1" flipV="1">
            <a:off x="3234459" y="122076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7" name="66 Forma libre"/>
          <p:cNvSpPr/>
          <p:nvPr/>
        </p:nvSpPr>
        <p:spPr>
          <a:xfrm rot="12690896" flipH="1" flipV="1">
            <a:off x="3844009" y="49821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8" name="67 Forma libre"/>
          <p:cNvSpPr/>
          <p:nvPr/>
        </p:nvSpPr>
        <p:spPr>
          <a:xfrm rot="7290896" flipH="1" flipV="1">
            <a:off x="5578982" y="90412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69" name="68 Forma libre"/>
          <p:cNvSpPr/>
          <p:nvPr/>
        </p:nvSpPr>
        <p:spPr>
          <a:xfrm rot="1890896" flipH="1" flipV="1">
            <a:off x="5151340" y="264190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70" name="69 Forma libre"/>
          <p:cNvSpPr/>
          <p:nvPr/>
        </p:nvSpPr>
        <p:spPr>
          <a:xfrm rot="18090896" flipH="1" flipV="1">
            <a:off x="3359662" y="223906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35" name="134 Forma libre"/>
          <p:cNvSpPr/>
          <p:nvPr/>
        </p:nvSpPr>
        <p:spPr>
          <a:xfrm rot="15888470" flipH="1" flipV="1">
            <a:off x="4553437" y="19560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36" name="135 Forma libre"/>
          <p:cNvSpPr/>
          <p:nvPr/>
        </p:nvSpPr>
        <p:spPr>
          <a:xfrm rot="10488470" flipH="1" flipV="1">
            <a:off x="5773897" y="149382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37" name="136 Forma libre"/>
          <p:cNvSpPr/>
          <p:nvPr/>
        </p:nvSpPr>
        <p:spPr>
          <a:xfrm rot="5088470" flipH="1" flipV="1">
            <a:off x="4456020" y="270459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38" name="137 Forma libre"/>
          <p:cNvSpPr/>
          <p:nvPr/>
        </p:nvSpPr>
        <p:spPr>
          <a:xfrm rot="21288470" flipH="1" flipV="1">
            <a:off x="3186634" y="137755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39" name="138 Forma libre"/>
          <p:cNvSpPr/>
          <p:nvPr/>
        </p:nvSpPr>
        <p:spPr>
          <a:xfrm rot="13147941" flipH="1" flipV="1">
            <a:off x="5421716" y="63778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0" name="139 Forma libre"/>
          <p:cNvSpPr/>
          <p:nvPr/>
        </p:nvSpPr>
        <p:spPr>
          <a:xfrm rot="7747941" flipH="1" flipV="1">
            <a:off x="5345741" y="241798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1" name="140 Forma libre"/>
          <p:cNvSpPr/>
          <p:nvPr/>
        </p:nvSpPr>
        <p:spPr>
          <a:xfrm rot="2347941" flipH="1" flipV="1">
            <a:off x="3558731" y="232117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2" name="141 Forma libre"/>
          <p:cNvSpPr/>
          <p:nvPr/>
        </p:nvSpPr>
        <p:spPr>
          <a:xfrm rot="18547941" flipH="1" flipV="1">
            <a:off x="3621142" y="485831"/>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3" name="142 Forma libre"/>
          <p:cNvSpPr/>
          <p:nvPr/>
        </p:nvSpPr>
        <p:spPr>
          <a:xfrm rot="11781107" flipH="1" flipV="1">
            <a:off x="5668329" y="107555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4" name="143 Forma libre"/>
          <p:cNvSpPr/>
          <p:nvPr/>
        </p:nvSpPr>
        <p:spPr>
          <a:xfrm rot="6381107" flipH="1" flipV="1">
            <a:off x="4908982" y="268748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5" name="144 Forma libre"/>
          <p:cNvSpPr/>
          <p:nvPr/>
        </p:nvSpPr>
        <p:spPr>
          <a:xfrm rot="981107" flipH="1" flipV="1">
            <a:off x="3298847" y="190629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6" name="145 Forma libre"/>
          <p:cNvSpPr/>
          <p:nvPr/>
        </p:nvSpPr>
        <p:spPr>
          <a:xfrm rot="17181107" flipH="1" flipV="1">
            <a:off x="4067040" y="23827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7" name="146 Forma libre"/>
          <p:cNvSpPr/>
          <p:nvPr/>
        </p:nvSpPr>
        <p:spPr>
          <a:xfrm rot="14576257" flipH="1" flipV="1">
            <a:off x="5007816" y="33088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8" name="147 Forma libre"/>
          <p:cNvSpPr/>
          <p:nvPr/>
        </p:nvSpPr>
        <p:spPr>
          <a:xfrm rot="9176257" flipH="1" flipV="1">
            <a:off x="5656841" y="199030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49" name="148 Forma libre"/>
          <p:cNvSpPr/>
          <p:nvPr/>
        </p:nvSpPr>
        <p:spPr>
          <a:xfrm rot="3776257" flipH="1" flipV="1">
            <a:off x="3982790" y="262301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0" name="149 Forma libre"/>
          <p:cNvSpPr/>
          <p:nvPr/>
        </p:nvSpPr>
        <p:spPr>
          <a:xfrm rot="19976257" flipH="1" flipV="1">
            <a:off x="3299097" y="91862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1" name="150 Forma libre"/>
          <p:cNvSpPr/>
          <p:nvPr/>
        </p:nvSpPr>
        <p:spPr>
          <a:xfrm rot="16609913" flipH="1" flipV="1">
            <a:off x="4290090" y="20824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2" name="151 Forma libre"/>
          <p:cNvSpPr/>
          <p:nvPr/>
        </p:nvSpPr>
        <p:spPr>
          <a:xfrm rot="11209913" flipH="1" flipV="1">
            <a:off x="5754223" y="122372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3" name="152 Forma libre"/>
          <p:cNvSpPr/>
          <p:nvPr/>
        </p:nvSpPr>
        <p:spPr>
          <a:xfrm rot="5809913" flipH="1" flipV="1">
            <a:off x="4717490" y="268248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4" name="153 Forma libre"/>
          <p:cNvSpPr/>
          <p:nvPr/>
        </p:nvSpPr>
        <p:spPr>
          <a:xfrm rot="409913" flipH="1" flipV="1">
            <a:off x="3199498" y="164899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5" name="154 Forma libre"/>
          <p:cNvSpPr/>
          <p:nvPr/>
        </p:nvSpPr>
        <p:spPr>
          <a:xfrm rot="13869384" flipH="1" flipV="1">
            <a:off x="5231437" y="45984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6" name="155 Forma libre"/>
          <p:cNvSpPr/>
          <p:nvPr/>
        </p:nvSpPr>
        <p:spPr>
          <a:xfrm rot="8469384" flipH="1" flipV="1">
            <a:off x="5527975" y="2216811"/>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7" name="156 Forma libre"/>
          <p:cNvSpPr/>
          <p:nvPr/>
        </p:nvSpPr>
        <p:spPr>
          <a:xfrm rot="3069384" flipH="1" flipV="1">
            <a:off x="3760011" y="249439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8" name="157 Forma libre"/>
          <p:cNvSpPr/>
          <p:nvPr/>
        </p:nvSpPr>
        <p:spPr>
          <a:xfrm rot="19269384" flipH="1" flipV="1">
            <a:off x="3438718" y="68631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59" name="158 Forma libre"/>
          <p:cNvSpPr/>
          <p:nvPr/>
        </p:nvSpPr>
        <p:spPr>
          <a:xfrm rot="12502550" flipH="1" flipV="1">
            <a:off x="5563837" y="83663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0" name="159 Forma libre"/>
          <p:cNvSpPr/>
          <p:nvPr/>
        </p:nvSpPr>
        <p:spPr>
          <a:xfrm rot="7102550" flipH="1" flipV="1">
            <a:off x="5156944" y="257138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1" name="160 Forma libre"/>
          <p:cNvSpPr/>
          <p:nvPr/>
        </p:nvSpPr>
        <p:spPr>
          <a:xfrm rot="1702550" flipH="1" flipV="1">
            <a:off x="3419400" y="214275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2" name="161 Forma libre"/>
          <p:cNvSpPr/>
          <p:nvPr/>
        </p:nvSpPr>
        <p:spPr>
          <a:xfrm rot="17902550" flipH="1" flipV="1">
            <a:off x="3823259" y="35130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3" name="162 Forma libre"/>
          <p:cNvSpPr/>
          <p:nvPr/>
        </p:nvSpPr>
        <p:spPr>
          <a:xfrm rot="15297700" flipH="1" flipV="1">
            <a:off x="4762681" y="24589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4" name="163 Forma libre"/>
          <p:cNvSpPr/>
          <p:nvPr/>
        </p:nvSpPr>
        <p:spPr>
          <a:xfrm rot="9897700" flipH="1" flipV="1">
            <a:off x="5743162" y="173369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5" name="164 Forma libre"/>
          <p:cNvSpPr/>
          <p:nvPr/>
        </p:nvSpPr>
        <p:spPr>
          <a:xfrm rot="4497700" flipH="1" flipV="1">
            <a:off x="4237649" y="270127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6" name="165 Forma libre"/>
          <p:cNvSpPr/>
          <p:nvPr/>
        </p:nvSpPr>
        <p:spPr>
          <a:xfrm rot="20697700" flipH="1" flipV="1">
            <a:off x="3213890" y="117670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7" name="166 Forma libre"/>
          <p:cNvSpPr/>
          <p:nvPr/>
        </p:nvSpPr>
        <p:spPr>
          <a:xfrm rot="13281666" flipH="1" flipV="1">
            <a:off x="3644229" y="597354"/>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8" name="167 Forma libre"/>
          <p:cNvSpPr/>
          <p:nvPr/>
        </p:nvSpPr>
        <p:spPr>
          <a:xfrm rot="7881666" flipH="1" flipV="1">
            <a:off x="5423057" y="70059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69" name="168 Forma libre"/>
          <p:cNvSpPr/>
          <p:nvPr/>
        </p:nvSpPr>
        <p:spPr>
          <a:xfrm rot="2481666" flipH="1" flipV="1">
            <a:off x="5298885" y="248590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0" name="169 Forma libre"/>
          <p:cNvSpPr/>
          <p:nvPr/>
        </p:nvSpPr>
        <p:spPr>
          <a:xfrm rot="18681666" flipH="1" flipV="1">
            <a:off x="3464712" y="239538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1" name="170 Forma libre"/>
          <p:cNvSpPr/>
          <p:nvPr/>
        </p:nvSpPr>
        <p:spPr>
          <a:xfrm rot="10541137" flipH="1" flipV="1">
            <a:off x="4578688" y="32128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2" name="171 Forma libre"/>
          <p:cNvSpPr/>
          <p:nvPr/>
        </p:nvSpPr>
        <p:spPr>
          <a:xfrm rot="5141137" flipH="1" flipV="1">
            <a:off x="5747739" y="1665981"/>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3" name="172 Forma libre"/>
          <p:cNvSpPr/>
          <p:nvPr/>
        </p:nvSpPr>
        <p:spPr>
          <a:xfrm rot="21341137" flipH="1" flipV="1">
            <a:off x="4383772" y="282458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4" name="173 Forma libre"/>
          <p:cNvSpPr/>
          <p:nvPr/>
        </p:nvSpPr>
        <p:spPr>
          <a:xfrm rot="15941137" flipH="1" flipV="1">
            <a:off x="3166952" y="144918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5" name="174 Forma libre"/>
          <p:cNvSpPr/>
          <p:nvPr/>
        </p:nvSpPr>
        <p:spPr>
          <a:xfrm rot="9174303" flipH="1" flipV="1">
            <a:off x="5058782" y="46952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6" name="175 Forma libre"/>
          <p:cNvSpPr/>
          <p:nvPr/>
        </p:nvSpPr>
        <p:spPr>
          <a:xfrm rot="3774303" flipH="1" flipV="1">
            <a:off x="5615974" y="216199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7" name="176 Forma libre"/>
          <p:cNvSpPr/>
          <p:nvPr/>
        </p:nvSpPr>
        <p:spPr>
          <a:xfrm rot="19974303" flipH="1" flipV="1">
            <a:off x="3909785" y="270209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8" name="177 Forma libre"/>
          <p:cNvSpPr/>
          <p:nvPr/>
        </p:nvSpPr>
        <p:spPr>
          <a:xfrm rot="14574303" flipH="1" flipV="1">
            <a:off x="3320440" y="96281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79" name="178 Forma libre"/>
          <p:cNvSpPr/>
          <p:nvPr/>
        </p:nvSpPr>
        <p:spPr>
          <a:xfrm rot="11969453" flipH="1" flipV="1">
            <a:off x="4067145" y="38310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0" name="179 Forma libre"/>
          <p:cNvSpPr/>
          <p:nvPr/>
        </p:nvSpPr>
        <p:spPr>
          <a:xfrm rot="6569453" flipH="1" flipV="1">
            <a:off x="5679492" y="1141540"/>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1" name="180 Forma libre"/>
          <p:cNvSpPr/>
          <p:nvPr/>
        </p:nvSpPr>
        <p:spPr>
          <a:xfrm rot="1169453" flipH="1" flipV="1">
            <a:off x="4899211" y="275210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2" name="181 Forma libre"/>
          <p:cNvSpPr/>
          <p:nvPr/>
        </p:nvSpPr>
        <p:spPr>
          <a:xfrm rot="17369453" flipH="1" flipV="1">
            <a:off x="3230765" y="198485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3" name="182 Forma libre"/>
          <p:cNvSpPr/>
          <p:nvPr/>
        </p:nvSpPr>
        <p:spPr>
          <a:xfrm rot="14003109" flipH="1" flipV="1">
            <a:off x="3461725" y="78762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4" name="183 Forma libre"/>
          <p:cNvSpPr/>
          <p:nvPr/>
        </p:nvSpPr>
        <p:spPr>
          <a:xfrm rot="8603109" flipH="1" flipV="1">
            <a:off x="5223036" y="51802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5" name="184 Forma libre"/>
          <p:cNvSpPr/>
          <p:nvPr/>
        </p:nvSpPr>
        <p:spPr>
          <a:xfrm rot="3203109" flipH="1" flipV="1">
            <a:off x="5473510" y="229004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6" name="185 Forma libre"/>
          <p:cNvSpPr/>
          <p:nvPr/>
        </p:nvSpPr>
        <p:spPr>
          <a:xfrm rot="19403109" flipH="1" flipV="1">
            <a:off x="3660717" y="258361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7" name="186 Forma libre"/>
          <p:cNvSpPr/>
          <p:nvPr/>
        </p:nvSpPr>
        <p:spPr>
          <a:xfrm rot="11262580" flipH="1" flipV="1">
            <a:off x="4318178" y="32294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8" name="187 Forma libre"/>
          <p:cNvSpPr/>
          <p:nvPr/>
        </p:nvSpPr>
        <p:spPr>
          <a:xfrm rot="5862580" flipH="1" flipV="1">
            <a:off x="5741700" y="1394607"/>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89" name="188 Forma libre"/>
          <p:cNvSpPr/>
          <p:nvPr/>
        </p:nvSpPr>
        <p:spPr>
          <a:xfrm rot="462580" flipH="1" flipV="1">
            <a:off x="4649021" y="2811929"/>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0" name="189 Forma libre"/>
          <p:cNvSpPr/>
          <p:nvPr/>
        </p:nvSpPr>
        <p:spPr>
          <a:xfrm rot="16662580" flipH="1" flipV="1">
            <a:off x="3172381" y="1720188"/>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1" name="190 Forma libre"/>
          <p:cNvSpPr/>
          <p:nvPr/>
        </p:nvSpPr>
        <p:spPr>
          <a:xfrm rot="9895746" flipH="1" flipV="1">
            <a:off x="4818619" y="367921"/>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2" name="191 Forma libre"/>
          <p:cNvSpPr/>
          <p:nvPr/>
        </p:nvSpPr>
        <p:spPr>
          <a:xfrm rot="4495746" flipH="1" flipV="1">
            <a:off x="5716158" y="1907183"/>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3" name="192 Forma libre"/>
          <p:cNvSpPr/>
          <p:nvPr/>
        </p:nvSpPr>
        <p:spPr>
          <a:xfrm rot="20695746" flipH="1" flipV="1">
            <a:off x="4159917" y="279086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4" name="193 Forma libre"/>
          <p:cNvSpPr/>
          <p:nvPr/>
        </p:nvSpPr>
        <p:spPr>
          <a:xfrm rot="15295746" flipH="1" flipV="1">
            <a:off x="3221179" y="1212521"/>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5" name="194 Forma libre"/>
          <p:cNvSpPr/>
          <p:nvPr/>
        </p:nvSpPr>
        <p:spPr>
          <a:xfrm rot="12690896" flipH="1" flipV="1">
            <a:off x="3830729" y="48997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6" name="195 Forma libre"/>
          <p:cNvSpPr/>
          <p:nvPr/>
        </p:nvSpPr>
        <p:spPr>
          <a:xfrm rot="7290896" flipH="1" flipV="1">
            <a:off x="5565702" y="895882"/>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7" name="196 Forma libre"/>
          <p:cNvSpPr/>
          <p:nvPr/>
        </p:nvSpPr>
        <p:spPr>
          <a:xfrm rot="1890896" flipH="1" flipV="1">
            <a:off x="5138060" y="2633665"/>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sp>
        <p:nvSpPr>
          <p:cNvPr id="198" name="197 Forma libre"/>
          <p:cNvSpPr/>
          <p:nvPr/>
        </p:nvSpPr>
        <p:spPr>
          <a:xfrm rot="18090896" flipH="1" flipV="1">
            <a:off x="3346382" y="2230826"/>
            <a:ext cx="108000" cy="2232000"/>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9050" cap="sq" cmpd="sng" algn="ctr">
            <a:gradFill flip="none" rotWithShape="1">
              <a:gsLst>
                <a:gs pos="100000">
                  <a:srgbClr val="FF9900"/>
                </a:gs>
                <a:gs pos="96256">
                  <a:srgbClr val="FF9900"/>
                </a:gs>
                <a:gs pos="0">
                  <a:srgbClr val="FF9900"/>
                </a:gs>
                <a:gs pos="6000">
                  <a:srgbClr val="FF9900"/>
                </a:gs>
                <a:gs pos="15000">
                  <a:srgbClr val="FF6633">
                    <a:alpha val="0"/>
                  </a:srgbClr>
                </a:gs>
                <a:gs pos="50000">
                  <a:srgbClr val="FFFF00">
                    <a:alpha val="0"/>
                  </a:srgbClr>
                </a:gs>
                <a:gs pos="87000">
                  <a:srgbClr val="01A78F">
                    <a:alpha val="0"/>
                  </a:srgbClr>
                </a:gs>
              </a:gsLst>
              <a:lin ang="2700000" scaled="0"/>
              <a:tileRect/>
            </a:gradFill>
            <a:prstDash val="solid"/>
            <a:headEnd type="oval" w="lg" len="lg"/>
            <a:tailEnd type="oval" w="lg" len="lg"/>
          </a:ln>
          <a:effectLst>
            <a:outerShdw sx="99000" sy="99000" algn="ctr" rotWithShape="0">
              <a:srgbClr val="4C000E">
                <a:alpha val="65000"/>
              </a:srgbClr>
            </a:outerShdw>
          </a:effectLst>
          <a:scene3d>
            <a:camera prst="orthographicFront"/>
            <a:lightRig rig="morning" dir="t"/>
          </a:scene3d>
          <a:sp3d prstMaterial="powder">
            <a:bevelT w="114300" prst="artDeco"/>
          </a:sp3d>
        </p:spPr>
        <p:txBody>
          <a:bodyPr rtlCol="0" anchor="ctr"/>
          <a:lstStyle/>
          <a:p>
            <a:pPr algn="ctr">
              <a:defRPr/>
            </a:pPr>
            <a:endParaRPr lang="es-ES_tradnl" kern="0">
              <a:solidFill>
                <a:prstClr val="white"/>
              </a:solidFill>
              <a:latin typeface="Calibri"/>
            </a:endParaRPr>
          </a:p>
        </p:txBody>
      </p:sp>
      <p:pic>
        <p:nvPicPr>
          <p:cNvPr id="199" name="198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32" y="-14549"/>
            <a:ext cx="9135679" cy="5138819"/>
          </a:xfrm>
          <a:prstGeom prst="rect">
            <a:avLst/>
          </a:prstGeom>
        </p:spPr>
      </p:pic>
    </p:spTree>
    <p:extLst>
      <p:ext uri="{BB962C8B-B14F-4D97-AF65-F5344CB8AC3E}">
        <p14:creationId xmlns:p14="http://schemas.microsoft.com/office/powerpoint/2010/main" val="19899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9"/>
                                        </p:tgtEl>
                                        <p:attrNameLst>
                                          <p:attrName>style.opacity</p:attrName>
                                        </p:attrNameLst>
                                      </p:cBhvr>
                                      <p:to>
                                        <p:strVal val="0"/>
                                      </p:to>
                                    </p:set>
                                    <p:animEffect filter="image" prLst="opacity: 0">
                                      <p:cBhvr rctx="IE">
                                        <p:cTn id="7" dur="indefinite"/>
                                        <p:tgtEl>
                                          <p:spTgt spid="199"/>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250" fill="hold"/>
                                        <p:tgtEl>
                                          <p:spTgt spid="2"/>
                                        </p:tgtEl>
                                        <p:attrNameLst>
                                          <p:attrName>ppt_w</p:attrName>
                                        </p:attrNameLst>
                                      </p:cBhvr>
                                      <p:tavLst>
                                        <p:tav tm="0">
                                          <p:val>
                                            <p:strVal val="4*#ppt_w"/>
                                          </p:val>
                                        </p:tav>
                                        <p:tav tm="100000">
                                          <p:val>
                                            <p:strVal val="#ppt_w"/>
                                          </p:val>
                                        </p:tav>
                                      </p:tavLst>
                                    </p:anim>
                                    <p:anim calcmode="lin" valueType="num">
                                      <p:cBhvr>
                                        <p:cTn id="11" dur="3250" fill="hold"/>
                                        <p:tgtEl>
                                          <p:spTgt spid="2"/>
                                        </p:tgtEl>
                                        <p:attrNameLst>
                                          <p:attrName>ppt_h</p:attrName>
                                        </p:attrNameLst>
                                      </p:cBhvr>
                                      <p:tavLst>
                                        <p:tav tm="0">
                                          <p:val>
                                            <p:strVal val="4*#ppt_h"/>
                                          </p:val>
                                        </p:tav>
                                        <p:tav tm="100000">
                                          <p:val>
                                            <p:strVal val="#ppt_h"/>
                                          </p:val>
                                        </p:tav>
                                      </p:tavLst>
                                    </p:anim>
                                  </p:childTnLst>
                                </p:cTn>
                              </p:par>
                              <p:par>
                                <p:cTn id="12" presetID="23" presetClass="entr" presetSubtype="32"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250" fill="hold"/>
                                        <p:tgtEl>
                                          <p:spTgt spid="3"/>
                                        </p:tgtEl>
                                        <p:attrNameLst>
                                          <p:attrName>ppt_w</p:attrName>
                                        </p:attrNameLst>
                                      </p:cBhvr>
                                      <p:tavLst>
                                        <p:tav tm="0">
                                          <p:val>
                                            <p:strVal val="4*#ppt_w"/>
                                          </p:val>
                                        </p:tav>
                                        <p:tav tm="100000">
                                          <p:val>
                                            <p:strVal val="#ppt_w"/>
                                          </p:val>
                                        </p:tav>
                                      </p:tavLst>
                                    </p:anim>
                                    <p:anim calcmode="lin" valueType="num">
                                      <p:cBhvr>
                                        <p:cTn id="15" dur="3250" fill="hold"/>
                                        <p:tgtEl>
                                          <p:spTgt spid="3"/>
                                        </p:tgtEl>
                                        <p:attrNameLst>
                                          <p:attrName>ppt_h</p:attrName>
                                        </p:attrNameLst>
                                      </p:cBhvr>
                                      <p:tavLst>
                                        <p:tav tm="0">
                                          <p:val>
                                            <p:strVal val="4*#ppt_h"/>
                                          </p:val>
                                        </p:tav>
                                        <p:tav tm="100000">
                                          <p:val>
                                            <p:strVal val="#ppt_h"/>
                                          </p:val>
                                        </p:tav>
                                      </p:tavLst>
                                    </p:anim>
                                  </p:childTnLst>
                                </p:cTn>
                              </p:par>
                              <p:par>
                                <p:cTn id="16" presetID="23" presetClass="entr" presetSubtype="32"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250" fill="hold"/>
                                        <p:tgtEl>
                                          <p:spTgt spid="4"/>
                                        </p:tgtEl>
                                        <p:attrNameLst>
                                          <p:attrName>ppt_w</p:attrName>
                                        </p:attrNameLst>
                                      </p:cBhvr>
                                      <p:tavLst>
                                        <p:tav tm="0">
                                          <p:val>
                                            <p:strVal val="4*#ppt_w"/>
                                          </p:val>
                                        </p:tav>
                                        <p:tav tm="100000">
                                          <p:val>
                                            <p:strVal val="#ppt_w"/>
                                          </p:val>
                                        </p:tav>
                                      </p:tavLst>
                                    </p:anim>
                                    <p:anim calcmode="lin" valueType="num">
                                      <p:cBhvr>
                                        <p:cTn id="19" dur="3250" fill="hold"/>
                                        <p:tgtEl>
                                          <p:spTgt spid="4"/>
                                        </p:tgtEl>
                                        <p:attrNameLst>
                                          <p:attrName>ppt_h</p:attrName>
                                        </p:attrNameLst>
                                      </p:cBhvr>
                                      <p:tavLst>
                                        <p:tav tm="0">
                                          <p:val>
                                            <p:strVal val="4*#ppt_h"/>
                                          </p:val>
                                        </p:tav>
                                        <p:tav tm="100000">
                                          <p:val>
                                            <p:strVal val="#ppt_h"/>
                                          </p:val>
                                        </p:tav>
                                      </p:tavLst>
                                    </p:anim>
                                  </p:childTnLst>
                                </p:cTn>
                              </p:par>
                              <p:par>
                                <p:cTn id="20" presetID="23" presetClass="entr" presetSubtype="3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250" fill="hold"/>
                                        <p:tgtEl>
                                          <p:spTgt spid="5"/>
                                        </p:tgtEl>
                                        <p:attrNameLst>
                                          <p:attrName>ppt_w</p:attrName>
                                        </p:attrNameLst>
                                      </p:cBhvr>
                                      <p:tavLst>
                                        <p:tav tm="0">
                                          <p:val>
                                            <p:strVal val="4*#ppt_w"/>
                                          </p:val>
                                        </p:tav>
                                        <p:tav tm="100000">
                                          <p:val>
                                            <p:strVal val="#ppt_w"/>
                                          </p:val>
                                        </p:tav>
                                      </p:tavLst>
                                    </p:anim>
                                    <p:anim calcmode="lin" valueType="num">
                                      <p:cBhvr>
                                        <p:cTn id="23" dur="3250" fill="hold"/>
                                        <p:tgtEl>
                                          <p:spTgt spid="5"/>
                                        </p:tgtEl>
                                        <p:attrNameLst>
                                          <p:attrName>ppt_h</p:attrName>
                                        </p:attrNameLst>
                                      </p:cBhvr>
                                      <p:tavLst>
                                        <p:tav tm="0">
                                          <p:val>
                                            <p:strVal val="4*#ppt_h"/>
                                          </p:val>
                                        </p:tav>
                                        <p:tav tm="100000">
                                          <p:val>
                                            <p:strVal val="#ppt_h"/>
                                          </p:val>
                                        </p:tav>
                                      </p:tavLst>
                                    </p:anim>
                                  </p:childTnLst>
                                </p:cTn>
                              </p:par>
                              <p:par>
                                <p:cTn id="24" presetID="23" presetClass="entr" presetSubtype="3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250" fill="hold"/>
                                        <p:tgtEl>
                                          <p:spTgt spid="6"/>
                                        </p:tgtEl>
                                        <p:attrNameLst>
                                          <p:attrName>ppt_w</p:attrName>
                                        </p:attrNameLst>
                                      </p:cBhvr>
                                      <p:tavLst>
                                        <p:tav tm="0">
                                          <p:val>
                                            <p:strVal val="4*#ppt_w"/>
                                          </p:val>
                                        </p:tav>
                                        <p:tav tm="100000">
                                          <p:val>
                                            <p:strVal val="#ppt_w"/>
                                          </p:val>
                                        </p:tav>
                                      </p:tavLst>
                                    </p:anim>
                                    <p:anim calcmode="lin" valueType="num">
                                      <p:cBhvr>
                                        <p:cTn id="27" dur="3250" fill="hold"/>
                                        <p:tgtEl>
                                          <p:spTgt spid="6"/>
                                        </p:tgtEl>
                                        <p:attrNameLst>
                                          <p:attrName>ppt_h</p:attrName>
                                        </p:attrNameLst>
                                      </p:cBhvr>
                                      <p:tavLst>
                                        <p:tav tm="0">
                                          <p:val>
                                            <p:strVal val="4*#ppt_h"/>
                                          </p:val>
                                        </p:tav>
                                        <p:tav tm="100000">
                                          <p:val>
                                            <p:strVal val="#ppt_h"/>
                                          </p:val>
                                        </p:tav>
                                      </p:tavLst>
                                    </p:anim>
                                  </p:childTnLst>
                                </p:cTn>
                              </p:par>
                              <p:par>
                                <p:cTn id="28" presetID="23" presetClass="entr" presetSubtype="3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250" fill="hold"/>
                                        <p:tgtEl>
                                          <p:spTgt spid="7"/>
                                        </p:tgtEl>
                                        <p:attrNameLst>
                                          <p:attrName>ppt_w</p:attrName>
                                        </p:attrNameLst>
                                      </p:cBhvr>
                                      <p:tavLst>
                                        <p:tav tm="0">
                                          <p:val>
                                            <p:strVal val="4*#ppt_w"/>
                                          </p:val>
                                        </p:tav>
                                        <p:tav tm="100000">
                                          <p:val>
                                            <p:strVal val="#ppt_w"/>
                                          </p:val>
                                        </p:tav>
                                      </p:tavLst>
                                    </p:anim>
                                    <p:anim calcmode="lin" valueType="num">
                                      <p:cBhvr>
                                        <p:cTn id="31" dur="3250" fill="hold"/>
                                        <p:tgtEl>
                                          <p:spTgt spid="7"/>
                                        </p:tgtEl>
                                        <p:attrNameLst>
                                          <p:attrName>ppt_h</p:attrName>
                                        </p:attrNameLst>
                                      </p:cBhvr>
                                      <p:tavLst>
                                        <p:tav tm="0">
                                          <p:val>
                                            <p:strVal val="4*#ppt_h"/>
                                          </p:val>
                                        </p:tav>
                                        <p:tav tm="100000">
                                          <p:val>
                                            <p:strVal val="#ppt_h"/>
                                          </p:val>
                                        </p:tav>
                                      </p:tavLst>
                                    </p:anim>
                                  </p:childTnLst>
                                </p:cTn>
                              </p:par>
                              <p:par>
                                <p:cTn id="32" presetID="23" presetClass="entr" presetSubtype="3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250" fill="hold"/>
                                        <p:tgtEl>
                                          <p:spTgt spid="8"/>
                                        </p:tgtEl>
                                        <p:attrNameLst>
                                          <p:attrName>ppt_w</p:attrName>
                                        </p:attrNameLst>
                                      </p:cBhvr>
                                      <p:tavLst>
                                        <p:tav tm="0">
                                          <p:val>
                                            <p:strVal val="4*#ppt_w"/>
                                          </p:val>
                                        </p:tav>
                                        <p:tav tm="100000">
                                          <p:val>
                                            <p:strVal val="#ppt_w"/>
                                          </p:val>
                                        </p:tav>
                                      </p:tavLst>
                                    </p:anim>
                                    <p:anim calcmode="lin" valueType="num">
                                      <p:cBhvr>
                                        <p:cTn id="35" dur="3250" fill="hold"/>
                                        <p:tgtEl>
                                          <p:spTgt spid="8"/>
                                        </p:tgtEl>
                                        <p:attrNameLst>
                                          <p:attrName>ppt_h</p:attrName>
                                        </p:attrNameLst>
                                      </p:cBhvr>
                                      <p:tavLst>
                                        <p:tav tm="0">
                                          <p:val>
                                            <p:strVal val="4*#ppt_h"/>
                                          </p:val>
                                        </p:tav>
                                        <p:tav tm="100000">
                                          <p:val>
                                            <p:strVal val="#ppt_h"/>
                                          </p:val>
                                        </p:tav>
                                      </p:tavLst>
                                    </p:anim>
                                  </p:childTnLst>
                                </p:cTn>
                              </p:par>
                              <p:par>
                                <p:cTn id="36" presetID="23" presetClass="entr" presetSubtype="3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250" fill="hold"/>
                                        <p:tgtEl>
                                          <p:spTgt spid="9"/>
                                        </p:tgtEl>
                                        <p:attrNameLst>
                                          <p:attrName>ppt_w</p:attrName>
                                        </p:attrNameLst>
                                      </p:cBhvr>
                                      <p:tavLst>
                                        <p:tav tm="0">
                                          <p:val>
                                            <p:strVal val="4*#ppt_w"/>
                                          </p:val>
                                        </p:tav>
                                        <p:tav tm="100000">
                                          <p:val>
                                            <p:strVal val="#ppt_w"/>
                                          </p:val>
                                        </p:tav>
                                      </p:tavLst>
                                    </p:anim>
                                    <p:anim calcmode="lin" valueType="num">
                                      <p:cBhvr>
                                        <p:cTn id="39" dur="3250" fill="hold"/>
                                        <p:tgtEl>
                                          <p:spTgt spid="9"/>
                                        </p:tgtEl>
                                        <p:attrNameLst>
                                          <p:attrName>ppt_h</p:attrName>
                                        </p:attrNameLst>
                                      </p:cBhvr>
                                      <p:tavLst>
                                        <p:tav tm="0">
                                          <p:val>
                                            <p:strVal val="4*#ppt_h"/>
                                          </p:val>
                                        </p:tav>
                                        <p:tav tm="100000">
                                          <p:val>
                                            <p:strVal val="#ppt_h"/>
                                          </p:val>
                                        </p:tav>
                                      </p:tavLst>
                                    </p:anim>
                                  </p:childTnLst>
                                </p:cTn>
                              </p:par>
                              <p:par>
                                <p:cTn id="40" presetID="23" presetClass="entr" presetSubtype="3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3250" fill="hold"/>
                                        <p:tgtEl>
                                          <p:spTgt spid="12"/>
                                        </p:tgtEl>
                                        <p:attrNameLst>
                                          <p:attrName>ppt_w</p:attrName>
                                        </p:attrNameLst>
                                      </p:cBhvr>
                                      <p:tavLst>
                                        <p:tav tm="0">
                                          <p:val>
                                            <p:strVal val="4*#ppt_w"/>
                                          </p:val>
                                        </p:tav>
                                        <p:tav tm="100000">
                                          <p:val>
                                            <p:strVal val="#ppt_w"/>
                                          </p:val>
                                        </p:tav>
                                      </p:tavLst>
                                    </p:anim>
                                    <p:anim calcmode="lin" valueType="num">
                                      <p:cBhvr>
                                        <p:cTn id="43" dur="3250" fill="hold"/>
                                        <p:tgtEl>
                                          <p:spTgt spid="12"/>
                                        </p:tgtEl>
                                        <p:attrNameLst>
                                          <p:attrName>ppt_h</p:attrName>
                                        </p:attrNameLst>
                                      </p:cBhvr>
                                      <p:tavLst>
                                        <p:tav tm="0">
                                          <p:val>
                                            <p:strVal val="4*#ppt_h"/>
                                          </p:val>
                                        </p:tav>
                                        <p:tav tm="100000">
                                          <p:val>
                                            <p:strVal val="#ppt_h"/>
                                          </p:val>
                                        </p:tav>
                                      </p:tavLst>
                                    </p:anim>
                                  </p:childTnLst>
                                </p:cTn>
                              </p:par>
                              <p:par>
                                <p:cTn id="44" presetID="23" presetClass="entr" presetSubtype="3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250" fill="hold"/>
                                        <p:tgtEl>
                                          <p:spTgt spid="13"/>
                                        </p:tgtEl>
                                        <p:attrNameLst>
                                          <p:attrName>ppt_w</p:attrName>
                                        </p:attrNameLst>
                                      </p:cBhvr>
                                      <p:tavLst>
                                        <p:tav tm="0">
                                          <p:val>
                                            <p:strVal val="4*#ppt_w"/>
                                          </p:val>
                                        </p:tav>
                                        <p:tav tm="100000">
                                          <p:val>
                                            <p:strVal val="#ppt_w"/>
                                          </p:val>
                                        </p:tav>
                                      </p:tavLst>
                                    </p:anim>
                                    <p:anim calcmode="lin" valueType="num">
                                      <p:cBhvr>
                                        <p:cTn id="47" dur="3250" fill="hold"/>
                                        <p:tgtEl>
                                          <p:spTgt spid="13"/>
                                        </p:tgtEl>
                                        <p:attrNameLst>
                                          <p:attrName>ppt_h</p:attrName>
                                        </p:attrNameLst>
                                      </p:cBhvr>
                                      <p:tavLst>
                                        <p:tav tm="0">
                                          <p:val>
                                            <p:strVal val="4*#ppt_h"/>
                                          </p:val>
                                        </p:tav>
                                        <p:tav tm="100000">
                                          <p:val>
                                            <p:strVal val="#ppt_h"/>
                                          </p:val>
                                        </p:tav>
                                      </p:tavLst>
                                    </p:anim>
                                  </p:childTnLst>
                                </p:cTn>
                              </p:par>
                              <p:par>
                                <p:cTn id="48" presetID="23" presetClass="entr" presetSubtype="3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3250" fill="hold"/>
                                        <p:tgtEl>
                                          <p:spTgt spid="14"/>
                                        </p:tgtEl>
                                        <p:attrNameLst>
                                          <p:attrName>ppt_w</p:attrName>
                                        </p:attrNameLst>
                                      </p:cBhvr>
                                      <p:tavLst>
                                        <p:tav tm="0">
                                          <p:val>
                                            <p:strVal val="4*#ppt_w"/>
                                          </p:val>
                                        </p:tav>
                                        <p:tav tm="100000">
                                          <p:val>
                                            <p:strVal val="#ppt_w"/>
                                          </p:val>
                                        </p:tav>
                                      </p:tavLst>
                                    </p:anim>
                                    <p:anim calcmode="lin" valueType="num">
                                      <p:cBhvr>
                                        <p:cTn id="51" dur="3250" fill="hold"/>
                                        <p:tgtEl>
                                          <p:spTgt spid="14"/>
                                        </p:tgtEl>
                                        <p:attrNameLst>
                                          <p:attrName>ppt_h</p:attrName>
                                        </p:attrNameLst>
                                      </p:cBhvr>
                                      <p:tavLst>
                                        <p:tav tm="0">
                                          <p:val>
                                            <p:strVal val="4*#ppt_h"/>
                                          </p:val>
                                        </p:tav>
                                        <p:tav tm="100000">
                                          <p:val>
                                            <p:strVal val="#ppt_h"/>
                                          </p:val>
                                        </p:tav>
                                      </p:tavLst>
                                    </p:anim>
                                  </p:childTnLst>
                                </p:cTn>
                              </p:par>
                              <p:par>
                                <p:cTn id="52" presetID="23" presetClass="entr" presetSubtype="3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3250" fill="hold"/>
                                        <p:tgtEl>
                                          <p:spTgt spid="15"/>
                                        </p:tgtEl>
                                        <p:attrNameLst>
                                          <p:attrName>ppt_w</p:attrName>
                                        </p:attrNameLst>
                                      </p:cBhvr>
                                      <p:tavLst>
                                        <p:tav tm="0">
                                          <p:val>
                                            <p:strVal val="4*#ppt_w"/>
                                          </p:val>
                                        </p:tav>
                                        <p:tav tm="100000">
                                          <p:val>
                                            <p:strVal val="#ppt_w"/>
                                          </p:val>
                                        </p:tav>
                                      </p:tavLst>
                                    </p:anim>
                                    <p:anim calcmode="lin" valueType="num">
                                      <p:cBhvr>
                                        <p:cTn id="55" dur="3250" fill="hold"/>
                                        <p:tgtEl>
                                          <p:spTgt spid="15"/>
                                        </p:tgtEl>
                                        <p:attrNameLst>
                                          <p:attrName>ppt_h</p:attrName>
                                        </p:attrNameLst>
                                      </p:cBhvr>
                                      <p:tavLst>
                                        <p:tav tm="0">
                                          <p:val>
                                            <p:strVal val="4*#ppt_h"/>
                                          </p:val>
                                        </p:tav>
                                        <p:tav tm="100000">
                                          <p:val>
                                            <p:strVal val="#ppt_h"/>
                                          </p:val>
                                        </p:tav>
                                      </p:tavLst>
                                    </p:anim>
                                  </p:childTnLst>
                                </p:cTn>
                              </p:par>
                              <p:par>
                                <p:cTn id="56" presetID="23" presetClass="entr" presetSubtype="3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250" fill="hold"/>
                                        <p:tgtEl>
                                          <p:spTgt spid="17"/>
                                        </p:tgtEl>
                                        <p:attrNameLst>
                                          <p:attrName>ppt_w</p:attrName>
                                        </p:attrNameLst>
                                      </p:cBhvr>
                                      <p:tavLst>
                                        <p:tav tm="0">
                                          <p:val>
                                            <p:strVal val="4*#ppt_w"/>
                                          </p:val>
                                        </p:tav>
                                        <p:tav tm="100000">
                                          <p:val>
                                            <p:strVal val="#ppt_w"/>
                                          </p:val>
                                        </p:tav>
                                      </p:tavLst>
                                    </p:anim>
                                    <p:anim calcmode="lin" valueType="num">
                                      <p:cBhvr>
                                        <p:cTn id="59" dur="3250" fill="hold"/>
                                        <p:tgtEl>
                                          <p:spTgt spid="17"/>
                                        </p:tgtEl>
                                        <p:attrNameLst>
                                          <p:attrName>ppt_h</p:attrName>
                                        </p:attrNameLst>
                                      </p:cBhvr>
                                      <p:tavLst>
                                        <p:tav tm="0">
                                          <p:val>
                                            <p:strVal val="4*#ppt_h"/>
                                          </p:val>
                                        </p:tav>
                                        <p:tav tm="100000">
                                          <p:val>
                                            <p:strVal val="#ppt_h"/>
                                          </p:val>
                                        </p:tav>
                                      </p:tavLst>
                                    </p:anim>
                                  </p:childTnLst>
                                </p:cTn>
                              </p:par>
                              <p:par>
                                <p:cTn id="60" presetID="23" presetClass="entr" presetSubtype="3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3250" fill="hold"/>
                                        <p:tgtEl>
                                          <p:spTgt spid="18"/>
                                        </p:tgtEl>
                                        <p:attrNameLst>
                                          <p:attrName>ppt_w</p:attrName>
                                        </p:attrNameLst>
                                      </p:cBhvr>
                                      <p:tavLst>
                                        <p:tav tm="0">
                                          <p:val>
                                            <p:strVal val="4*#ppt_w"/>
                                          </p:val>
                                        </p:tav>
                                        <p:tav tm="100000">
                                          <p:val>
                                            <p:strVal val="#ppt_w"/>
                                          </p:val>
                                        </p:tav>
                                      </p:tavLst>
                                    </p:anim>
                                    <p:anim calcmode="lin" valueType="num">
                                      <p:cBhvr>
                                        <p:cTn id="63" dur="3250" fill="hold"/>
                                        <p:tgtEl>
                                          <p:spTgt spid="18"/>
                                        </p:tgtEl>
                                        <p:attrNameLst>
                                          <p:attrName>ppt_h</p:attrName>
                                        </p:attrNameLst>
                                      </p:cBhvr>
                                      <p:tavLst>
                                        <p:tav tm="0">
                                          <p:val>
                                            <p:strVal val="4*#ppt_h"/>
                                          </p:val>
                                        </p:tav>
                                        <p:tav tm="100000">
                                          <p:val>
                                            <p:strVal val="#ppt_h"/>
                                          </p:val>
                                        </p:tav>
                                      </p:tavLst>
                                    </p:anim>
                                  </p:childTnLst>
                                </p:cTn>
                              </p:par>
                              <p:par>
                                <p:cTn id="64" presetID="23" presetClass="entr" presetSubtype="3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3250" fill="hold"/>
                                        <p:tgtEl>
                                          <p:spTgt spid="19"/>
                                        </p:tgtEl>
                                        <p:attrNameLst>
                                          <p:attrName>ppt_w</p:attrName>
                                        </p:attrNameLst>
                                      </p:cBhvr>
                                      <p:tavLst>
                                        <p:tav tm="0">
                                          <p:val>
                                            <p:strVal val="4*#ppt_w"/>
                                          </p:val>
                                        </p:tav>
                                        <p:tav tm="100000">
                                          <p:val>
                                            <p:strVal val="#ppt_w"/>
                                          </p:val>
                                        </p:tav>
                                      </p:tavLst>
                                    </p:anim>
                                    <p:anim calcmode="lin" valueType="num">
                                      <p:cBhvr>
                                        <p:cTn id="67" dur="3250" fill="hold"/>
                                        <p:tgtEl>
                                          <p:spTgt spid="19"/>
                                        </p:tgtEl>
                                        <p:attrNameLst>
                                          <p:attrName>ppt_h</p:attrName>
                                        </p:attrNameLst>
                                      </p:cBhvr>
                                      <p:tavLst>
                                        <p:tav tm="0">
                                          <p:val>
                                            <p:strVal val="4*#ppt_h"/>
                                          </p:val>
                                        </p:tav>
                                        <p:tav tm="100000">
                                          <p:val>
                                            <p:strVal val="#ppt_h"/>
                                          </p:val>
                                        </p:tav>
                                      </p:tavLst>
                                    </p:anim>
                                  </p:childTnLst>
                                </p:cTn>
                              </p:par>
                              <p:par>
                                <p:cTn id="68" presetID="23" presetClass="entr" presetSubtype="3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3250" fill="hold"/>
                                        <p:tgtEl>
                                          <p:spTgt spid="20"/>
                                        </p:tgtEl>
                                        <p:attrNameLst>
                                          <p:attrName>ppt_w</p:attrName>
                                        </p:attrNameLst>
                                      </p:cBhvr>
                                      <p:tavLst>
                                        <p:tav tm="0">
                                          <p:val>
                                            <p:strVal val="4*#ppt_w"/>
                                          </p:val>
                                        </p:tav>
                                        <p:tav tm="100000">
                                          <p:val>
                                            <p:strVal val="#ppt_w"/>
                                          </p:val>
                                        </p:tav>
                                      </p:tavLst>
                                    </p:anim>
                                    <p:anim calcmode="lin" valueType="num">
                                      <p:cBhvr>
                                        <p:cTn id="71" dur="3250" fill="hold"/>
                                        <p:tgtEl>
                                          <p:spTgt spid="20"/>
                                        </p:tgtEl>
                                        <p:attrNameLst>
                                          <p:attrName>ppt_h</p:attrName>
                                        </p:attrNameLst>
                                      </p:cBhvr>
                                      <p:tavLst>
                                        <p:tav tm="0">
                                          <p:val>
                                            <p:strVal val="4*#ppt_h"/>
                                          </p:val>
                                        </p:tav>
                                        <p:tav tm="100000">
                                          <p:val>
                                            <p:strVal val="#ppt_h"/>
                                          </p:val>
                                        </p:tav>
                                      </p:tavLst>
                                    </p:anim>
                                  </p:childTnLst>
                                </p:cTn>
                              </p:par>
                              <p:par>
                                <p:cTn id="72" presetID="23" presetClass="entr" presetSubtype="32"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p:cTn id="74" dur="3250" fill="hold"/>
                                        <p:tgtEl>
                                          <p:spTgt spid="22"/>
                                        </p:tgtEl>
                                        <p:attrNameLst>
                                          <p:attrName>ppt_w</p:attrName>
                                        </p:attrNameLst>
                                      </p:cBhvr>
                                      <p:tavLst>
                                        <p:tav tm="0">
                                          <p:val>
                                            <p:strVal val="4*#ppt_w"/>
                                          </p:val>
                                        </p:tav>
                                        <p:tav tm="100000">
                                          <p:val>
                                            <p:strVal val="#ppt_w"/>
                                          </p:val>
                                        </p:tav>
                                      </p:tavLst>
                                    </p:anim>
                                    <p:anim calcmode="lin" valueType="num">
                                      <p:cBhvr>
                                        <p:cTn id="75" dur="3250" fill="hold"/>
                                        <p:tgtEl>
                                          <p:spTgt spid="22"/>
                                        </p:tgtEl>
                                        <p:attrNameLst>
                                          <p:attrName>ppt_h</p:attrName>
                                        </p:attrNameLst>
                                      </p:cBhvr>
                                      <p:tavLst>
                                        <p:tav tm="0">
                                          <p:val>
                                            <p:strVal val="4*#ppt_h"/>
                                          </p:val>
                                        </p:tav>
                                        <p:tav tm="100000">
                                          <p:val>
                                            <p:strVal val="#ppt_h"/>
                                          </p:val>
                                        </p:tav>
                                      </p:tavLst>
                                    </p:anim>
                                  </p:childTnLst>
                                </p:cTn>
                              </p:par>
                              <p:par>
                                <p:cTn id="76" presetID="23" presetClass="entr" presetSubtype="3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p:cTn id="78" dur="3250" fill="hold"/>
                                        <p:tgtEl>
                                          <p:spTgt spid="23"/>
                                        </p:tgtEl>
                                        <p:attrNameLst>
                                          <p:attrName>ppt_w</p:attrName>
                                        </p:attrNameLst>
                                      </p:cBhvr>
                                      <p:tavLst>
                                        <p:tav tm="0">
                                          <p:val>
                                            <p:strVal val="4*#ppt_w"/>
                                          </p:val>
                                        </p:tav>
                                        <p:tav tm="100000">
                                          <p:val>
                                            <p:strVal val="#ppt_w"/>
                                          </p:val>
                                        </p:tav>
                                      </p:tavLst>
                                    </p:anim>
                                    <p:anim calcmode="lin" valueType="num">
                                      <p:cBhvr>
                                        <p:cTn id="79" dur="3250" fill="hold"/>
                                        <p:tgtEl>
                                          <p:spTgt spid="23"/>
                                        </p:tgtEl>
                                        <p:attrNameLst>
                                          <p:attrName>ppt_h</p:attrName>
                                        </p:attrNameLst>
                                      </p:cBhvr>
                                      <p:tavLst>
                                        <p:tav tm="0">
                                          <p:val>
                                            <p:strVal val="4*#ppt_h"/>
                                          </p:val>
                                        </p:tav>
                                        <p:tav tm="100000">
                                          <p:val>
                                            <p:strVal val="#ppt_h"/>
                                          </p:val>
                                        </p:tav>
                                      </p:tavLst>
                                    </p:anim>
                                  </p:childTnLst>
                                </p:cTn>
                              </p:par>
                              <p:par>
                                <p:cTn id="80" presetID="23" presetClass="entr" presetSubtype="32"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p:cTn id="82" dur="3250" fill="hold"/>
                                        <p:tgtEl>
                                          <p:spTgt spid="24"/>
                                        </p:tgtEl>
                                        <p:attrNameLst>
                                          <p:attrName>ppt_w</p:attrName>
                                        </p:attrNameLst>
                                      </p:cBhvr>
                                      <p:tavLst>
                                        <p:tav tm="0">
                                          <p:val>
                                            <p:strVal val="4*#ppt_w"/>
                                          </p:val>
                                        </p:tav>
                                        <p:tav tm="100000">
                                          <p:val>
                                            <p:strVal val="#ppt_w"/>
                                          </p:val>
                                        </p:tav>
                                      </p:tavLst>
                                    </p:anim>
                                    <p:anim calcmode="lin" valueType="num">
                                      <p:cBhvr>
                                        <p:cTn id="83" dur="3250" fill="hold"/>
                                        <p:tgtEl>
                                          <p:spTgt spid="24"/>
                                        </p:tgtEl>
                                        <p:attrNameLst>
                                          <p:attrName>ppt_h</p:attrName>
                                        </p:attrNameLst>
                                      </p:cBhvr>
                                      <p:tavLst>
                                        <p:tav tm="0">
                                          <p:val>
                                            <p:strVal val="4*#ppt_h"/>
                                          </p:val>
                                        </p:tav>
                                        <p:tav tm="100000">
                                          <p:val>
                                            <p:strVal val="#ppt_h"/>
                                          </p:val>
                                        </p:tav>
                                      </p:tavLst>
                                    </p:anim>
                                  </p:childTnLst>
                                </p:cTn>
                              </p:par>
                              <p:par>
                                <p:cTn id="84" presetID="23" presetClass="entr" presetSubtype="32"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p:cTn id="86" dur="3250" fill="hold"/>
                                        <p:tgtEl>
                                          <p:spTgt spid="25"/>
                                        </p:tgtEl>
                                        <p:attrNameLst>
                                          <p:attrName>ppt_w</p:attrName>
                                        </p:attrNameLst>
                                      </p:cBhvr>
                                      <p:tavLst>
                                        <p:tav tm="0">
                                          <p:val>
                                            <p:strVal val="4*#ppt_w"/>
                                          </p:val>
                                        </p:tav>
                                        <p:tav tm="100000">
                                          <p:val>
                                            <p:strVal val="#ppt_w"/>
                                          </p:val>
                                        </p:tav>
                                      </p:tavLst>
                                    </p:anim>
                                    <p:anim calcmode="lin" valueType="num">
                                      <p:cBhvr>
                                        <p:cTn id="87" dur="3250" fill="hold"/>
                                        <p:tgtEl>
                                          <p:spTgt spid="25"/>
                                        </p:tgtEl>
                                        <p:attrNameLst>
                                          <p:attrName>ppt_h</p:attrName>
                                        </p:attrNameLst>
                                      </p:cBhvr>
                                      <p:tavLst>
                                        <p:tav tm="0">
                                          <p:val>
                                            <p:strVal val="4*#ppt_h"/>
                                          </p:val>
                                        </p:tav>
                                        <p:tav tm="100000">
                                          <p:val>
                                            <p:strVal val="#ppt_h"/>
                                          </p:val>
                                        </p:tav>
                                      </p:tavLst>
                                    </p:anim>
                                  </p:childTnLst>
                                </p:cTn>
                              </p:par>
                              <p:par>
                                <p:cTn id="88" presetID="23" presetClass="entr" presetSubtype="32"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p:cTn id="90" dur="3250" fill="hold"/>
                                        <p:tgtEl>
                                          <p:spTgt spid="26"/>
                                        </p:tgtEl>
                                        <p:attrNameLst>
                                          <p:attrName>ppt_w</p:attrName>
                                        </p:attrNameLst>
                                      </p:cBhvr>
                                      <p:tavLst>
                                        <p:tav tm="0">
                                          <p:val>
                                            <p:strVal val="4*#ppt_w"/>
                                          </p:val>
                                        </p:tav>
                                        <p:tav tm="100000">
                                          <p:val>
                                            <p:strVal val="#ppt_w"/>
                                          </p:val>
                                        </p:tav>
                                      </p:tavLst>
                                    </p:anim>
                                    <p:anim calcmode="lin" valueType="num">
                                      <p:cBhvr>
                                        <p:cTn id="91" dur="3250" fill="hold"/>
                                        <p:tgtEl>
                                          <p:spTgt spid="26"/>
                                        </p:tgtEl>
                                        <p:attrNameLst>
                                          <p:attrName>ppt_h</p:attrName>
                                        </p:attrNameLst>
                                      </p:cBhvr>
                                      <p:tavLst>
                                        <p:tav tm="0">
                                          <p:val>
                                            <p:strVal val="4*#ppt_h"/>
                                          </p:val>
                                        </p:tav>
                                        <p:tav tm="100000">
                                          <p:val>
                                            <p:strVal val="#ppt_h"/>
                                          </p:val>
                                        </p:tav>
                                      </p:tavLst>
                                    </p:anim>
                                  </p:childTnLst>
                                </p:cTn>
                              </p:par>
                              <p:par>
                                <p:cTn id="92" presetID="23" presetClass="entr" presetSubtype="32"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p:cTn id="94" dur="3250" fill="hold"/>
                                        <p:tgtEl>
                                          <p:spTgt spid="27"/>
                                        </p:tgtEl>
                                        <p:attrNameLst>
                                          <p:attrName>ppt_w</p:attrName>
                                        </p:attrNameLst>
                                      </p:cBhvr>
                                      <p:tavLst>
                                        <p:tav tm="0">
                                          <p:val>
                                            <p:strVal val="4*#ppt_w"/>
                                          </p:val>
                                        </p:tav>
                                        <p:tav tm="100000">
                                          <p:val>
                                            <p:strVal val="#ppt_w"/>
                                          </p:val>
                                        </p:tav>
                                      </p:tavLst>
                                    </p:anim>
                                    <p:anim calcmode="lin" valueType="num">
                                      <p:cBhvr>
                                        <p:cTn id="95" dur="3250" fill="hold"/>
                                        <p:tgtEl>
                                          <p:spTgt spid="27"/>
                                        </p:tgtEl>
                                        <p:attrNameLst>
                                          <p:attrName>ppt_h</p:attrName>
                                        </p:attrNameLst>
                                      </p:cBhvr>
                                      <p:tavLst>
                                        <p:tav tm="0">
                                          <p:val>
                                            <p:strVal val="4*#ppt_h"/>
                                          </p:val>
                                        </p:tav>
                                        <p:tav tm="100000">
                                          <p:val>
                                            <p:strVal val="#ppt_h"/>
                                          </p:val>
                                        </p:tav>
                                      </p:tavLst>
                                    </p:anim>
                                  </p:childTnLst>
                                </p:cTn>
                              </p:par>
                              <p:par>
                                <p:cTn id="96" presetID="23" presetClass="entr" presetSubtype="32"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p:cTn id="98" dur="3250" fill="hold"/>
                                        <p:tgtEl>
                                          <p:spTgt spid="28"/>
                                        </p:tgtEl>
                                        <p:attrNameLst>
                                          <p:attrName>ppt_w</p:attrName>
                                        </p:attrNameLst>
                                      </p:cBhvr>
                                      <p:tavLst>
                                        <p:tav tm="0">
                                          <p:val>
                                            <p:strVal val="4*#ppt_w"/>
                                          </p:val>
                                        </p:tav>
                                        <p:tav tm="100000">
                                          <p:val>
                                            <p:strVal val="#ppt_w"/>
                                          </p:val>
                                        </p:tav>
                                      </p:tavLst>
                                    </p:anim>
                                    <p:anim calcmode="lin" valueType="num">
                                      <p:cBhvr>
                                        <p:cTn id="99" dur="3250" fill="hold"/>
                                        <p:tgtEl>
                                          <p:spTgt spid="28"/>
                                        </p:tgtEl>
                                        <p:attrNameLst>
                                          <p:attrName>ppt_h</p:attrName>
                                        </p:attrNameLst>
                                      </p:cBhvr>
                                      <p:tavLst>
                                        <p:tav tm="0">
                                          <p:val>
                                            <p:strVal val="4*#ppt_h"/>
                                          </p:val>
                                        </p:tav>
                                        <p:tav tm="100000">
                                          <p:val>
                                            <p:strVal val="#ppt_h"/>
                                          </p:val>
                                        </p:tav>
                                      </p:tavLst>
                                    </p:anim>
                                  </p:childTnLst>
                                </p:cTn>
                              </p:par>
                              <p:par>
                                <p:cTn id="100" presetID="23" presetClass="entr" presetSubtype="32"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p:cTn id="102" dur="3250" fill="hold"/>
                                        <p:tgtEl>
                                          <p:spTgt spid="29"/>
                                        </p:tgtEl>
                                        <p:attrNameLst>
                                          <p:attrName>ppt_w</p:attrName>
                                        </p:attrNameLst>
                                      </p:cBhvr>
                                      <p:tavLst>
                                        <p:tav tm="0">
                                          <p:val>
                                            <p:strVal val="4*#ppt_w"/>
                                          </p:val>
                                        </p:tav>
                                        <p:tav tm="100000">
                                          <p:val>
                                            <p:strVal val="#ppt_w"/>
                                          </p:val>
                                        </p:tav>
                                      </p:tavLst>
                                    </p:anim>
                                    <p:anim calcmode="lin" valueType="num">
                                      <p:cBhvr>
                                        <p:cTn id="103" dur="3250" fill="hold"/>
                                        <p:tgtEl>
                                          <p:spTgt spid="29"/>
                                        </p:tgtEl>
                                        <p:attrNameLst>
                                          <p:attrName>ppt_h</p:attrName>
                                        </p:attrNameLst>
                                      </p:cBhvr>
                                      <p:tavLst>
                                        <p:tav tm="0">
                                          <p:val>
                                            <p:strVal val="4*#ppt_h"/>
                                          </p:val>
                                        </p:tav>
                                        <p:tav tm="100000">
                                          <p:val>
                                            <p:strVal val="#ppt_h"/>
                                          </p:val>
                                        </p:tav>
                                      </p:tavLst>
                                    </p:anim>
                                  </p:childTnLst>
                                </p:cTn>
                              </p:par>
                              <p:par>
                                <p:cTn id="104" presetID="23" presetClass="entr" presetSubtype="32"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p:cTn id="106" dur="3250" fill="hold"/>
                                        <p:tgtEl>
                                          <p:spTgt spid="30"/>
                                        </p:tgtEl>
                                        <p:attrNameLst>
                                          <p:attrName>ppt_w</p:attrName>
                                        </p:attrNameLst>
                                      </p:cBhvr>
                                      <p:tavLst>
                                        <p:tav tm="0">
                                          <p:val>
                                            <p:strVal val="4*#ppt_w"/>
                                          </p:val>
                                        </p:tav>
                                        <p:tav tm="100000">
                                          <p:val>
                                            <p:strVal val="#ppt_w"/>
                                          </p:val>
                                        </p:tav>
                                      </p:tavLst>
                                    </p:anim>
                                    <p:anim calcmode="lin" valueType="num">
                                      <p:cBhvr>
                                        <p:cTn id="107" dur="3250" fill="hold"/>
                                        <p:tgtEl>
                                          <p:spTgt spid="30"/>
                                        </p:tgtEl>
                                        <p:attrNameLst>
                                          <p:attrName>ppt_h</p:attrName>
                                        </p:attrNameLst>
                                      </p:cBhvr>
                                      <p:tavLst>
                                        <p:tav tm="0">
                                          <p:val>
                                            <p:strVal val="4*#ppt_h"/>
                                          </p:val>
                                        </p:tav>
                                        <p:tav tm="100000">
                                          <p:val>
                                            <p:strVal val="#ppt_h"/>
                                          </p:val>
                                        </p:tav>
                                      </p:tavLst>
                                    </p:anim>
                                  </p:childTnLst>
                                </p:cTn>
                              </p:par>
                              <p:par>
                                <p:cTn id="108" presetID="23" presetClass="entr" presetSubtype="32"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p:cTn id="110" dur="3250" fill="hold"/>
                                        <p:tgtEl>
                                          <p:spTgt spid="31"/>
                                        </p:tgtEl>
                                        <p:attrNameLst>
                                          <p:attrName>ppt_w</p:attrName>
                                        </p:attrNameLst>
                                      </p:cBhvr>
                                      <p:tavLst>
                                        <p:tav tm="0">
                                          <p:val>
                                            <p:strVal val="4*#ppt_w"/>
                                          </p:val>
                                        </p:tav>
                                        <p:tav tm="100000">
                                          <p:val>
                                            <p:strVal val="#ppt_w"/>
                                          </p:val>
                                        </p:tav>
                                      </p:tavLst>
                                    </p:anim>
                                    <p:anim calcmode="lin" valueType="num">
                                      <p:cBhvr>
                                        <p:cTn id="111" dur="3250" fill="hold"/>
                                        <p:tgtEl>
                                          <p:spTgt spid="31"/>
                                        </p:tgtEl>
                                        <p:attrNameLst>
                                          <p:attrName>ppt_h</p:attrName>
                                        </p:attrNameLst>
                                      </p:cBhvr>
                                      <p:tavLst>
                                        <p:tav tm="0">
                                          <p:val>
                                            <p:strVal val="4*#ppt_h"/>
                                          </p:val>
                                        </p:tav>
                                        <p:tav tm="100000">
                                          <p:val>
                                            <p:strVal val="#ppt_h"/>
                                          </p:val>
                                        </p:tav>
                                      </p:tavLst>
                                    </p:anim>
                                  </p:childTnLst>
                                </p:cTn>
                              </p:par>
                              <p:par>
                                <p:cTn id="112" presetID="23" presetClass="entr" presetSubtype="32"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p:cTn id="114" dur="3250" fill="hold"/>
                                        <p:tgtEl>
                                          <p:spTgt spid="32"/>
                                        </p:tgtEl>
                                        <p:attrNameLst>
                                          <p:attrName>ppt_w</p:attrName>
                                        </p:attrNameLst>
                                      </p:cBhvr>
                                      <p:tavLst>
                                        <p:tav tm="0">
                                          <p:val>
                                            <p:strVal val="4*#ppt_w"/>
                                          </p:val>
                                        </p:tav>
                                        <p:tav tm="100000">
                                          <p:val>
                                            <p:strVal val="#ppt_w"/>
                                          </p:val>
                                        </p:tav>
                                      </p:tavLst>
                                    </p:anim>
                                    <p:anim calcmode="lin" valueType="num">
                                      <p:cBhvr>
                                        <p:cTn id="115" dur="3250" fill="hold"/>
                                        <p:tgtEl>
                                          <p:spTgt spid="32"/>
                                        </p:tgtEl>
                                        <p:attrNameLst>
                                          <p:attrName>ppt_h</p:attrName>
                                        </p:attrNameLst>
                                      </p:cBhvr>
                                      <p:tavLst>
                                        <p:tav tm="0">
                                          <p:val>
                                            <p:strVal val="4*#ppt_h"/>
                                          </p:val>
                                        </p:tav>
                                        <p:tav tm="100000">
                                          <p:val>
                                            <p:strVal val="#ppt_h"/>
                                          </p:val>
                                        </p:tav>
                                      </p:tavLst>
                                    </p:anim>
                                  </p:childTnLst>
                                </p:cTn>
                              </p:par>
                              <p:par>
                                <p:cTn id="116" presetID="23" presetClass="entr" presetSubtype="32"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p:cTn id="118" dur="3250" fill="hold"/>
                                        <p:tgtEl>
                                          <p:spTgt spid="33"/>
                                        </p:tgtEl>
                                        <p:attrNameLst>
                                          <p:attrName>ppt_w</p:attrName>
                                        </p:attrNameLst>
                                      </p:cBhvr>
                                      <p:tavLst>
                                        <p:tav tm="0">
                                          <p:val>
                                            <p:strVal val="4*#ppt_w"/>
                                          </p:val>
                                        </p:tav>
                                        <p:tav tm="100000">
                                          <p:val>
                                            <p:strVal val="#ppt_w"/>
                                          </p:val>
                                        </p:tav>
                                      </p:tavLst>
                                    </p:anim>
                                    <p:anim calcmode="lin" valueType="num">
                                      <p:cBhvr>
                                        <p:cTn id="119" dur="3250" fill="hold"/>
                                        <p:tgtEl>
                                          <p:spTgt spid="33"/>
                                        </p:tgtEl>
                                        <p:attrNameLst>
                                          <p:attrName>ppt_h</p:attrName>
                                        </p:attrNameLst>
                                      </p:cBhvr>
                                      <p:tavLst>
                                        <p:tav tm="0">
                                          <p:val>
                                            <p:strVal val="4*#ppt_h"/>
                                          </p:val>
                                        </p:tav>
                                        <p:tav tm="100000">
                                          <p:val>
                                            <p:strVal val="#ppt_h"/>
                                          </p:val>
                                        </p:tav>
                                      </p:tavLst>
                                    </p:anim>
                                  </p:childTnLst>
                                </p:cTn>
                              </p:par>
                              <p:par>
                                <p:cTn id="120" presetID="23" presetClass="entr" presetSubtype="32"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p:cTn id="122" dur="3250" fill="hold"/>
                                        <p:tgtEl>
                                          <p:spTgt spid="34"/>
                                        </p:tgtEl>
                                        <p:attrNameLst>
                                          <p:attrName>ppt_w</p:attrName>
                                        </p:attrNameLst>
                                      </p:cBhvr>
                                      <p:tavLst>
                                        <p:tav tm="0">
                                          <p:val>
                                            <p:strVal val="4*#ppt_w"/>
                                          </p:val>
                                        </p:tav>
                                        <p:tav tm="100000">
                                          <p:val>
                                            <p:strVal val="#ppt_w"/>
                                          </p:val>
                                        </p:tav>
                                      </p:tavLst>
                                    </p:anim>
                                    <p:anim calcmode="lin" valueType="num">
                                      <p:cBhvr>
                                        <p:cTn id="123" dur="3250" fill="hold"/>
                                        <p:tgtEl>
                                          <p:spTgt spid="34"/>
                                        </p:tgtEl>
                                        <p:attrNameLst>
                                          <p:attrName>ppt_h</p:attrName>
                                        </p:attrNameLst>
                                      </p:cBhvr>
                                      <p:tavLst>
                                        <p:tav tm="0">
                                          <p:val>
                                            <p:strVal val="4*#ppt_h"/>
                                          </p:val>
                                        </p:tav>
                                        <p:tav tm="100000">
                                          <p:val>
                                            <p:strVal val="#ppt_h"/>
                                          </p:val>
                                        </p:tav>
                                      </p:tavLst>
                                    </p:anim>
                                  </p:childTnLst>
                                </p:cTn>
                              </p:par>
                              <p:par>
                                <p:cTn id="124" presetID="23" presetClass="entr" presetSubtype="32"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p:cTn id="126" dur="3250" fill="hold"/>
                                        <p:tgtEl>
                                          <p:spTgt spid="35"/>
                                        </p:tgtEl>
                                        <p:attrNameLst>
                                          <p:attrName>ppt_w</p:attrName>
                                        </p:attrNameLst>
                                      </p:cBhvr>
                                      <p:tavLst>
                                        <p:tav tm="0">
                                          <p:val>
                                            <p:strVal val="4*#ppt_w"/>
                                          </p:val>
                                        </p:tav>
                                        <p:tav tm="100000">
                                          <p:val>
                                            <p:strVal val="#ppt_w"/>
                                          </p:val>
                                        </p:tav>
                                      </p:tavLst>
                                    </p:anim>
                                    <p:anim calcmode="lin" valueType="num">
                                      <p:cBhvr>
                                        <p:cTn id="127" dur="3250" fill="hold"/>
                                        <p:tgtEl>
                                          <p:spTgt spid="35"/>
                                        </p:tgtEl>
                                        <p:attrNameLst>
                                          <p:attrName>ppt_h</p:attrName>
                                        </p:attrNameLst>
                                      </p:cBhvr>
                                      <p:tavLst>
                                        <p:tav tm="0">
                                          <p:val>
                                            <p:strVal val="4*#ppt_h"/>
                                          </p:val>
                                        </p:tav>
                                        <p:tav tm="100000">
                                          <p:val>
                                            <p:strVal val="#ppt_h"/>
                                          </p:val>
                                        </p:tav>
                                      </p:tavLst>
                                    </p:anim>
                                  </p:childTnLst>
                                </p:cTn>
                              </p:par>
                              <p:par>
                                <p:cTn id="128" presetID="23" presetClass="entr" presetSubtype="32"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 calcmode="lin" valueType="num">
                                      <p:cBhvr>
                                        <p:cTn id="130" dur="3250" fill="hold"/>
                                        <p:tgtEl>
                                          <p:spTgt spid="36"/>
                                        </p:tgtEl>
                                        <p:attrNameLst>
                                          <p:attrName>ppt_w</p:attrName>
                                        </p:attrNameLst>
                                      </p:cBhvr>
                                      <p:tavLst>
                                        <p:tav tm="0">
                                          <p:val>
                                            <p:strVal val="4*#ppt_w"/>
                                          </p:val>
                                        </p:tav>
                                        <p:tav tm="100000">
                                          <p:val>
                                            <p:strVal val="#ppt_w"/>
                                          </p:val>
                                        </p:tav>
                                      </p:tavLst>
                                    </p:anim>
                                    <p:anim calcmode="lin" valueType="num">
                                      <p:cBhvr>
                                        <p:cTn id="131" dur="3250" fill="hold"/>
                                        <p:tgtEl>
                                          <p:spTgt spid="36"/>
                                        </p:tgtEl>
                                        <p:attrNameLst>
                                          <p:attrName>ppt_h</p:attrName>
                                        </p:attrNameLst>
                                      </p:cBhvr>
                                      <p:tavLst>
                                        <p:tav tm="0">
                                          <p:val>
                                            <p:strVal val="4*#ppt_h"/>
                                          </p:val>
                                        </p:tav>
                                        <p:tav tm="100000">
                                          <p:val>
                                            <p:strVal val="#ppt_h"/>
                                          </p:val>
                                        </p:tav>
                                      </p:tavLst>
                                    </p:anim>
                                  </p:childTnLst>
                                </p:cTn>
                              </p:par>
                              <p:par>
                                <p:cTn id="132" presetID="23" presetClass="entr" presetSubtype="32" fill="hold" grpId="0" nodeType="withEffect">
                                  <p:stCondLst>
                                    <p:cond delay="0"/>
                                  </p:stCondLst>
                                  <p:childTnLst>
                                    <p:set>
                                      <p:cBhvr>
                                        <p:cTn id="133" dur="1" fill="hold">
                                          <p:stCondLst>
                                            <p:cond delay="0"/>
                                          </p:stCondLst>
                                        </p:cTn>
                                        <p:tgtEl>
                                          <p:spTgt spid="37"/>
                                        </p:tgtEl>
                                        <p:attrNameLst>
                                          <p:attrName>style.visibility</p:attrName>
                                        </p:attrNameLst>
                                      </p:cBhvr>
                                      <p:to>
                                        <p:strVal val="visible"/>
                                      </p:to>
                                    </p:set>
                                    <p:anim calcmode="lin" valueType="num">
                                      <p:cBhvr>
                                        <p:cTn id="134" dur="3250" fill="hold"/>
                                        <p:tgtEl>
                                          <p:spTgt spid="37"/>
                                        </p:tgtEl>
                                        <p:attrNameLst>
                                          <p:attrName>ppt_w</p:attrName>
                                        </p:attrNameLst>
                                      </p:cBhvr>
                                      <p:tavLst>
                                        <p:tav tm="0">
                                          <p:val>
                                            <p:strVal val="4*#ppt_w"/>
                                          </p:val>
                                        </p:tav>
                                        <p:tav tm="100000">
                                          <p:val>
                                            <p:strVal val="#ppt_w"/>
                                          </p:val>
                                        </p:tav>
                                      </p:tavLst>
                                    </p:anim>
                                    <p:anim calcmode="lin" valueType="num">
                                      <p:cBhvr>
                                        <p:cTn id="135" dur="3250" fill="hold"/>
                                        <p:tgtEl>
                                          <p:spTgt spid="37"/>
                                        </p:tgtEl>
                                        <p:attrNameLst>
                                          <p:attrName>ppt_h</p:attrName>
                                        </p:attrNameLst>
                                      </p:cBhvr>
                                      <p:tavLst>
                                        <p:tav tm="0">
                                          <p:val>
                                            <p:strVal val="4*#ppt_h"/>
                                          </p:val>
                                        </p:tav>
                                        <p:tav tm="100000">
                                          <p:val>
                                            <p:strVal val="#ppt_h"/>
                                          </p:val>
                                        </p:tav>
                                      </p:tavLst>
                                    </p:anim>
                                  </p:childTnLst>
                                </p:cTn>
                              </p:par>
                              <p:par>
                                <p:cTn id="136" presetID="23" presetClass="entr" presetSubtype="32" fill="hold" grpId="0" nodeType="withEffect">
                                  <p:stCondLst>
                                    <p:cond delay="0"/>
                                  </p:stCondLst>
                                  <p:childTnLst>
                                    <p:set>
                                      <p:cBhvr>
                                        <p:cTn id="137" dur="1" fill="hold">
                                          <p:stCondLst>
                                            <p:cond delay="0"/>
                                          </p:stCondLst>
                                        </p:cTn>
                                        <p:tgtEl>
                                          <p:spTgt spid="39"/>
                                        </p:tgtEl>
                                        <p:attrNameLst>
                                          <p:attrName>style.visibility</p:attrName>
                                        </p:attrNameLst>
                                      </p:cBhvr>
                                      <p:to>
                                        <p:strVal val="visible"/>
                                      </p:to>
                                    </p:set>
                                    <p:anim calcmode="lin" valueType="num">
                                      <p:cBhvr>
                                        <p:cTn id="138" dur="3250" fill="hold"/>
                                        <p:tgtEl>
                                          <p:spTgt spid="39"/>
                                        </p:tgtEl>
                                        <p:attrNameLst>
                                          <p:attrName>ppt_w</p:attrName>
                                        </p:attrNameLst>
                                      </p:cBhvr>
                                      <p:tavLst>
                                        <p:tav tm="0">
                                          <p:val>
                                            <p:strVal val="4*#ppt_w"/>
                                          </p:val>
                                        </p:tav>
                                        <p:tav tm="100000">
                                          <p:val>
                                            <p:strVal val="#ppt_w"/>
                                          </p:val>
                                        </p:tav>
                                      </p:tavLst>
                                    </p:anim>
                                    <p:anim calcmode="lin" valueType="num">
                                      <p:cBhvr>
                                        <p:cTn id="139" dur="3250" fill="hold"/>
                                        <p:tgtEl>
                                          <p:spTgt spid="39"/>
                                        </p:tgtEl>
                                        <p:attrNameLst>
                                          <p:attrName>ppt_h</p:attrName>
                                        </p:attrNameLst>
                                      </p:cBhvr>
                                      <p:tavLst>
                                        <p:tav tm="0">
                                          <p:val>
                                            <p:strVal val="4*#ppt_h"/>
                                          </p:val>
                                        </p:tav>
                                        <p:tav tm="100000">
                                          <p:val>
                                            <p:strVal val="#ppt_h"/>
                                          </p:val>
                                        </p:tav>
                                      </p:tavLst>
                                    </p:anim>
                                  </p:childTnLst>
                                </p:cTn>
                              </p:par>
                              <p:par>
                                <p:cTn id="140" presetID="23" presetClass="entr" presetSubtype="32" fill="hold" grpId="0" nodeType="withEffect">
                                  <p:stCondLst>
                                    <p:cond delay="0"/>
                                  </p:stCondLst>
                                  <p:childTnLst>
                                    <p:set>
                                      <p:cBhvr>
                                        <p:cTn id="141" dur="1" fill="hold">
                                          <p:stCondLst>
                                            <p:cond delay="0"/>
                                          </p:stCondLst>
                                        </p:cTn>
                                        <p:tgtEl>
                                          <p:spTgt spid="40"/>
                                        </p:tgtEl>
                                        <p:attrNameLst>
                                          <p:attrName>style.visibility</p:attrName>
                                        </p:attrNameLst>
                                      </p:cBhvr>
                                      <p:to>
                                        <p:strVal val="visible"/>
                                      </p:to>
                                    </p:set>
                                    <p:anim calcmode="lin" valueType="num">
                                      <p:cBhvr>
                                        <p:cTn id="142" dur="3250" fill="hold"/>
                                        <p:tgtEl>
                                          <p:spTgt spid="40"/>
                                        </p:tgtEl>
                                        <p:attrNameLst>
                                          <p:attrName>ppt_w</p:attrName>
                                        </p:attrNameLst>
                                      </p:cBhvr>
                                      <p:tavLst>
                                        <p:tav tm="0">
                                          <p:val>
                                            <p:strVal val="4*#ppt_w"/>
                                          </p:val>
                                        </p:tav>
                                        <p:tav tm="100000">
                                          <p:val>
                                            <p:strVal val="#ppt_w"/>
                                          </p:val>
                                        </p:tav>
                                      </p:tavLst>
                                    </p:anim>
                                    <p:anim calcmode="lin" valueType="num">
                                      <p:cBhvr>
                                        <p:cTn id="143" dur="3250" fill="hold"/>
                                        <p:tgtEl>
                                          <p:spTgt spid="40"/>
                                        </p:tgtEl>
                                        <p:attrNameLst>
                                          <p:attrName>ppt_h</p:attrName>
                                        </p:attrNameLst>
                                      </p:cBhvr>
                                      <p:tavLst>
                                        <p:tav tm="0">
                                          <p:val>
                                            <p:strVal val="4*#ppt_h"/>
                                          </p:val>
                                        </p:tav>
                                        <p:tav tm="100000">
                                          <p:val>
                                            <p:strVal val="#ppt_h"/>
                                          </p:val>
                                        </p:tav>
                                      </p:tavLst>
                                    </p:anim>
                                  </p:childTnLst>
                                </p:cTn>
                              </p:par>
                              <p:par>
                                <p:cTn id="144" presetID="23" presetClass="entr" presetSubtype="32" fill="hold" grpId="0" nodeType="withEffect">
                                  <p:stCondLst>
                                    <p:cond delay="0"/>
                                  </p:stCondLst>
                                  <p:childTnLst>
                                    <p:set>
                                      <p:cBhvr>
                                        <p:cTn id="145" dur="1" fill="hold">
                                          <p:stCondLst>
                                            <p:cond delay="0"/>
                                          </p:stCondLst>
                                        </p:cTn>
                                        <p:tgtEl>
                                          <p:spTgt spid="41"/>
                                        </p:tgtEl>
                                        <p:attrNameLst>
                                          <p:attrName>style.visibility</p:attrName>
                                        </p:attrNameLst>
                                      </p:cBhvr>
                                      <p:to>
                                        <p:strVal val="visible"/>
                                      </p:to>
                                    </p:set>
                                    <p:anim calcmode="lin" valueType="num">
                                      <p:cBhvr>
                                        <p:cTn id="146" dur="3250" fill="hold"/>
                                        <p:tgtEl>
                                          <p:spTgt spid="41"/>
                                        </p:tgtEl>
                                        <p:attrNameLst>
                                          <p:attrName>ppt_w</p:attrName>
                                        </p:attrNameLst>
                                      </p:cBhvr>
                                      <p:tavLst>
                                        <p:tav tm="0">
                                          <p:val>
                                            <p:strVal val="4*#ppt_w"/>
                                          </p:val>
                                        </p:tav>
                                        <p:tav tm="100000">
                                          <p:val>
                                            <p:strVal val="#ppt_w"/>
                                          </p:val>
                                        </p:tav>
                                      </p:tavLst>
                                    </p:anim>
                                    <p:anim calcmode="lin" valueType="num">
                                      <p:cBhvr>
                                        <p:cTn id="147" dur="3250" fill="hold"/>
                                        <p:tgtEl>
                                          <p:spTgt spid="41"/>
                                        </p:tgtEl>
                                        <p:attrNameLst>
                                          <p:attrName>ppt_h</p:attrName>
                                        </p:attrNameLst>
                                      </p:cBhvr>
                                      <p:tavLst>
                                        <p:tav tm="0">
                                          <p:val>
                                            <p:strVal val="4*#ppt_h"/>
                                          </p:val>
                                        </p:tav>
                                        <p:tav tm="100000">
                                          <p:val>
                                            <p:strVal val="#ppt_h"/>
                                          </p:val>
                                        </p:tav>
                                      </p:tavLst>
                                    </p:anim>
                                  </p:childTnLst>
                                </p:cTn>
                              </p:par>
                              <p:par>
                                <p:cTn id="148" presetID="23" presetClass="entr" presetSubtype="32" fill="hold" grpId="0" nodeType="withEffect">
                                  <p:stCondLst>
                                    <p:cond delay="0"/>
                                  </p:stCondLst>
                                  <p:childTnLst>
                                    <p:set>
                                      <p:cBhvr>
                                        <p:cTn id="149" dur="1" fill="hold">
                                          <p:stCondLst>
                                            <p:cond delay="0"/>
                                          </p:stCondLst>
                                        </p:cTn>
                                        <p:tgtEl>
                                          <p:spTgt spid="42"/>
                                        </p:tgtEl>
                                        <p:attrNameLst>
                                          <p:attrName>style.visibility</p:attrName>
                                        </p:attrNameLst>
                                      </p:cBhvr>
                                      <p:to>
                                        <p:strVal val="visible"/>
                                      </p:to>
                                    </p:set>
                                    <p:anim calcmode="lin" valueType="num">
                                      <p:cBhvr>
                                        <p:cTn id="150" dur="3250" fill="hold"/>
                                        <p:tgtEl>
                                          <p:spTgt spid="42"/>
                                        </p:tgtEl>
                                        <p:attrNameLst>
                                          <p:attrName>ppt_w</p:attrName>
                                        </p:attrNameLst>
                                      </p:cBhvr>
                                      <p:tavLst>
                                        <p:tav tm="0">
                                          <p:val>
                                            <p:strVal val="4*#ppt_w"/>
                                          </p:val>
                                        </p:tav>
                                        <p:tav tm="100000">
                                          <p:val>
                                            <p:strVal val="#ppt_w"/>
                                          </p:val>
                                        </p:tav>
                                      </p:tavLst>
                                    </p:anim>
                                    <p:anim calcmode="lin" valueType="num">
                                      <p:cBhvr>
                                        <p:cTn id="151" dur="3250" fill="hold"/>
                                        <p:tgtEl>
                                          <p:spTgt spid="42"/>
                                        </p:tgtEl>
                                        <p:attrNameLst>
                                          <p:attrName>ppt_h</p:attrName>
                                        </p:attrNameLst>
                                      </p:cBhvr>
                                      <p:tavLst>
                                        <p:tav tm="0">
                                          <p:val>
                                            <p:strVal val="4*#ppt_h"/>
                                          </p:val>
                                        </p:tav>
                                        <p:tav tm="100000">
                                          <p:val>
                                            <p:strVal val="#ppt_h"/>
                                          </p:val>
                                        </p:tav>
                                      </p:tavLst>
                                    </p:anim>
                                  </p:childTnLst>
                                </p:cTn>
                              </p:par>
                              <p:par>
                                <p:cTn id="152" presetID="23" presetClass="entr" presetSubtype="32" fill="hold" grpId="0" nodeType="withEffect">
                                  <p:stCondLst>
                                    <p:cond delay="0"/>
                                  </p:stCondLst>
                                  <p:childTnLst>
                                    <p:set>
                                      <p:cBhvr>
                                        <p:cTn id="153" dur="1" fill="hold">
                                          <p:stCondLst>
                                            <p:cond delay="0"/>
                                          </p:stCondLst>
                                        </p:cTn>
                                        <p:tgtEl>
                                          <p:spTgt spid="43"/>
                                        </p:tgtEl>
                                        <p:attrNameLst>
                                          <p:attrName>style.visibility</p:attrName>
                                        </p:attrNameLst>
                                      </p:cBhvr>
                                      <p:to>
                                        <p:strVal val="visible"/>
                                      </p:to>
                                    </p:set>
                                    <p:anim calcmode="lin" valueType="num">
                                      <p:cBhvr>
                                        <p:cTn id="154" dur="3250" fill="hold"/>
                                        <p:tgtEl>
                                          <p:spTgt spid="43"/>
                                        </p:tgtEl>
                                        <p:attrNameLst>
                                          <p:attrName>ppt_w</p:attrName>
                                        </p:attrNameLst>
                                      </p:cBhvr>
                                      <p:tavLst>
                                        <p:tav tm="0">
                                          <p:val>
                                            <p:strVal val="4*#ppt_w"/>
                                          </p:val>
                                        </p:tav>
                                        <p:tav tm="100000">
                                          <p:val>
                                            <p:strVal val="#ppt_w"/>
                                          </p:val>
                                        </p:tav>
                                      </p:tavLst>
                                    </p:anim>
                                    <p:anim calcmode="lin" valueType="num">
                                      <p:cBhvr>
                                        <p:cTn id="155" dur="3250" fill="hold"/>
                                        <p:tgtEl>
                                          <p:spTgt spid="43"/>
                                        </p:tgtEl>
                                        <p:attrNameLst>
                                          <p:attrName>ppt_h</p:attrName>
                                        </p:attrNameLst>
                                      </p:cBhvr>
                                      <p:tavLst>
                                        <p:tav tm="0">
                                          <p:val>
                                            <p:strVal val="4*#ppt_h"/>
                                          </p:val>
                                        </p:tav>
                                        <p:tav tm="100000">
                                          <p:val>
                                            <p:strVal val="#ppt_h"/>
                                          </p:val>
                                        </p:tav>
                                      </p:tavLst>
                                    </p:anim>
                                  </p:childTnLst>
                                </p:cTn>
                              </p:par>
                              <p:par>
                                <p:cTn id="156" presetID="23" presetClass="entr" presetSubtype="32" fill="hold" grpId="0" nodeType="withEffect">
                                  <p:stCondLst>
                                    <p:cond delay="0"/>
                                  </p:stCondLst>
                                  <p:childTnLst>
                                    <p:set>
                                      <p:cBhvr>
                                        <p:cTn id="157" dur="1" fill="hold">
                                          <p:stCondLst>
                                            <p:cond delay="0"/>
                                          </p:stCondLst>
                                        </p:cTn>
                                        <p:tgtEl>
                                          <p:spTgt spid="44"/>
                                        </p:tgtEl>
                                        <p:attrNameLst>
                                          <p:attrName>style.visibility</p:attrName>
                                        </p:attrNameLst>
                                      </p:cBhvr>
                                      <p:to>
                                        <p:strVal val="visible"/>
                                      </p:to>
                                    </p:set>
                                    <p:anim calcmode="lin" valueType="num">
                                      <p:cBhvr>
                                        <p:cTn id="158" dur="3250" fill="hold"/>
                                        <p:tgtEl>
                                          <p:spTgt spid="44"/>
                                        </p:tgtEl>
                                        <p:attrNameLst>
                                          <p:attrName>ppt_w</p:attrName>
                                        </p:attrNameLst>
                                      </p:cBhvr>
                                      <p:tavLst>
                                        <p:tav tm="0">
                                          <p:val>
                                            <p:strVal val="4*#ppt_w"/>
                                          </p:val>
                                        </p:tav>
                                        <p:tav tm="100000">
                                          <p:val>
                                            <p:strVal val="#ppt_w"/>
                                          </p:val>
                                        </p:tav>
                                      </p:tavLst>
                                    </p:anim>
                                    <p:anim calcmode="lin" valueType="num">
                                      <p:cBhvr>
                                        <p:cTn id="159" dur="3250" fill="hold"/>
                                        <p:tgtEl>
                                          <p:spTgt spid="44"/>
                                        </p:tgtEl>
                                        <p:attrNameLst>
                                          <p:attrName>ppt_h</p:attrName>
                                        </p:attrNameLst>
                                      </p:cBhvr>
                                      <p:tavLst>
                                        <p:tav tm="0">
                                          <p:val>
                                            <p:strVal val="4*#ppt_h"/>
                                          </p:val>
                                        </p:tav>
                                        <p:tav tm="100000">
                                          <p:val>
                                            <p:strVal val="#ppt_h"/>
                                          </p:val>
                                        </p:tav>
                                      </p:tavLst>
                                    </p:anim>
                                  </p:childTnLst>
                                </p:cTn>
                              </p:par>
                              <p:par>
                                <p:cTn id="160" presetID="23" presetClass="entr" presetSubtype="32" fill="hold" grpId="0" nodeType="withEffect">
                                  <p:stCondLst>
                                    <p:cond delay="0"/>
                                  </p:stCondLst>
                                  <p:childTnLst>
                                    <p:set>
                                      <p:cBhvr>
                                        <p:cTn id="161" dur="1" fill="hold">
                                          <p:stCondLst>
                                            <p:cond delay="0"/>
                                          </p:stCondLst>
                                        </p:cTn>
                                        <p:tgtEl>
                                          <p:spTgt spid="45"/>
                                        </p:tgtEl>
                                        <p:attrNameLst>
                                          <p:attrName>style.visibility</p:attrName>
                                        </p:attrNameLst>
                                      </p:cBhvr>
                                      <p:to>
                                        <p:strVal val="visible"/>
                                      </p:to>
                                    </p:set>
                                    <p:anim calcmode="lin" valueType="num">
                                      <p:cBhvr>
                                        <p:cTn id="162" dur="3250" fill="hold"/>
                                        <p:tgtEl>
                                          <p:spTgt spid="45"/>
                                        </p:tgtEl>
                                        <p:attrNameLst>
                                          <p:attrName>ppt_w</p:attrName>
                                        </p:attrNameLst>
                                      </p:cBhvr>
                                      <p:tavLst>
                                        <p:tav tm="0">
                                          <p:val>
                                            <p:strVal val="4*#ppt_w"/>
                                          </p:val>
                                        </p:tav>
                                        <p:tav tm="100000">
                                          <p:val>
                                            <p:strVal val="#ppt_w"/>
                                          </p:val>
                                        </p:tav>
                                      </p:tavLst>
                                    </p:anim>
                                    <p:anim calcmode="lin" valueType="num">
                                      <p:cBhvr>
                                        <p:cTn id="163" dur="3250" fill="hold"/>
                                        <p:tgtEl>
                                          <p:spTgt spid="45"/>
                                        </p:tgtEl>
                                        <p:attrNameLst>
                                          <p:attrName>ppt_h</p:attrName>
                                        </p:attrNameLst>
                                      </p:cBhvr>
                                      <p:tavLst>
                                        <p:tav tm="0">
                                          <p:val>
                                            <p:strVal val="4*#ppt_h"/>
                                          </p:val>
                                        </p:tav>
                                        <p:tav tm="100000">
                                          <p:val>
                                            <p:strVal val="#ppt_h"/>
                                          </p:val>
                                        </p:tav>
                                      </p:tavLst>
                                    </p:anim>
                                  </p:childTnLst>
                                </p:cTn>
                              </p:par>
                              <p:par>
                                <p:cTn id="164" presetID="23" presetClass="entr" presetSubtype="32" fill="hold" grpId="0" nodeType="withEffect">
                                  <p:stCondLst>
                                    <p:cond delay="0"/>
                                  </p:stCondLst>
                                  <p:childTnLst>
                                    <p:set>
                                      <p:cBhvr>
                                        <p:cTn id="165" dur="1" fill="hold">
                                          <p:stCondLst>
                                            <p:cond delay="0"/>
                                          </p:stCondLst>
                                        </p:cTn>
                                        <p:tgtEl>
                                          <p:spTgt spid="46"/>
                                        </p:tgtEl>
                                        <p:attrNameLst>
                                          <p:attrName>style.visibility</p:attrName>
                                        </p:attrNameLst>
                                      </p:cBhvr>
                                      <p:to>
                                        <p:strVal val="visible"/>
                                      </p:to>
                                    </p:set>
                                    <p:anim calcmode="lin" valueType="num">
                                      <p:cBhvr>
                                        <p:cTn id="166" dur="3250" fill="hold"/>
                                        <p:tgtEl>
                                          <p:spTgt spid="46"/>
                                        </p:tgtEl>
                                        <p:attrNameLst>
                                          <p:attrName>ppt_w</p:attrName>
                                        </p:attrNameLst>
                                      </p:cBhvr>
                                      <p:tavLst>
                                        <p:tav tm="0">
                                          <p:val>
                                            <p:strVal val="4*#ppt_w"/>
                                          </p:val>
                                        </p:tav>
                                        <p:tav tm="100000">
                                          <p:val>
                                            <p:strVal val="#ppt_w"/>
                                          </p:val>
                                        </p:tav>
                                      </p:tavLst>
                                    </p:anim>
                                    <p:anim calcmode="lin" valueType="num">
                                      <p:cBhvr>
                                        <p:cTn id="167" dur="3250" fill="hold"/>
                                        <p:tgtEl>
                                          <p:spTgt spid="46"/>
                                        </p:tgtEl>
                                        <p:attrNameLst>
                                          <p:attrName>ppt_h</p:attrName>
                                        </p:attrNameLst>
                                      </p:cBhvr>
                                      <p:tavLst>
                                        <p:tav tm="0">
                                          <p:val>
                                            <p:strVal val="4*#ppt_h"/>
                                          </p:val>
                                        </p:tav>
                                        <p:tav tm="100000">
                                          <p:val>
                                            <p:strVal val="#ppt_h"/>
                                          </p:val>
                                        </p:tav>
                                      </p:tavLst>
                                    </p:anim>
                                  </p:childTnLst>
                                </p:cTn>
                              </p:par>
                              <p:par>
                                <p:cTn id="168" presetID="23" presetClass="entr" presetSubtype="32" fill="hold" grpId="0" nodeType="withEffect">
                                  <p:stCondLst>
                                    <p:cond delay="0"/>
                                  </p:stCondLst>
                                  <p:childTnLst>
                                    <p:set>
                                      <p:cBhvr>
                                        <p:cTn id="169" dur="1" fill="hold">
                                          <p:stCondLst>
                                            <p:cond delay="0"/>
                                          </p:stCondLst>
                                        </p:cTn>
                                        <p:tgtEl>
                                          <p:spTgt spid="47"/>
                                        </p:tgtEl>
                                        <p:attrNameLst>
                                          <p:attrName>style.visibility</p:attrName>
                                        </p:attrNameLst>
                                      </p:cBhvr>
                                      <p:to>
                                        <p:strVal val="visible"/>
                                      </p:to>
                                    </p:set>
                                    <p:anim calcmode="lin" valueType="num">
                                      <p:cBhvr>
                                        <p:cTn id="170" dur="3250" fill="hold"/>
                                        <p:tgtEl>
                                          <p:spTgt spid="47"/>
                                        </p:tgtEl>
                                        <p:attrNameLst>
                                          <p:attrName>ppt_w</p:attrName>
                                        </p:attrNameLst>
                                      </p:cBhvr>
                                      <p:tavLst>
                                        <p:tav tm="0">
                                          <p:val>
                                            <p:strVal val="4*#ppt_w"/>
                                          </p:val>
                                        </p:tav>
                                        <p:tav tm="100000">
                                          <p:val>
                                            <p:strVal val="#ppt_w"/>
                                          </p:val>
                                        </p:tav>
                                      </p:tavLst>
                                    </p:anim>
                                    <p:anim calcmode="lin" valueType="num">
                                      <p:cBhvr>
                                        <p:cTn id="171" dur="3250" fill="hold"/>
                                        <p:tgtEl>
                                          <p:spTgt spid="47"/>
                                        </p:tgtEl>
                                        <p:attrNameLst>
                                          <p:attrName>ppt_h</p:attrName>
                                        </p:attrNameLst>
                                      </p:cBhvr>
                                      <p:tavLst>
                                        <p:tav tm="0">
                                          <p:val>
                                            <p:strVal val="4*#ppt_h"/>
                                          </p:val>
                                        </p:tav>
                                        <p:tav tm="100000">
                                          <p:val>
                                            <p:strVal val="#ppt_h"/>
                                          </p:val>
                                        </p:tav>
                                      </p:tavLst>
                                    </p:anim>
                                  </p:childTnLst>
                                </p:cTn>
                              </p:par>
                              <p:par>
                                <p:cTn id="172" presetID="23" presetClass="entr" presetSubtype="32" fill="hold" grpId="0" nodeType="withEffect">
                                  <p:stCondLst>
                                    <p:cond delay="0"/>
                                  </p:stCondLst>
                                  <p:childTnLst>
                                    <p:set>
                                      <p:cBhvr>
                                        <p:cTn id="173" dur="1" fill="hold">
                                          <p:stCondLst>
                                            <p:cond delay="0"/>
                                          </p:stCondLst>
                                        </p:cTn>
                                        <p:tgtEl>
                                          <p:spTgt spid="48"/>
                                        </p:tgtEl>
                                        <p:attrNameLst>
                                          <p:attrName>style.visibility</p:attrName>
                                        </p:attrNameLst>
                                      </p:cBhvr>
                                      <p:to>
                                        <p:strVal val="visible"/>
                                      </p:to>
                                    </p:set>
                                    <p:anim calcmode="lin" valueType="num">
                                      <p:cBhvr>
                                        <p:cTn id="174" dur="3250" fill="hold"/>
                                        <p:tgtEl>
                                          <p:spTgt spid="48"/>
                                        </p:tgtEl>
                                        <p:attrNameLst>
                                          <p:attrName>ppt_w</p:attrName>
                                        </p:attrNameLst>
                                      </p:cBhvr>
                                      <p:tavLst>
                                        <p:tav tm="0">
                                          <p:val>
                                            <p:strVal val="4*#ppt_w"/>
                                          </p:val>
                                        </p:tav>
                                        <p:tav tm="100000">
                                          <p:val>
                                            <p:strVal val="#ppt_w"/>
                                          </p:val>
                                        </p:tav>
                                      </p:tavLst>
                                    </p:anim>
                                    <p:anim calcmode="lin" valueType="num">
                                      <p:cBhvr>
                                        <p:cTn id="175" dur="3250" fill="hold"/>
                                        <p:tgtEl>
                                          <p:spTgt spid="48"/>
                                        </p:tgtEl>
                                        <p:attrNameLst>
                                          <p:attrName>ppt_h</p:attrName>
                                        </p:attrNameLst>
                                      </p:cBhvr>
                                      <p:tavLst>
                                        <p:tav tm="0">
                                          <p:val>
                                            <p:strVal val="4*#ppt_h"/>
                                          </p:val>
                                        </p:tav>
                                        <p:tav tm="100000">
                                          <p:val>
                                            <p:strVal val="#ppt_h"/>
                                          </p:val>
                                        </p:tav>
                                      </p:tavLst>
                                    </p:anim>
                                  </p:childTnLst>
                                </p:cTn>
                              </p:par>
                              <p:par>
                                <p:cTn id="176" presetID="23" presetClass="entr" presetSubtype="32" fill="hold" grpId="0" nodeType="withEffect">
                                  <p:stCondLst>
                                    <p:cond delay="0"/>
                                  </p:stCondLst>
                                  <p:childTnLst>
                                    <p:set>
                                      <p:cBhvr>
                                        <p:cTn id="177" dur="1" fill="hold">
                                          <p:stCondLst>
                                            <p:cond delay="0"/>
                                          </p:stCondLst>
                                        </p:cTn>
                                        <p:tgtEl>
                                          <p:spTgt spid="49"/>
                                        </p:tgtEl>
                                        <p:attrNameLst>
                                          <p:attrName>style.visibility</p:attrName>
                                        </p:attrNameLst>
                                      </p:cBhvr>
                                      <p:to>
                                        <p:strVal val="visible"/>
                                      </p:to>
                                    </p:set>
                                    <p:anim calcmode="lin" valueType="num">
                                      <p:cBhvr>
                                        <p:cTn id="178" dur="3250" fill="hold"/>
                                        <p:tgtEl>
                                          <p:spTgt spid="49"/>
                                        </p:tgtEl>
                                        <p:attrNameLst>
                                          <p:attrName>ppt_w</p:attrName>
                                        </p:attrNameLst>
                                      </p:cBhvr>
                                      <p:tavLst>
                                        <p:tav tm="0">
                                          <p:val>
                                            <p:strVal val="4*#ppt_w"/>
                                          </p:val>
                                        </p:tav>
                                        <p:tav tm="100000">
                                          <p:val>
                                            <p:strVal val="#ppt_w"/>
                                          </p:val>
                                        </p:tav>
                                      </p:tavLst>
                                    </p:anim>
                                    <p:anim calcmode="lin" valueType="num">
                                      <p:cBhvr>
                                        <p:cTn id="179" dur="3250" fill="hold"/>
                                        <p:tgtEl>
                                          <p:spTgt spid="49"/>
                                        </p:tgtEl>
                                        <p:attrNameLst>
                                          <p:attrName>ppt_h</p:attrName>
                                        </p:attrNameLst>
                                      </p:cBhvr>
                                      <p:tavLst>
                                        <p:tav tm="0">
                                          <p:val>
                                            <p:strVal val="4*#ppt_h"/>
                                          </p:val>
                                        </p:tav>
                                        <p:tav tm="100000">
                                          <p:val>
                                            <p:strVal val="#ppt_h"/>
                                          </p:val>
                                        </p:tav>
                                      </p:tavLst>
                                    </p:anim>
                                  </p:childTnLst>
                                </p:cTn>
                              </p:par>
                              <p:par>
                                <p:cTn id="180" presetID="23" presetClass="entr" presetSubtype="32" fill="hold" grpId="0" nodeType="withEffect">
                                  <p:stCondLst>
                                    <p:cond delay="0"/>
                                  </p:stCondLst>
                                  <p:childTnLst>
                                    <p:set>
                                      <p:cBhvr>
                                        <p:cTn id="181" dur="1" fill="hold">
                                          <p:stCondLst>
                                            <p:cond delay="0"/>
                                          </p:stCondLst>
                                        </p:cTn>
                                        <p:tgtEl>
                                          <p:spTgt spid="50"/>
                                        </p:tgtEl>
                                        <p:attrNameLst>
                                          <p:attrName>style.visibility</p:attrName>
                                        </p:attrNameLst>
                                      </p:cBhvr>
                                      <p:to>
                                        <p:strVal val="visible"/>
                                      </p:to>
                                    </p:set>
                                    <p:anim calcmode="lin" valueType="num">
                                      <p:cBhvr>
                                        <p:cTn id="182" dur="3250" fill="hold"/>
                                        <p:tgtEl>
                                          <p:spTgt spid="50"/>
                                        </p:tgtEl>
                                        <p:attrNameLst>
                                          <p:attrName>ppt_w</p:attrName>
                                        </p:attrNameLst>
                                      </p:cBhvr>
                                      <p:tavLst>
                                        <p:tav tm="0">
                                          <p:val>
                                            <p:strVal val="4*#ppt_w"/>
                                          </p:val>
                                        </p:tav>
                                        <p:tav tm="100000">
                                          <p:val>
                                            <p:strVal val="#ppt_w"/>
                                          </p:val>
                                        </p:tav>
                                      </p:tavLst>
                                    </p:anim>
                                    <p:anim calcmode="lin" valueType="num">
                                      <p:cBhvr>
                                        <p:cTn id="183" dur="3250" fill="hold"/>
                                        <p:tgtEl>
                                          <p:spTgt spid="50"/>
                                        </p:tgtEl>
                                        <p:attrNameLst>
                                          <p:attrName>ppt_h</p:attrName>
                                        </p:attrNameLst>
                                      </p:cBhvr>
                                      <p:tavLst>
                                        <p:tav tm="0">
                                          <p:val>
                                            <p:strVal val="4*#ppt_h"/>
                                          </p:val>
                                        </p:tav>
                                        <p:tav tm="100000">
                                          <p:val>
                                            <p:strVal val="#ppt_h"/>
                                          </p:val>
                                        </p:tav>
                                      </p:tavLst>
                                    </p:anim>
                                  </p:childTnLst>
                                </p:cTn>
                              </p:par>
                              <p:par>
                                <p:cTn id="184" presetID="23" presetClass="entr" presetSubtype="32" fill="hold" grpId="0" nodeType="withEffect">
                                  <p:stCondLst>
                                    <p:cond delay="0"/>
                                  </p:stCondLst>
                                  <p:childTnLst>
                                    <p:set>
                                      <p:cBhvr>
                                        <p:cTn id="185" dur="1" fill="hold">
                                          <p:stCondLst>
                                            <p:cond delay="0"/>
                                          </p:stCondLst>
                                        </p:cTn>
                                        <p:tgtEl>
                                          <p:spTgt spid="51"/>
                                        </p:tgtEl>
                                        <p:attrNameLst>
                                          <p:attrName>style.visibility</p:attrName>
                                        </p:attrNameLst>
                                      </p:cBhvr>
                                      <p:to>
                                        <p:strVal val="visible"/>
                                      </p:to>
                                    </p:set>
                                    <p:anim calcmode="lin" valueType="num">
                                      <p:cBhvr>
                                        <p:cTn id="186" dur="3250" fill="hold"/>
                                        <p:tgtEl>
                                          <p:spTgt spid="51"/>
                                        </p:tgtEl>
                                        <p:attrNameLst>
                                          <p:attrName>ppt_w</p:attrName>
                                        </p:attrNameLst>
                                      </p:cBhvr>
                                      <p:tavLst>
                                        <p:tav tm="0">
                                          <p:val>
                                            <p:strVal val="4*#ppt_w"/>
                                          </p:val>
                                        </p:tav>
                                        <p:tav tm="100000">
                                          <p:val>
                                            <p:strVal val="#ppt_w"/>
                                          </p:val>
                                        </p:tav>
                                      </p:tavLst>
                                    </p:anim>
                                    <p:anim calcmode="lin" valueType="num">
                                      <p:cBhvr>
                                        <p:cTn id="187" dur="3250" fill="hold"/>
                                        <p:tgtEl>
                                          <p:spTgt spid="51"/>
                                        </p:tgtEl>
                                        <p:attrNameLst>
                                          <p:attrName>ppt_h</p:attrName>
                                        </p:attrNameLst>
                                      </p:cBhvr>
                                      <p:tavLst>
                                        <p:tav tm="0">
                                          <p:val>
                                            <p:strVal val="4*#ppt_h"/>
                                          </p:val>
                                        </p:tav>
                                        <p:tav tm="100000">
                                          <p:val>
                                            <p:strVal val="#ppt_h"/>
                                          </p:val>
                                        </p:tav>
                                      </p:tavLst>
                                    </p:anim>
                                  </p:childTnLst>
                                </p:cTn>
                              </p:par>
                              <p:par>
                                <p:cTn id="188" presetID="23" presetClass="entr" presetSubtype="32" fill="hold" grpId="0" nodeType="withEffect">
                                  <p:stCondLst>
                                    <p:cond delay="0"/>
                                  </p:stCondLst>
                                  <p:childTnLst>
                                    <p:set>
                                      <p:cBhvr>
                                        <p:cTn id="189" dur="1" fill="hold">
                                          <p:stCondLst>
                                            <p:cond delay="0"/>
                                          </p:stCondLst>
                                        </p:cTn>
                                        <p:tgtEl>
                                          <p:spTgt spid="52"/>
                                        </p:tgtEl>
                                        <p:attrNameLst>
                                          <p:attrName>style.visibility</p:attrName>
                                        </p:attrNameLst>
                                      </p:cBhvr>
                                      <p:to>
                                        <p:strVal val="visible"/>
                                      </p:to>
                                    </p:set>
                                    <p:anim calcmode="lin" valueType="num">
                                      <p:cBhvr>
                                        <p:cTn id="190" dur="3250" fill="hold"/>
                                        <p:tgtEl>
                                          <p:spTgt spid="52"/>
                                        </p:tgtEl>
                                        <p:attrNameLst>
                                          <p:attrName>ppt_w</p:attrName>
                                        </p:attrNameLst>
                                      </p:cBhvr>
                                      <p:tavLst>
                                        <p:tav tm="0">
                                          <p:val>
                                            <p:strVal val="4*#ppt_w"/>
                                          </p:val>
                                        </p:tav>
                                        <p:tav tm="100000">
                                          <p:val>
                                            <p:strVal val="#ppt_w"/>
                                          </p:val>
                                        </p:tav>
                                      </p:tavLst>
                                    </p:anim>
                                    <p:anim calcmode="lin" valueType="num">
                                      <p:cBhvr>
                                        <p:cTn id="191" dur="3250" fill="hold"/>
                                        <p:tgtEl>
                                          <p:spTgt spid="52"/>
                                        </p:tgtEl>
                                        <p:attrNameLst>
                                          <p:attrName>ppt_h</p:attrName>
                                        </p:attrNameLst>
                                      </p:cBhvr>
                                      <p:tavLst>
                                        <p:tav tm="0">
                                          <p:val>
                                            <p:strVal val="4*#ppt_h"/>
                                          </p:val>
                                        </p:tav>
                                        <p:tav tm="100000">
                                          <p:val>
                                            <p:strVal val="#ppt_h"/>
                                          </p:val>
                                        </p:tav>
                                      </p:tavLst>
                                    </p:anim>
                                  </p:childTnLst>
                                </p:cTn>
                              </p:par>
                              <p:par>
                                <p:cTn id="192" presetID="23" presetClass="entr" presetSubtype="32" fill="hold" grpId="0" nodeType="withEffect">
                                  <p:stCondLst>
                                    <p:cond delay="0"/>
                                  </p:stCondLst>
                                  <p:childTnLst>
                                    <p:set>
                                      <p:cBhvr>
                                        <p:cTn id="193" dur="1" fill="hold">
                                          <p:stCondLst>
                                            <p:cond delay="0"/>
                                          </p:stCondLst>
                                        </p:cTn>
                                        <p:tgtEl>
                                          <p:spTgt spid="53"/>
                                        </p:tgtEl>
                                        <p:attrNameLst>
                                          <p:attrName>style.visibility</p:attrName>
                                        </p:attrNameLst>
                                      </p:cBhvr>
                                      <p:to>
                                        <p:strVal val="visible"/>
                                      </p:to>
                                    </p:set>
                                    <p:anim calcmode="lin" valueType="num">
                                      <p:cBhvr>
                                        <p:cTn id="194" dur="3250" fill="hold"/>
                                        <p:tgtEl>
                                          <p:spTgt spid="53"/>
                                        </p:tgtEl>
                                        <p:attrNameLst>
                                          <p:attrName>ppt_w</p:attrName>
                                        </p:attrNameLst>
                                      </p:cBhvr>
                                      <p:tavLst>
                                        <p:tav tm="0">
                                          <p:val>
                                            <p:strVal val="4*#ppt_w"/>
                                          </p:val>
                                        </p:tav>
                                        <p:tav tm="100000">
                                          <p:val>
                                            <p:strVal val="#ppt_w"/>
                                          </p:val>
                                        </p:tav>
                                      </p:tavLst>
                                    </p:anim>
                                    <p:anim calcmode="lin" valueType="num">
                                      <p:cBhvr>
                                        <p:cTn id="195" dur="3250" fill="hold"/>
                                        <p:tgtEl>
                                          <p:spTgt spid="53"/>
                                        </p:tgtEl>
                                        <p:attrNameLst>
                                          <p:attrName>ppt_h</p:attrName>
                                        </p:attrNameLst>
                                      </p:cBhvr>
                                      <p:tavLst>
                                        <p:tav tm="0">
                                          <p:val>
                                            <p:strVal val="4*#ppt_h"/>
                                          </p:val>
                                        </p:tav>
                                        <p:tav tm="100000">
                                          <p:val>
                                            <p:strVal val="#ppt_h"/>
                                          </p:val>
                                        </p:tav>
                                      </p:tavLst>
                                    </p:anim>
                                  </p:childTnLst>
                                </p:cTn>
                              </p:par>
                              <p:par>
                                <p:cTn id="196" presetID="23" presetClass="entr" presetSubtype="32" fill="hold" grpId="0" nodeType="withEffect">
                                  <p:stCondLst>
                                    <p:cond delay="0"/>
                                  </p:stCondLst>
                                  <p:childTnLst>
                                    <p:set>
                                      <p:cBhvr>
                                        <p:cTn id="197" dur="1" fill="hold">
                                          <p:stCondLst>
                                            <p:cond delay="0"/>
                                          </p:stCondLst>
                                        </p:cTn>
                                        <p:tgtEl>
                                          <p:spTgt spid="54"/>
                                        </p:tgtEl>
                                        <p:attrNameLst>
                                          <p:attrName>style.visibility</p:attrName>
                                        </p:attrNameLst>
                                      </p:cBhvr>
                                      <p:to>
                                        <p:strVal val="visible"/>
                                      </p:to>
                                    </p:set>
                                    <p:anim calcmode="lin" valueType="num">
                                      <p:cBhvr>
                                        <p:cTn id="198" dur="3250" fill="hold"/>
                                        <p:tgtEl>
                                          <p:spTgt spid="54"/>
                                        </p:tgtEl>
                                        <p:attrNameLst>
                                          <p:attrName>ppt_w</p:attrName>
                                        </p:attrNameLst>
                                      </p:cBhvr>
                                      <p:tavLst>
                                        <p:tav tm="0">
                                          <p:val>
                                            <p:strVal val="4*#ppt_w"/>
                                          </p:val>
                                        </p:tav>
                                        <p:tav tm="100000">
                                          <p:val>
                                            <p:strVal val="#ppt_w"/>
                                          </p:val>
                                        </p:tav>
                                      </p:tavLst>
                                    </p:anim>
                                    <p:anim calcmode="lin" valueType="num">
                                      <p:cBhvr>
                                        <p:cTn id="199" dur="3250" fill="hold"/>
                                        <p:tgtEl>
                                          <p:spTgt spid="54"/>
                                        </p:tgtEl>
                                        <p:attrNameLst>
                                          <p:attrName>ppt_h</p:attrName>
                                        </p:attrNameLst>
                                      </p:cBhvr>
                                      <p:tavLst>
                                        <p:tav tm="0">
                                          <p:val>
                                            <p:strVal val="4*#ppt_h"/>
                                          </p:val>
                                        </p:tav>
                                        <p:tav tm="100000">
                                          <p:val>
                                            <p:strVal val="#ppt_h"/>
                                          </p:val>
                                        </p:tav>
                                      </p:tavLst>
                                    </p:anim>
                                  </p:childTnLst>
                                </p:cTn>
                              </p:par>
                              <p:par>
                                <p:cTn id="200" presetID="23" presetClass="entr" presetSubtype="32" fill="hold" grpId="0" nodeType="withEffect">
                                  <p:stCondLst>
                                    <p:cond delay="0"/>
                                  </p:stCondLst>
                                  <p:childTnLst>
                                    <p:set>
                                      <p:cBhvr>
                                        <p:cTn id="201" dur="1" fill="hold">
                                          <p:stCondLst>
                                            <p:cond delay="0"/>
                                          </p:stCondLst>
                                        </p:cTn>
                                        <p:tgtEl>
                                          <p:spTgt spid="55"/>
                                        </p:tgtEl>
                                        <p:attrNameLst>
                                          <p:attrName>style.visibility</p:attrName>
                                        </p:attrNameLst>
                                      </p:cBhvr>
                                      <p:to>
                                        <p:strVal val="visible"/>
                                      </p:to>
                                    </p:set>
                                    <p:anim calcmode="lin" valueType="num">
                                      <p:cBhvr>
                                        <p:cTn id="202" dur="3250" fill="hold"/>
                                        <p:tgtEl>
                                          <p:spTgt spid="55"/>
                                        </p:tgtEl>
                                        <p:attrNameLst>
                                          <p:attrName>ppt_w</p:attrName>
                                        </p:attrNameLst>
                                      </p:cBhvr>
                                      <p:tavLst>
                                        <p:tav tm="0">
                                          <p:val>
                                            <p:strVal val="4*#ppt_w"/>
                                          </p:val>
                                        </p:tav>
                                        <p:tav tm="100000">
                                          <p:val>
                                            <p:strVal val="#ppt_w"/>
                                          </p:val>
                                        </p:tav>
                                      </p:tavLst>
                                    </p:anim>
                                    <p:anim calcmode="lin" valueType="num">
                                      <p:cBhvr>
                                        <p:cTn id="203" dur="3250" fill="hold"/>
                                        <p:tgtEl>
                                          <p:spTgt spid="55"/>
                                        </p:tgtEl>
                                        <p:attrNameLst>
                                          <p:attrName>ppt_h</p:attrName>
                                        </p:attrNameLst>
                                      </p:cBhvr>
                                      <p:tavLst>
                                        <p:tav tm="0">
                                          <p:val>
                                            <p:strVal val="4*#ppt_h"/>
                                          </p:val>
                                        </p:tav>
                                        <p:tav tm="100000">
                                          <p:val>
                                            <p:strVal val="#ppt_h"/>
                                          </p:val>
                                        </p:tav>
                                      </p:tavLst>
                                    </p:anim>
                                  </p:childTnLst>
                                </p:cTn>
                              </p:par>
                              <p:par>
                                <p:cTn id="204" presetID="23" presetClass="entr" presetSubtype="32" fill="hold" grpId="0" nodeType="withEffect">
                                  <p:stCondLst>
                                    <p:cond delay="0"/>
                                  </p:stCondLst>
                                  <p:childTnLst>
                                    <p:set>
                                      <p:cBhvr>
                                        <p:cTn id="205" dur="1" fill="hold">
                                          <p:stCondLst>
                                            <p:cond delay="0"/>
                                          </p:stCondLst>
                                        </p:cTn>
                                        <p:tgtEl>
                                          <p:spTgt spid="56"/>
                                        </p:tgtEl>
                                        <p:attrNameLst>
                                          <p:attrName>style.visibility</p:attrName>
                                        </p:attrNameLst>
                                      </p:cBhvr>
                                      <p:to>
                                        <p:strVal val="visible"/>
                                      </p:to>
                                    </p:set>
                                    <p:anim calcmode="lin" valueType="num">
                                      <p:cBhvr>
                                        <p:cTn id="206" dur="3250" fill="hold"/>
                                        <p:tgtEl>
                                          <p:spTgt spid="56"/>
                                        </p:tgtEl>
                                        <p:attrNameLst>
                                          <p:attrName>ppt_w</p:attrName>
                                        </p:attrNameLst>
                                      </p:cBhvr>
                                      <p:tavLst>
                                        <p:tav tm="0">
                                          <p:val>
                                            <p:strVal val="4*#ppt_w"/>
                                          </p:val>
                                        </p:tav>
                                        <p:tav tm="100000">
                                          <p:val>
                                            <p:strVal val="#ppt_w"/>
                                          </p:val>
                                        </p:tav>
                                      </p:tavLst>
                                    </p:anim>
                                    <p:anim calcmode="lin" valueType="num">
                                      <p:cBhvr>
                                        <p:cTn id="207" dur="3250" fill="hold"/>
                                        <p:tgtEl>
                                          <p:spTgt spid="56"/>
                                        </p:tgtEl>
                                        <p:attrNameLst>
                                          <p:attrName>ppt_h</p:attrName>
                                        </p:attrNameLst>
                                      </p:cBhvr>
                                      <p:tavLst>
                                        <p:tav tm="0">
                                          <p:val>
                                            <p:strVal val="4*#ppt_h"/>
                                          </p:val>
                                        </p:tav>
                                        <p:tav tm="100000">
                                          <p:val>
                                            <p:strVal val="#ppt_h"/>
                                          </p:val>
                                        </p:tav>
                                      </p:tavLst>
                                    </p:anim>
                                  </p:childTnLst>
                                </p:cTn>
                              </p:par>
                              <p:par>
                                <p:cTn id="208" presetID="23" presetClass="entr" presetSubtype="32" fill="hold" grpId="0" nodeType="withEffect">
                                  <p:stCondLst>
                                    <p:cond delay="0"/>
                                  </p:stCondLst>
                                  <p:childTnLst>
                                    <p:set>
                                      <p:cBhvr>
                                        <p:cTn id="209" dur="1" fill="hold">
                                          <p:stCondLst>
                                            <p:cond delay="0"/>
                                          </p:stCondLst>
                                        </p:cTn>
                                        <p:tgtEl>
                                          <p:spTgt spid="57"/>
                                        </p:tgtEl>
                                        <p:attrNameLst>
                                          <p:attrName>style.visibility</p:attrName>
                                        </p:attrNameLst>
                                      </p:cBhvr>
                                      <p:to>
                                        <p:strVal val="visible"/>
                                      </p:to>
                                    </p:set>
                                    <p:anim calcmode="lin" valueType="num">
                                      <p:cBhvr>
                                        <p:cTn id="210" dur="3250" fill="hold"/>
                                        <p:tgtEl>
                                          <p:spTgt spid="57"/>
                                        </p:tgtEl>
                                        <p:attrNameLst>
                                          <p:attrName>ppt_w</p:attrName>
                                        </p:attrNameLst>
                                      </p:cBhvr>
                                      <p:tavLst>
                                        <p:tav tm="0">
                                          <p:val>
                                            <p:strVal val="4*#ppt_w"/>
                                          </p:val>
                                        </p:tav>
                                        <p:tav tm="100000">
                                          <p:val>
                                            <p:strVal val="#ppt_w"/>
                                          </p:val>
                                        </p:tav>
                                      </p:tavLst>
                                    </p:anim>
                                    <p:anim calcmode="lin" valueType="num">
                                      <p:cBhvr>
                                        <p:cTn id="211" dur="3250" fill="hold"/>
                                        <p:tgtEl>
                                          <p:spTgt spid="57"/>
                                        </p:tgtEl>
                                        <p:attrNameLst>
                                          <p:attrName>ppt_h</p:attrName>
                                        </p:attrNameLst>
                                      </p:cBhvr>
                                      <p:tavLst>
                                        <p:tav tm="0">
                                          <p:val>
                                            <p:strVal val="4*#ppt_h"/>
                                          </p:val>
                                        </p:tav>
                                        <p:tav tm="100000">
                                          <p:val>
                                            <p:strVal val="#ppt_h"/>
                                          </p:val>
                                        </p:tav>
                                      </p:tavLst>
                                    </p:anim>
                                  </p:childTnLst>
                                </p:cTn>
                              </p:par>
                              <p:par>
                                <p:cTn id="212" presetID="23" presetClass="entr" presetSubtype="32" fill="hold" grpId="0" nodeType="withEffect">
                                  <p:stCondLst>
                                    <p:cond delay="0"/>
                                  </p:stCondLst>
                                  <p:childTnLst>
                                    <p:set>
                                      <p:cBhvr>
                                        <p:cTn id="213" dur="1" fill="hold">
                                          <p:stCondLst>
                                            <p:cond delay="0"/>
                                          </p:stCondLst>
                                        </p:cTn>
                                        <p:tgtEl>
                                          <p:spTgt spid="58"/>
                                        </p:tgtEl>
                                        <p:attrNameLst>
                                          <p:attrName>style.visibility</p:attrName>
                                        </p:attrNameLst>
                                      </p:cBhvr>
                                      <p:to>
                                        <p:strVal val="visible"/>
                                      </p:to>
                                    </p:set>
                                    <p:anim calcmode="lin" valueType="num">
                                      <p:cBhvr>
                                        <p:cTn id="214" dur="3250" fill="hold"/>
                                        <p:tgtEl>
                                          <p:spTgt spid="58"/>
                                        </p:tgtEl>
                                        <p:attrNameLst>
                                          <p:attrName>ppt_w</p:attrName>
                                        </p:attrNameLst>
                                      </p:cBhvr>
                                      <p:tavLst>
                                        <p:tav tm="0">
                                          <p:val>
                                            <p:strVal val="4*#ppt_w"/>
                                          </p:val>
                                        </p:tav>
                                        <p:tav tm="100000">
                                          <p:val>
                                            <p:strVal val="#ppt_w"/>
                                          </p:val>
                                        </p:tav>
                                      </p:tavLst>
                                    </p:anim>
                                    <p:anim calcmode="lin" valueType="num">
                                      <p:cBhvr>
                                        <p:cTn id="215" dur="3250" fill="hold"/>
                                        <p:tgtEl>
                                          <p:spTgt spid="58"/>
                                        </p:tgtEl>
                                        <p:attrNameLst>
                                          <p:attrName>ppt_h</p:attrName>
                                        </p:attrNameLst>
                                      </p:cBhvr>
                                      <p:tavLst>
                                        <p:tav tm="0">
                                          <p:val>
                                            <p:strVal val="4*#ppt_h"/>
                                          </p:val>
                                        </p:tav>
                                        <p:tav tm="100000">
                                          <p:val>
                                            <p:strVal val="#ppt_h"/>
                                          </p:val>
                                        </p:tav>
                                      </p:tavLst>
                                    </p:anim>
                                  </p:childTnLst>
                                </p:cTn>
                              </p:par>
                              <p:par>
                                <p:cTn id="216" presetID="23" presetClass="entr" presetSubtype="32" fill="hold" grpId="0" nodeType="withEffect">
                                  <p:stCondLst>
                                    <p:cond delay="0"/>
                                  </p:stCondLst>
                                  <p:childTnLst>
                                    <p:set>
                                      <p:cBhvr>
                                        <p:cTn id="217" dur="1" fill="hold">
                                          <p:stCondLst>
                                            <p:cond delay="0"/>
                                          </p:stCondLst>
                                        </p:cTn>
                                        <p:tgtEl>
                                          <p:spTgt spid="59"/>
                                        </p:tgtEl>
                                        <p:attrNameLst>
                                          <p:attrName>style.visibility</p:attrName>
                                        </p:attrNameLst>
                                      </p:cBhvr>
                                      <p:to>
                                        <p:strVal val="visible"/>
                                      </p:to>
                                    </p:set>
                                    <p:anim calcmode="lin" valueType="num">
                                      <p:cBhvr>
                                        <p:cTn id="218" dur="3250" fill="hold"/>
                                        <p:tgtEl>
                                          <p:spTgt spid="59"/>
                                        </p:tgtEl>
                                        <p:attrNameLst>
                                          <p:attrName>ppt_w</p:attrName>
                                        </p:attrNameLst>
                                      </p:cBhvr>
                                      <p:tavLst>
                                        <p:tav tm="0">
                                          <p:val>
                                            <p:strVal val="4*#ppt_w"/>
                                          </p:val>
                                        </p:tav>
                                        <p:tav tm="100000">
                                          <p:val>
                                            <p:strVal val="#ppt_w"/>
                                          </p:val>
                                        </p:tav>
                                      </p:tavLst>
                                    </p:anim>
                                    <p:anim calcmode="lin" valueType="num">
                                      <p:cBhvr>
                                        <p:cTn id="219" dur="3250" fill="hold"/>
                                        <p:tgtEl>
                                          <p:spTgt spid="59"/>
                                        </p:tgtEl>
                                        <p:attrNameLst>
                                          <p:attrName>ppt_h</p:attrName>
                                        </p:attrNameLst>
                                      </p:cBhvr>
                                      <p:tavLst>
                                        <p:tav tm="0">
                                          <p:val>
                                            <p:strVal val="4*#ppt_h"/>
                                          </p:val>
                                        </p:tav>
                                        <p:tav tm="100000">
                                          <p:val>
                                            <p:strVal val="#ppt_h"/>
                                          </p:val>
                                        </p:tav>
                                      </p:tavLst>
                                    </p:anim>
                                  </p:childTnLst>
                                </p:cTn>
                              </p:par>
                              <p:par>
                                <p:cTn id="220" presetID="23" presetClass="entr" presetSubtype="32" fill="hold" grpId="0" nodeType="withEffect">
                                  <p:stCondLst>
                                    <p:cond delay="0"/>
                                  </p:stCondLst>
                                  <p:childTnLst>
                                    <p:set>
                                      <p:cBhvr>
                                        <p:cTn id="221" dur="1" fill="hold">
                                          <p:stCondLst>
                                            <p:cond delay="0"/>
                                          </p:stCondLst>
                                        </p:cTn>
                                        <p:tgtEl>
                                          <p:spTgt spid="60"/>
                                        </p:tgtEl>
                                        <p:attrNameLst>
                                          <p:attrName>style.visibility</p:attrName>
                                        </p:attrNameLst>
                                      </p:cBhvr>
                                      <p:to>
                                        <p:strVal val="visible"/>
                                      </p:to>
                                    </p:set>
                                    <p:anim calcmode="lin" valueType="num">
                                      <p:cBhvr>
                                        <p:cTn id="222" dur="3250" fill="hold"/>
                                        <p:tgtEl>
                                          <p:spTgt spid="60"/>
                                        </p:tgtEl>
                                        <p:attrNameLst>
                                          <p:attrName>ppt_w</p:attrName>
                                        </p:attrNameLst>
                                      </p:cBhvr>
                                      <p:tavLst>
                                        <p:tav tm="0">
                                          <p:val>
                                            <p:strVal val="4*#ppt_w"/>
                                          </p:val>
                                        </p:tav>
                                        <p:tav tm="100000">
                                          <p:val>
                                            <p:strVal val="#ppt_w"/>
                                          </p:val>
                                        </p:tav>
                                      </p:tavLst>
                                    </p:anim>
                                    <p:anim calcmode="lin" valueType="num">
                                      <p:cBhvr>
                                        <p:cTn id="223" dur="3250" fill="hold"/>
                                        <p:tgtEl>
                                          <p:spTgt spid="60"/>
                                        </p:tgtEl>
                                        <p:attrNameLst>
                                          <p:attrName>ppt_h</p:attrName>
                                        </p:attrNameLst>
                                      </p:cBhvr>
                                      <p:tavLst>
                                        <p:tav tm="0">
                                          <p:val>
                                            <p:strVal val="4*#ppt_h"/>
                                          </p:val>
                                        </p:tav>
                                        <p:tav tm="100000">
                                          <p:val>
                                            <p:strVal val="#ppt_h"/>
                                          </p:val>
                                        </p:tav>
                                      </p:tavLst>
                                    </p:anim>
                                  </p:childTnLst>
                                </p:cTn>
                              </p:par>
                              <p:par>
                                <p:cTn id="224" presetID="23" presetClass="entr" presetSubtype="32" fill="hold" grpId="0" nodeType="withEffect">
                                  <p:stCondLst>
                                    <p:cond delay="0"/>
                                  </p:stCondLst>
                                  <p:childTnLst>
                                    <p:set>
                                      <p:cBhvr>
                                        <p:cTn id="225" dur="1" fill="hold">
                                          <p:stCondLst>
                                            <p:cond delay="0"/>
                                          </p:stCondLst>
                                        </p:cTn>
                                        <p:tgtEl>
                                          <p:spTgt spid="61"/>
                                        </p:tgtEl>
                                        <p:attrNameLst>
                                          <p:attrName>style.visibility</p:attrName>
                                        </p:attrNameLst>
                                      </p:cBhvr>
                                      <p:to>
                                        <p:strVal val="visible"/>
                                      </p:to>
                                    </p:set>
                                    <p:anim calcmode="lin" valueType="num">
                                      <p:cBhvr>
                                        <p:cTn id="226" dur="3250" fill="hold"/>
                                        <p:tgtEl>
                                          <p:spTgt spid="61"/>
                                        </p:tgtEl>
                                        <p:attrNameLst>
                                          <p:attrName>ppt_w</p:attrName>
                                        </p:attrNameLst>
                                      </p:cBhvr>
                                      <p:tavLst>
                                        <p:tav tm="0">
                                          <p:val>
                                            <p:strVal val="4*#ppt_w"/>
                                          </p:val>
                                        </p:tav>
                                        <p:tav tm="100000">
                                          <p:val>
                                            <p:strVal val="#ppt_w"/>
                                          </p:val>
                                        </p:tav>
                                      </p:tavLst>
                                    </p:anim>
                                    <p:anim calcmode="lin" valueType="num">
                                      <p:cBhvr>
                                        <p:cTn id="227" dur="3250" fill="hold"/>
                                        <p:tgtEl>
                                          <p:spTgt spid="61"/>
                                        </p:tgtEl>
                                        <p:attrNameLst>
                                          <p:attrName>ppt_h</p:attrName>
                                        </p:attrNameLst>
                                      </p:cBhvr>
                                      <p:tavLst>
                                        <p:tav tm="0">
                                          <p:val>
                                            <p:strVal val="4*#ppt_h"/>
                                          </p:val>
                                        </p:tav>
                                        <p:tav tm="100000">
                                          <p:val>
                                            <p:strVal val="#ppt_h"/>
                                          </p:val>
                                        </p:tav>
                                      </p:tavLst>
                                    </p:anim>
                                  </p:childTnLst>
                                </p:cTn>
                              </p:par>
                              <p:par>
                                <p:cTn id="228" presetID="23" presetClass="entr" presetSubtype="32" fill="hold" grpId="0" nodeType="withEffect">
                                  <p:stCondLst>
                                    <p:cond delay="0"/>
                                  </p:stCondLst>
                                  <p:childTnLst>
                                    <p:set>
                                      <p:cBhvr>
                                        <p:cTn id="229" dur="1" fill="hold">
                                          <p:stCondLst>
                                            <p:cond delay="0"/>
                                          </p:stCondLst>
                                        </p:cTn>
                                        <p:tgtEl>
                                          <p:spTgt spid="62"/>
                                        </p:tgtEl>
                                        <p:attrNameLst>
                                          <p:attrName>style.visibility</p:attrName>
                                        </p:attrNameLst>
                                      </p:cBhvr>
                                      <p:to>
                                        <p:strVal val="visible"/>
                                      </p:to>
                                    </p:set>
                                    <p:anim calcmode="lin" valueType="num">
                                      <p:cBhvr>
                                        <p:cTn id="230" dur="3250" fill="hold"/>
                                        <p:tgtEl>
                                          <p:spTgt spid="62"/>
                                        </p:tgtEl>
                                        <p:attrNameLst>
                                          <p:attrName>ppt_w</p:attrName>
                                        </p:attrNameLst>
                                      </p:cBhvr>
                                      <p:tavLst>
                                        <p:tav tm="0">
                                          <p:val>
                                            <p:strVal val="4*#ppt_w"/>
                                          </p:val>
                                        </p:tav>
                                        <p:tav tm="100000">
                                          <p:val>
                                            <p:strVal val="#ppt_w"/>
                                          </p:val>
                                        </p:tav>
                                      </p:tavLst>
                                    </p:anim>
                                    <p:anim calcmode="lin" valueType="num">
                                      <p:cBhvr>
                                        <p:cTn id="231" dur="3250" fill="hold"/>
                                        <p:tgtEl>
                                          <p:spTgt spid="62"/>
                                        </p:tgtEl>
                                        <p:attrNameLst>
                                          <p:attrName>ppt_h</p:attrName>
                                        </p:attrNameLst>
                                      </p:cBhvr>
                                      <p:tavLst>
                                        <p:tav tm="0">
                                          <p:val>
                                            <p:strVal val="4*#ppt_h"/>
                                          </p:val>
                                        </p:tav>
                                        <p:tav tm="100000">
                                          <p:val>
                                            <p:strVal val="#ppt_h"/>
                                          </p:val>
                                        </p:tav>
                                      </p:tavLst>
                                    </p:anim>
                                  </p:childTnLst>
                                </p:cTn>
                              </p:par>
                              <p:par>
                                <p:cTn id="232" presetID="23" presetClass="entr" presetSubtype="32" fill="hold" grpId="0" nodeType="withEffect">
                                  <p:stCondLst>
                                    <p:cond delay="0"/>
                                  </p:stCondLst>
                                  <p:childTnLst>
                                    <p:set>
                                      <p:cBhvr>
                                        <p:cTn id="233" dur="1" fill="hold">
                                          <p:stCondLst>
                                            <p:cond delay="0"/>
                                          </p:stCondLst>
                                        </p:cTn>
                                        <p:tgtEl>
                                          <p:spTgt spid="63"/>
                                        </p:tgtEl>
                                        <p:attrNameLst>
                                          <p:attrName>style.visibility</p:attrName>
                                        </p:attrNameLst>
                                      </p:cBhvr>
                                      <p:to>
                                        <p:strVal val="visible"/>
                                      </p:to>
                                    </p:set>
                                    <p:anim calcmode="lin" valueType="num">
                                      <p:cBhvr>
                                        <p:cTn id="234" dur="3250" fill="hold"/>
                                        <p:tgtEl>
                                          <p:spTgt spid="63"/>
                                        </p:tgtEl>
                                        <p:attrNameLst>
                                          <p:attrName>ppt_w</p:attrName>
                                        </p:attrNameLst>
                                      </p:cBhvr>
                                      <p:tavLst>
                                        <p:tav tm="0">
                                          <p:val>
                                            <p:strVal val="4*#ppt_w"/>
                                          </p:val>
                                        </p:tav>
                                        <p:tav tm="100000">
                                          <p:val>
                                            <p:strVal val="#ppt_w"/>
                                          </p:val>
                                        </p:tav>
                                      </p:tavLst>
                                    </p:anim>
                                    <p:anim calcmode="lin" valueType="num">
                                      <p:cBhvr>
                                        <p:cTn id="235" dur="3250" fill="hold"/>
                                        <p:tgtEl>
                                          <p:spTgt spid="63"/>
                                        </p:tgtEl>
                                        <p:attrNameLst>
                                          <p:attrName>ppt_h</p:attrName>
                                        </p:attrNameLst>
                                      </p:cBhvr>
                                      <p:tavLst>
                                        <p:tav tm="0">
                                          <p:val>
                                            <p:strVal val="4*#ppt_h"/>
                                          </p:val>
                                        </p:tav>
                                        <p:tav tm="100000">
                                          <p:val>
                                            <p:strVal val="#ppt_h"/>
                                          </p:val>
                                        </p:tav>
                                      </p:tavLst>
                                    </p:anim>
                                  </p:childTnLst>
                                </p:cTn>
                              </p:par>
                              <p:par>
                                <p:cTn id="236" presetID="23" presetClass="entr" presetSubtype="32" fill="hold" grpId="0" nodeType="withEffect">
                                  <p:stCondLst>
                                    <p:cond delay="0"/>
                                  </p:stCondLst>
                                  <p:childTnLst>
                                    <p:set>
                                      <p:cBhvr>
                                        <p:cTn id="237" dur="1" fill="hold">
                                          <p:stCondLst>
                                            <p:cond delay="0"/>
                                          </p:stCondLst>
                                        </p:cTn>
                                        <p:tgtEl>
                                          <p:spTgt spid="64"/>
                                        </p:tgtEl>
                                        <p:attrNameLst>
                                          <p:attrName>style.visibility</p:attrName>
                                        </p:attrNameLst>
                                      </p:cBhvr>
                                      <p:to>
                                        <p:strVal val="visible"/>
                                      </p:to>
                                    </p:set>
                                    <p:anim calcmode="lin" valueType="num">
                                      <p:cBhvr>
                                        <p:cTn id="238" dur="3250" fill="hold"/>
                                        <p:tgtEl>
                                          <p:spTgt spid="64"/>
                                        </p:tgtEl>
                                        <p:attrNameLst>
                                          <p:attrName>ppt_w</p:attrName>
                                        </p:attrNameLst>
                                      </p:cBhvr>
                                      <p:tavLst>
                                        <p:tav tm="0">
                                          <p:val>
                                            <p:strVal val="4*#ppt_w"/>
                                          </p:val>
                                        </p:tav>
                                        <p:tav tm="100000">
                                          <p:val>
                                            <p:strVal val="#ppt_w"/>
                                          </p:val>
                                        </p:tav>
                                      </p:tavLst>
                                    </p:anim>
                                    <p:anim calcmode="lin" valueType="num">
                                      <p:cBhvr>
                                        <p:cTn id="239" dur="3250" fill="hold"/>
                                        <p:tgtEl>
                                          <p:spTgt spid="64"/>
                                        </p:tgtEl>
                                        <p:attrNameLst>
                                          <p:attrName>ppt_h</p:attrName>
                                        </p:attrNameLst>
                                      </p:cBhvr>
                                      <p:tavLst>
                                        <p:tav tm="0">
                                          <p:val>
                                            <p:strVal val="4*#ppt_h"/>
                                          </p:val>
                                        </p:tav>
                                        <p:tav tm="100000">
                                          <p:val>
                                            <p:strVal val="#ppt_h"/>
                                          </p:val>
                                        </p:tav>
                                      </p:tavLst>
                                    </p:anim>
                                  </p:childTnLst>
                                </p:cTn>
                              </p:par>
                              <p:par>
                                <p:cTn id="240" presetID="23" presetClass="entr" presetSubtype="32" fill="hold" grpId="0" nodeType="withEffect">
                                  <p:stCondLst>
                                    <p:cond delay="0"/>
                                  </p:stCondLst>
                                  <p:childTnLst>
                                    <p:set>
                                      <p:cBhvr>
                                        <p:cTn id="241" dur="1" fill="hold">
                                          <p:stCondLst>
                                            <p:cond delay="0"/>
                                          </p:stCondLst>
                                        </p:cTn>
                                        <p:tgtEl>
                                          <p:spTgt spid="65"/>
                                        </p:tgtEl>
                                        <p:attrNameLst>
                                          <p:attrName>style.visibility</p:attrName>
                                        </p:attrNameLst>
                                      </p:cBhvr>
                                      <p:to>
                                        <p:strVal val="visible"/>
                                      </p:to>
                                    </p:set>
                                    <p:anim calcmode="lin" valueType="num">
                                      <p:cBhvr>
                                        <p:cTn id="242" dur="3250" fill="hold"/>
                                        <p:tgtEl>
                                          <p:spTgt spid="65"/>
                                        </p:tgtEl>
                                        <p:attrNameLst>
                                          <p:attrName>ppt_w</p:attrName>
                                        </p:attrNameLst>
                                      </p:cBhvr>
                                      <p:tavLst>
                                        <p:tav tm="0">
                                          <p:val>
                                            <p:strVal val="4*#ppt_w"/>
                                          </p:val>
                                        </p:tav>
                                        <p:tav tm="100000">
                                          <p:val>
                                            <p:strVal val="#ppt_w"/>
                                          </p:val>
                                        </p:tav>
                                      </p:tavLst>
                                    </p:anim>
                                    <p:anim calcmode="lin" valueType="num">
                                      <p:cBhvr>
                                        <p:cTn id="243" dur="3250" fill="hold"/>
                                        <p:tgtEl>
                                          <p:spTgt spid="65"/>
                                        </p:tgtEl>
                                        <p:attrNameLst>
                                          <p:attrName>ppt_h</p:attrName>
                                        </p:attrNameLst>
                                      </p:cBhvr>
                                      <p:tavLst>
                                        <p:tav tm="0">
                                          <p:val>
                                            <p:strVal val="4*#ppt_h"/>
                                          </p:val>
                                        </p:tav>
                                        <p:tav tm="100000">
                                          <p:val>
                                            <p:strVal val="#ppt_h"/>
                                          </p:val>
                                        </p:tav>
                                      </p:tavLst>
                                    </p:anim>
                                  </p:childTnLst>
                                </p:cTn>
                              </p:par>
                              <p:par>
                                <p:cTn id="244" presetID="23" presetClass="entr" presetSubtype="32" fill="hold" grpId="0" nodeType="withEffect">
                                  <p:stCondLst>
                                    <p:cond delay="0"/>
                                  </p:stCondLst>
                                  <p:childTnLst>
                                    <p:set>
                                      <p:cBhvr>
                                        <p:cTn id="245" dur="1" fill="hold">
                                          <p:stCondLst>
                                            <p:cond delay="0"/>
                                          </p:stCondLst>
                                        </p:cTn>
                                        <p:tgtEl>
                                          <p:spTgt spid="66"/>
                                        </p:tgtEl>
                                        <p:attrNameLst>
                                          <p:attrName>style.visibility</p:attrName>
                                        </p:attrNameLst>
                                      </p:cBhvr>
                                      <p:to>
                                        <p:strVal val="visible"/>
                                      </p:to>
                                    </p:set>
                                    <p:anim calcmode="lin" valueType="num">
                                      <p:cBhvr>
                                        <p:cTn id="246" dur="3250" fill="hold"/>
                                        <p:tgtEl>
                                          <p:spTgt spid="66"/>
                                        </p:tgtEl>
                                        <p:attrNameLst>
                                          <p:attrName>ppt_w</p:attrName>
                                        </p:attrNameLst>
                                      </p:cBhvr>
                                      <p:tavLst>
                                        <p:tav tm="0">
                                          <p:val>
                                            <p:strVal val="4*#ppt_w"/>
                                          </p:val>
                                        </p:tav>
                                        <p:tav tm="100000">
                                          <p:val>
                                            <p:strVal val="#ppt_w"/>
                                          </p:val>
                                        </p:tav>
                                      </p:tavLst>
                                    </p:anim>
                                    <p:anim calcmode="lin" valueType="num">
                                      <p:cBhvr>
                                        <p:cTn id="247" dur="3250" fill="hold"/>
                                        <p:tgtEl>
                                          <p:spTgt spid="66"/>
                                        </p:tgtEl>
                                        <p:attrNameLst>
                                          <p:attrName>ppt_h</p:attrName>
                                        </p:attrNameLst>
                                      </p:cBhvr>
                                      <p:tavLst>
                                        <p:tav tm="0">
                                          <p:val>
                                            <p:strVal val="4*#ppt_h"/>
                                          </p:val>
                                        </p:tav>
                                        <p:tav tm="100000">
                                          <p:val>
                                            <p:strVal val="#ppt_h"/>
                                          </p:val>
                                        </p:tav>
                                      </p:tavLst>
                                    </p:anim>
                                  </p:childTnLst>
                                </p:cTn>
                              </p:par>
                              <p:par>
                                <p:cTn id="248" presetID="23" presetClass="entr" presetSubtype="32" fill="hold" grpId="0" nodeType="withEffect">
                                  <p:stCondLst>
                                    <p:cond delay="0"/>
                                  </p:stCondLst>
                                  <p:childTnLst>
                                    <p:set>
                                      <p:cBhvr>
                                        <p:cTn id="249" dur="1" fill="hold">
                                          <p:stCondLst>
                                            <p:cond delay="0"/>
                                          </p:stCondLst>
                                        </p:cTn>
                                        <p:tgtEl>
                                          <p:spTgt spid="67"/>
                                        </p:tgtEl>
                                        <p:attrNameLst>
                                          <p:attrName>style.visibility</p:attrName>
                                        </p:attrNameLst>
                                      </p:cBhvr>
                                      <p:to>
                                        <p:strVal val="visible"/>
                                      </p:to>
                                    </p:set>
                                    <p:anim calcmode="lin" valueType="num">
                                      <p:cBhvr>
                                        <p:cTn id="250" dur="3250" fill="hold"/>
                                        <p:tgtEl>
                                          <p:spTgt spid="67"/>
                                        </p:tgtEl>
                                        <p:attrNameLst>
                                          <p:attrName>ppt_w</p:attrName>
                                        </p:attrNameLst>
                                      </p:cBhvr>
                                      <p:tavLst>
                                        <p:tav tm="0">
                                          <p:val>
                                            <p:strVal val="4*#ppt_w"/>
                                          </p:val>
                                        </p:tav>
                                        <p:tav tm="100000">
                                          <p:val>
                                            <p:strVal val="#ppt_w"/>
                                          </p:val>
                                        </p:tav>
                                      </p:tavLst>
                                    </p:anim>
                                    <p:anim calcmode="lin" valueType="num">
                                      <p:cBhvr>
                                        <p:cTn id="251" dur="3250" fill="hold"/>
                                        <p:tgtEl>
                                          <p:spTgt spid="67"/>
                                        </p:tgtEl>
                                        <p:attrNameLst>
                                          <p:attrName>ppt_h</p:attrName>
                                        </p:attrNameLst>
                                      </p:cBhvr>
                                      <p:tavLst>
                                        <p:tav tm="0">
                                          <p:val>
                                            <p:strVal val="4*#ppt_h"/>
                                          </p:val>
                                        </p:tav>
                                        <p:tav tm="100000">
                                          <p:val>
                                            <p:strVal val="#ppt_h"/>
                                          </p:val>
                                        </p:tav>
                                      </p:tavLst>
                                    </p:anim>
                                  </p:childTnLst>
                                </p:cTn>
                              </p:par>
                              <p:par>
                                <p:cTn id="252" presetID="23" presetClass="entr" presetSubtype="32" fill="hold" grpId="0" nodeType="withEffect">
                                  <p:stCondLst>
                                    <p:cond delay="0"/>
                                  </p:stCondLst>
                                  <p:childTnLst>
                                    <p:set>
                                      <p:cBhvr>
                                        <p:cTn id="253" dur="1" fill="hold">
                                          <p:stCondLst>
                                            <p:cond delay="0"/>
                                          </p:stCondLst>
                                        </p:cTn>
                                        <p:tgtEl>
                                          <p:spTgt spid="68"/>
                                        </p:tgtEl>
                                        <p:attrNameLst>
                                          <p:attrName>style.visibility</p:attrName>
                                        </p:attrNameLst>
                                      </p:cBhvr>
                                      <p:to>
                                        <p:strVal val="visible"/>
                                      </p:to>
                                    </p:set>
                                    <p:anim calcmode="lin" valueType="num">
                                      <p:cBhvr>
                                        <p:cTn id="254" dur="3250" fill="hold"/>
                                        <p:tgtEl>
                                          <p:spTgt spid="68"/>
                                        </p:tgtEl>
                                        <p:attrNameLst>
                                          <p:attrName>ppt_w</p:attrName>
                                        </p:attrNameLst>
                                      </p:cBhvr>
                                      <p:tavLst>
                                        <p:tav tm="0">
                                          <p:val>
                                            <p:strVal val="4*#ppt_w"/>
                                          </p:val>
                                        </p:tav>
                                        <p:tav tm="100000">
                                          <p:val>
                                            <p:strVal val="#ppt_w"/>
                                          </p:val>
                                        </p:tav>
                                      </p:tavLst>
                                    </p:anim>
                                    <p:anim calcmode="lin" valueType="num">
                                      <p:cBhvr>
                                        <p:cTn id="255" dur="3250" fill="hold"/>
                                        <p:tgtEl>
                                          <p:spTgt spid="68"/>
                                        </p:tgtEl>
                                        <p:attrNameLst>
                                          <p:attrName>ppt_h</p:attrName>
                                        </p:attrNameLst>
                                      </p:cBhvr>
                                      <p:tavLst>
                                        <p:tav tm="0">
                                          <p:val>
                                            <p:strVal val="4*#ppt_h"/>
                                          </p:val>
                                        </p:tav>
                                        <p:tav tm="100000">
                                          <p:val>
                                            <p:strVal val="#ppt_h"/>
                                          </p:val>
                                        </p:tav>
                                      </p:tavLst>
                                    </p:anim>
                                  </p:childTnLst>
                                </p:cTn>
                              </p:par>
                              <p:par>
                                <p:cTn id="256" presetID="23" presetClass="entr" presetSubtype="32" fill="hold" grpId="0" nodeType="withEffect">
                                  <p:stCondLst>
                                    <p:cond delay="0"/>
                                  </p:stCondLst>
                                  <p:childTnLst>
                                    <p:set>
                                      <p:cBhvr>
                                        <p:cTn id="257" dur="1" fill="hold">
                                          <p:stCondLst>
                                            <p:cond delay="0"/>
                                          </p:stCondLst>
                                        </p:cTn>
                                        <p:tgtEl>
                                          <p:spTgt spid="69"/>
                                        </p:tgtEl>
                                        <p:attrNameLst>
                                          <p:attrName>style.visibility</p:attrName>
                                        </p:attrNameLst>
                                      </p:cBhvr>
                                      <p:to>
                                        <p:strVal val="visible"/>
                                      </p:to>
                                    </p:set>
                                    <p:anim calcmode="lin" valueType="num">
                                      <p:cBhvr>
                                        <p:cTn id="258" dur="3250" fill="hold"/>
                                        <p:tgtEl>
                                          <p:spTgt spid="69"/>
                                        </p:tgtEl>
                                        <p:attrNameLst>
                                          <p:attrName>ppt_w</p:attrName>
                                        </p:attrNameLst>
                                      </p:cBhvr>
                                      <p:tavLst>
                                        <p:tav tm="0">
                                          <p:val>
                                            <p:strVal val="4*#ppt_w"/>
                                          </p:val>
                                        </p:tav>
                                        <p:tav tm="100000">
                                          <p:val>
                                            <p:strVal val="#ppt_w"/>
                                          </p:val>
                                        </p:tav>
                                      </p:tavLst>
                                    </p:anim>
                                    <p:anim calcmode="lin" valueType="num">
                                      <p:cBhvr>
                                        <p:cTn id="259" dur="3250" fill="hold"/>
                                        <p:tgtEl>
                                          <p:spTgt spid="69"/>
                                        </p:tgtEl>
                                        <p:attrNameLst>
                                          <p:attrName>ppt_h</p:attrName>
                                        </p:attrNameLst>
                                      </p:cBhvr>
                                      <p:tavLst>
                                        <p:tav tm="0">
                                          <p:val>
                                            <p:strVal val="4*#ppt_h"/>
                                          </p:val>
                                        </p:tav>
                                        <p:tav tm="100000">
                                          <p:val>
                                            <p:strVal val="#ppt_h"/>
                                          </p:val>
                                        </p:tav>
                                      </p:tavLst>
                                    </p:anim>
                                  </p:childTnLst>
                                </p:cTn>
                              </p:par>
                              <p:par>
                                <p:cTn id="260" presetID="23" presetClass="entr" presetSubtype="32" fill="hold" grpId="0" nodeType="withEffect">
                                  <p:stCondLst>
                                    <p:cond delay="0"/>
                                  </p:stCondLst>
                                  <p:childTnLst>
                                    <p:set>
                                      <p:cBhvr>
                                        <p:cTn id="261" dur="1" fill="hold">
                                          <p:stCondLst>
                                            <p:cond delay="0"/>
                                          </p:stCondLst>
                                        </p:cTn>
                                        <p:tgtEl>
                                          <p:spTgt spid="70"/>
                                        </p:tgtEl>
                                        <p:attrNameLst>
                                          <p:attrName>style.visibility</p:attrName>
                                        </p:attrNameLst>
                                      </p:cBhvr>
                                      <p:to>
                                        <p:strVal val="visible"/>
                                      </p:to>
                                    </p:set>
                                    <p:anim calcmode="lin" valueType="num">
                                      <p:cBhvr>
                                        <p:cTn id="262" dur="3250" fill="hold"/>
                                        <p:tgtEl>
                                          <p:spTgt spid="70"/>
                                        </p:tgtEl>
                                        <p:attrNameLst>
                                          <p:attrName>ppt_w</p:attrName>
                                        </p:attrNameLst>
                                      </p:cBhvr>
                                      <p:tavLst>
                                        <p:tav tm="0">
                                          <p:val>
                                            <p:strVal val="4*#ppt_w"/>
                                          </p:val>
                                        </p:tav>
                                        <p:tav tm="100000">
                                          <p:val>
                                            <p:strVal val="#ppt_w"/>
                                          </p:val>
                                        </p:tav>
                                      </p:tavLst>
                                    </p:anim>
                                    <p:anim calcmode="lin" valueType="num">
                                      <p:cBhvr>
                                        <p:cTn id="263" dur="3250" fill="hold"/>
                                        <p:tgtEl>
                                          <p:spTgt spid="70"/>
                                        </p:tgtEl>
                                        <p:attrNameLst>
                                          <p:attrName>ppt_h</p:attrName>
                                        </p:attrNameLst>
                                      </p:cBhvr>
                                      <p:tavLst>
                                        <p:tav tm="0">
                                          <p:val>
                                            <p:strVal val="4*#ppt_h"/>
                                          </p:val>
                                        </p:tav>
                                        <p:tav tm="100000">
                                          <p:val>
                                            <p:strVal val="#ppt_h"/>
                                          </p:val>
                                        </p:tav>
                                      </p:tavLst>
                                    </p:anim>
                                  </p:childTnLst>
                                </p:cTn>
                              </p:par>
                              <p:par>
                                <p:cTn id="264" presetID="8" presetClass="emph" presetSubtype="0" repeatCount="indefinite" fill="hold" grpId="1" nodeType="withEffect">
                                  <p:stCondLst>
                                    <p:cond delay="0"/>
                                  </p:stCondLst>
                                  <p:childTnLst>
                                    <p:animRot by="21600000">
                                      <p:cBhvr>
                                        <p:cTn id="265" dur="3250" fill="hold"/>
                                        <p:tgtEl>
                                          <p:spTgt spid="2"/>
                                        </p:tgtEl>
                                        <p:attrNameLst>
                                          <p:attrName>r</p:attrName>
                                        </p:attrNameLst>
                                      </p:cBhvr>
                                    </p:animRot>
                                  </p:childTnLst>
                                </p:cTn>
                              </p:par>
                              <p:par>
                                <p:cTn id="266" presetID="8" presetClass="emph" presetSubtype="0" repeatCount="indefinite" fill="hold" grpId="1" nodeType="withEffect">
                                  <p:stCondLst>
                                    <p:cond delay="0"/>
                                  </p:stCondLst>
                                  <p:childTnLst>
                                    <p:animRot by="21600000">
                                      <p:cBhvr>
                                        <p:cTn id="267" dur="3250" fill="hold"/>
                                        <p:tgtEl>
                                          <p:spTgt spid="3"/>
                                        </p:tgtEl>
                                        <p:attrNameLst>
                                          <p:attrName>r</p:attrName>
                                        </p:attrNameLst>
                                      </p:cBhvr>
                                    </p:animRot>
                                  </p:childTnLst>
                                </p:cTn>
                              </p:par>
                              <p:par>
                                <p:cTn id="268" presetID="8" presetClass="emph" presetSubtype="0" repeatCount="indefinite" fill="hold" grpId="1" nodeType="withEffect">
                                  <p:stCondLst>
                                    <p:cond delay="0"/>
                                  </p:stCondLst>
                                  <p:childTnLst>
                                    <p:animRot by="21600000">
                                      <p:cBhvr>
                                        <p:cTn id="269" dur="3250" fill="hold"/>
                                        <p:tgtEl>
                                          <p:spTgt spid="4"/>
                                        </p:tgtEl>
                                        <p:attrNameLst>
                                          <p:attrName>r</p:attrName>
                                        </p:attrNameLst>
                                      </p:cBhvr>
                                    </p:animRot>
                                  </p:childTnLst>
                                </p:cTn>
                              </p:par>
                              <p:par>
                                <p:cTn id="270" presetID="8" presetClass="emph" presetSubtype="0" repeatCount="indefinite" fill="hold" grpId="1" nodeType="withEffect">
                                  <p:stCondLst>
                                    <p:cond delay="0"/>
                                  </p:stCondLst>
                                  <p:childTnLst>
                                    <p:animRot by="21600000">
                                      <p:cBhvr>
                                        <p:cTn id="271" dur="3250" fill="hold"/>
                                        <p:tgtEl>
                                          <p:spTgt spid="5"/>
                                        </p:tgtEl>
                                        <p:attrNameLst>
                                          <p:attrName>r</p:attrName>
                                        </p:attrNameLst>
                                      </p:cBhvr>
                                    </p:animRot>
                                  </p:childTnLst>
                                </p:cTn>
                              </p:par>
                              <p:par>
                                <p:cTn id="272" presetID="8" presetClass="emph" presetSubtype="0" repeatCount="indefinite" fill="hold" grpId="1" nodeType="withEffect">
                                  <p:stCondLst>
                                    <p:cond delay="0"/>
                                  </p:stCondLst>
                                  <p:childTnLst>
                                    <p:animRot by="21600000">
                                      <p:cBhvr>
                                        <p:cTn id="273" dur="3250" fill="hold"/>
                                        <p:tgtEl>
                                          <p:spTgt spid="6"/>
                                        </p:tgtEl>
                                        <p:attrNameLst>
                                          <p:attrName>r</p:attrName>
                                        </p:attrNameLst>
                                      </p:cBhvr>
                                    </p:animRot>
                                  </p:childTnLst>
                                </p:cTn>
                              </p:par>
                              <p:par>
                                <p:cTn id="274" presetID="8" presetClass="emph" presetSubtype="0" repeatCount="indefinite" fill="hold" grpId="1" nodeType="withEffect">
                                  <p:stCondLst>
                                    <p:cond delay="0"/>
                                  </p:stCondLst>
                                  <p:childTnLst>
                                    <p:animRot by="21600000">
                                      <p:cBhvr>
                                        <p:cTn id="275" dur="3250" fill="hold"/>
                                        <p:tgtEl>
                                          <p:spTgt spid="7"/>
                                        </p:tgtEl>
                                        <p:attrNameLst>
                                          <p:attrName>r</p:attrName>
                                        </p:attrNameLst>
                                      </p:cBhvr>
                                    </p:animRot>
                                  </p:childTnLst>
                                </p:cTn>
                              </p:par>
                              <p:par>
                                <p:cTn id="276" presetID="8" presetClass="emph" presetSubtype="0" repeatCount="indefinite" fill="hold" grpId="1" nodeType="withEffect">
                                  <p:stCondLst>
                                    <p:cond delay="0"/>
                                  </p:stCondLst>
                                  <p:childTnLst>
                                    <p:animRot by="21600000">
                                      <p:cBhvr>
                                        <p:cTn id="277" dur="3250" fill="hold"/>
                                        <p:tgtEl>
                                          <p:spTgt spid="8"/>
                                        </p:tgtEl>
                                        <p:attrNameLst>
                                          <p:attrName>r</p:attrName>
                                        </p:attrNameLst>
                                      </p:cBhvr>
                                    </p:animRot>
                                  </p:childTnLst>
                                </p:cTn>
                              </p:par>
                              <p:par>
                                <p:cTn id="278" presetID="8" presetClass="emph" presetSubtype="0" repeatCount="indefinite" fill="hold" grpId="1" nodeType="withEffect">
                                  <p:stCondLst>
                                    <p:cond delay="0"/>
                                  </p:stCondLst>
                                  <p:childTnLst>
                                    <p:animRot by="21600000">
                                      <p:cBhvr>
                                        <p:cTn id="279" dur="3250" fill="hold"/>
                                        <p:tgtEl>
                                          <p:spTgt spid="9"/>
                                        </p:tgtEl>
                                        <p:attrNameLst>
                                          <p:attrName>r</p:attrName>
                                        </p:attrNameLst>
                                      </p:cBhvr>
                                    </p:animRot>
                                  </p:childTnLst>
                                </p:cTn>
                              </p:par>
                              <p:par>
                                <p:cTn id="280" presetID="8" presetClass="emph" presetSubtype="0" repeatCount="indefinite" fill="hold" grpId="1" nodeType="withEffect">
                                  <p:stCondLst>
                                    <p:cond delay="0"/>
                                  </p:stCondLst>
                                  <p:childTnLst>
                                    <p:animRot by="21600000">
                                      <p:cBhvr>
                                        <p:cTn id="281" dur="3250" fill="hold"/>
                                        <p:tgtEl>
                                          <p:spTgt spid="12"/>
                                        </p:tgtEl>
                                        <p:attrNameLst>
                                          <p:attrName>r</p:attrName>
                                        </p:attrNameLst>
                                      </p:cBhvr>
                                    </p:animRot>
                                  </p:childTnLst>
                                </p:cTn>
                              </p:par>
                              <p:par>
                                <p:cTn id="282" presetID="8" presetClass="emph" presetSubtype="0" repeatCount="indefinite" fill="hold" grpId="1" nodeType="withEffect">
                                  <p:stCondLst>
                                    <p:cond delay="0"/>
                                  </p:stCondLst>
                                  <p:childTnLst>
                                    <p:animRot by="21600000">
                                      <p:cBhvr>
                                        <p:cTn id="283" dur="3250" fill="hold"/>
                                        <p:tgtEl>
                                          <p:spTgt spid="13"/>
                                        </p:tgtEl>
                                        <p:attrNameLst>
                                          <p:attrName>r</p:attrName>
                                        </p:attrNameLst>
                                      </p:cBhvr>
                                    </p:animRot>
                                  </p:childTnLst>
                                </p:cTn>
                              </p:par>
                              <p:par>
                                <p:cTn id="284" presetID="8" presetClass="emph" presetSubtype="0" repeatCount="indefinite" fill="hold" grpId="1" nodeType="withEffect">
                                  <p:stCondLst>
                                    <p:cond delay="0"/>
                                  </p:stCondLst>
                                  <p:childTnLst>
                                    <p:animRot by="21600000">
                                      <p:cBhvr>
                                        <p:cTn id="285" dur="3250" fill="hold"/>
                                        <p:tgtEl>
                                          <p:spTgt spid="14"/>
                                        </p:tgtEl>
                                        <p:attrNameLst>
                                          <p:attrName>r</p:attrName>
                                        </p:attrNameLst>
                                      </p:cBhvr>
                                    </p:animRot>
                                  </p:childTnLst>
                                </p:cTn>
                              </p:par>
                              <p:par>
                                <p:cTn id="286" presetID="8" presetClass="emph" presetSubtype="0" repeatCount="indefinite" fill="hold" grpId="1" nodeType="withEffect">
                                  <p:stCondLst>
                                    <p:cond delay="0"/>
                                  </p:stCondLst>
                                  <p:childTnLst>
                                    <p:animRot by="21600000">
                                      <p:cBhvr>
                                        <p:cTn id="287" dur="3250" fill="hold"/>
                                        <p:tgtEl>
                                          <p:spTgt spid="15"/>
                                        </p:tgtEl>
                                        <p:attrNameLst>
                                          <p:attrName>r</p:attrName>
                                        </p:attrNameLst>
                                      </p:cBhvr>
                                    </p:animRot>
                                  </p:childTnLst>
                                </p:cTn>
                              </p:par>
                              <p:par>
                                <p:cTn id="288" presetID="8" presetClass="emph" presetSubtype="0" repeatCount="indefinite" fill="hold" grpId="1" nodeType="withEffect">
                                  <p:stCondLst>
                                    <p:cond delay="0"/>
                                  </p:stCondLst>
                                  <p:childTnLst>
                                    <p:animRot by="21600000">
                                      <p:cBhvr>
                                        <p:cTn id="289" dur="3250" fill="hold"/>
                                        <p:tgtEl>
                                          <p:spTgt spid="17"/>
                                        </p:tgtEl>
                                        <p:attrNameLst>
                                          <p:attrName>r</p:attrName>
                                        </p:attrNameLst>
                                      </p:cBhvr>
                                    </p:animRot>
                                  </p:childTnLst>
                                </p:cTn>
                              </p:par>
                              <p:par>
                                <p:cTn id="290" presetID="8" presetClass="emph" presetSubtype="0" repeatCount="indefinite" fill="hold" grpId="1" nodeType="withEffect">
                                  <p:stCondLst>
                                    <p:cond delay="0"/>
                                  </p:stCondLst>
                                  <p:childTnLst>
                                    <p:animRot by="21600000">
                                      <p:cBhvr>
                                        <p:cTn id="291" dur="3250" fill="hold"/>
                                        <p:tgtEl>
                                          <p:spTgt spid="18"/>
                                        </p:tgtEl>
                                        <p:attrNameLst>
                                          <p:attrName>r</p:attrName>
                                        </p:attrNameLst>
                                      </p:cBhvr>
                                    </p:animRot>
                                  </p:childTnLst>
                                </p:cTn>
                              </p:par>
                              <p:par>
                                <p:cTn id="292" presetID="8" presetClass="emph" presetSubtype="0" repeatCount="indefinite" fill="hold" grpId="1" nodeType="withEffect">
                                  <p:stCondLst>
                                    <p:cond delay="0"/>
                                  </p:stCondLst>
                                  <p:childTnLst>
                                    <p:animRot by="21600000">
                                      <p:cBhvr>
                                        <p:cTn id="293" dur="3250" fill="hold"/>
                                        <p:tgtEl>
                                          <p:spTgt spid="19"/>
                                        </p:tgtEl>
                                        <p:attrNameLst>
                                          <p:attrName>r</p:attrName>
                                        </p:attrNameLst>
                                      </p:cBhvr>
                                    </p:animRot>
                                  </p:childTnLst>
                                </p:cTn>
                              </p:par>
                              <p:par>
                                <p:cTn id="294" presetID="8" presetClass="emph" presetSubtype="0" repeatCount="indefinite" fill="hold" grpId="1" nodeType="withEffect">
                                  <p:stCondLst>
                                    <p:cond delay="0"/>
                                  </p:stCondLst>
                                  <p:childTnLst>
                                    <p:animRot by="21600000">
                                      <p:cBhvr>
                                        <p:cTn id="295" dur="3250" fill="hold"/>
                                        <p:tgtEl>
                                          <p:spTgt spid="20"/>
                                        </p:tgtEl>
                                        <p:attrNameLst>
                                          <p:attrName>r</p:attrName>
                                        </p:attrNameLst>
                                      </p:cBhvr>
                                    </p:animRot>
                                  </p:childTnLst>
                                </p:cTn>
                              </p:par>
                              <p:par>
                                <p:cTn id="296" presetID="8" presetClass="emph" presetSubtype="0" repeatCount="indefinite" fill="hold" grpId="1" nodeType="withEffect">
                                  <p:stCondLst>
                                    <p:cond delay="0"/>
                                  </p:stCondLst>
                                  <p:childTnLst>
                                    <p:animRot by="21600000">
                                      <p:cBhvr>
                                        <p:cTn id="297" dur="3250" fill="hold"/>
                                        <p:tgtEl>
                                          <p:spTgt spid="22"/>
                                        </p:tgtEl>
                                        <p:attrNameLst>
                                          <p:attrName>r</p:attrName>
                                        </p:attrNameLst>
                                      </p:cBhvr>
                                    </p:animRot>
                                  </p:childTnLst>
                                </p:cTn>
                              </p:par>
                              <p:par>
                                <p:cTn id="298" presetID="8" presetClass="emph" presetSubtype="0" repeatCount="indefinite" fill="hold" grpId="1" nodeType="withEffect">
                                  <p:stCondLst>
                                    <p:cond delay="0"/>
                                  </p:stCondLst>
                                  <p:childTnLst>
                                    <p:animRot by="21600000">
                                      <p:cBhvr>
                                        <p:cTn id="299" dur="3250" fill="hold"/>
                                        <p:tgtEl>
                                          <p:spTgt spid="23"/>
                                        </p:tgtEl>
                                        <p:attrNameLst>
                                          <p:attrName>r</p:attrName>
                                        </p:attrNameLst>
                                      </p:cBhvr>
                                    </p:animRot>
                                  </p:childTnLst>
                                </p:cTn>
                              </p:par>
                              <p:par>
                                <p:cTn id="300" presetID="8" presetClass="emph" presetSubtype="0" repeatCount="indefinite" fill="hold" grpId="1" nodeType="withEffect">
                                  <p:stCondLst>
                                    <p:cond delay="0"/>
                                  </p:stCondLst>
                                  <p:childTnLst>
                                    <p:animRot by="21600000">
                                      <p:cBhvr>
                                        <p:cTn id="301" dur="3250" fill="hold"/>
                                        <p:tgtEl>
                                          <p:spTgt spid="24"/>
                                        </p:tgtEl>
                                        <p:attrNameLst>
                                          <p:attrName>r</p:attrName>
                                        </p:attrNameLst>
                                      </p:cBhvr>
                                    </p:animRot>
                                  </p:childTnLst>
                                </p:cTn>
                              </p:par>
                              <p:par>
                                <p:cTn id="302" presetID="8" presetClass="emph" presetSubtype="0" repeatCount="indefinite" fill="hold" grpId="1" nodeType="withEffect">
                                  <p:stCondLst>
                                    <p:cond delay="0"/>
                                  </p:stCondLst>
                                  <p:childTnLst>
                                    <p:animRot by="21600000">
                                      <p:cBhvr>
                                        <p:cTn id="303" dur="3250" fill="hold"/>
                                        <p:tgtEl>
                                          <p:spTgt spid="25"/>
                                        </p:tgtEl>
                                        <p:attrNameLst>
                                          <p:attrName>r</p:attrName>
                                        </p:attrNameLst>
                                      </p:cBhvr>
                                    </p:animRot>
                                  </p:childTnLst>
                                </p:cTn>
                              </p:par>
                              <p:par>
                                <p:cTn id="304" presetID="8" presetClass="emph" presetSubtype="0" repeatCount="indefinite" fill="hold" grpId="1" nodeType="withEffect">
                                  <p:stCondLst>
                                    <p:cond delay="0"/>
                                  </p:stCondLst>
                                  <p:childTnLst>
                                    <p:animRot by="21600000">
                                      <p:cBhvr>
                                        <p:cTn id="305" dur="3250" fill="hold"/>
                                        <p:tgtEl>
                                          <p:spTgt spid="26"/>
                                        </p:tgtEl>
                                        <p:attrNameLst>
                                          <p:attrName>r</p:attrName>
                                        </p:attrNameLst>
                                      </p:cBhvr>
                                    </p:animRot>
                                  </p:childTnLst>
                                </p:cTn>
                              </p:par>
                              <p:par>
                                <p:cTn id="306" presetID="8" presetClass="emph" presetSubtype="0" repeatCount="indefinite" fill="hold" grpId="1" nodeType="withEffect">
                                  <p:stCondLst>
                                    <p:cond delay="0"/>
                                  </p:stCondLst>
                                  <p:childTnLst>
                                    <p:animRot by="21600000">
                                      <p:cBhvr>
                                        <p:cTn id="307" dur="3250" fill="hold"/>
                                        <p:tgtEl>
                                          <p:spTgt spid="27"/>
                                        </p:tgtEl>
                                        <p:attrNameLst>
                                          <p:attrName>r</p:attrName>
                                        </p:attrNameLst>
                                      </p:cBhvr>
                                    </p:animRot>
                                  </p:childTnLst>
                                </p:cTn>
                              </p:par>
                              <p:par>
                                <p:cTn id="308" presetID="8" presetClass="emph" presetSubtype="0" repeatCount="indefinite" fill="hold" grpId="1" nodeType="withEffect">
                                  <p:stCondLst>
                                    <p:cond delay="0"/>
                                  </p:stCondLst>
                                  <p:childTnLst>
                                    <p:animRot by="21600000">
                                      <p:cBhvr>
                                        <p:cTn id="309" dur="3250" fill="hold"/>
                                        <p:tgtEl>
                                          <p:spTgt spid="28"/>
                                        </p:tgtEl>
                                        <p:attrNameLst>
                                          <p:attrName>r</p:attrName>
                                        </p:attrNameLst>
                                      </p:cBhvr>
                                    </p:animRot>
                                  </p:childTnLst>
                                </p:cTn>
                              </p:par>
                              <p:par>
                                <p:cTn id="310" presetID="8" presetClass="emph" presetSubtype="0" repeatCount="indefinite" fill="hold" grpId="1" nodeType="withEffect">
                                  <p:stCondLst>
                                    <p:cond delay="0"/>
                                  </p:stCondLst>
                                  <p:childTnLst>
                                    <p:animRot by="21600000">
                                      <p:cBhvr>
                                        <p:cTn id="311" dur="3250" fill="hold"/>
                                        <p:tgtEl>
                                          <p:spTgt spid="29"/>
                                        </p:tgtEl>
                                        <p:attrNameLst>
                                          <p:attrName>r</p:attrName>
                                        </p:attrNameLst>
                                      </p:cBhvr>
                                    </p:animRot>
                                  </p:childTnLst>
                                </p:cTn>
                              </p:par>
                              <p:par>
                                <p:cTn id="312" presetID="8" presetClass="emph" presetSubtype="0" repeatCount="indefinite" fill="hold" grpId="1" nodeType="withEffect">
                                  <p:stCondLst>
                                    <p:cond delay="0"/>
                                  </p:stCondLst>
                                  <p:childTnLst>
                                    <p:animRot by="21600000">
                                      <p:cBhvr>
                                        <p:cTn id="313" dur="3250" fill="hold"/>
                                        <p:tgtEl>
                                          <p:spTgt spid="30"/>
                                        </p:tgtEl>
                                        <p:attrNameLst>
                                          <p:attrName>r</p:attrName>
                                        </p:attrNameLst>
                                      </p:cBhvr>
                                    </p:animRot>
                                  </p:childTnLst>
                                </p:cTn>
                              </p:par>
                              <p:par>
                                <p:cTn id="314" presetID="8" presetClass="emph" presetSubtype="0" repeatCount="indefinite" fill="hold" grpId="1" nodeType="withEffect">
                                  <p:stCondLst>
                                    <p:cond delay="0"/>
                                  </p:stCondLst>
                                  <p:childTnLst>
                                    <p:animRot by="21600000">
                                      <p:cBhvr>
                                        <p:cTn id="315" dur="3250" fill="hold"/>
                                        <p:tgtEl>
                                          <p:spTgt spid="31"/>
                                        </p:tgtEl>
                                        <p:attrNameLst>
                                          <p:attrName>r</p:attrName>
                                        </p:attrNameLst>
                                      </p:cBhvr>
                                    </p:animRot>
                                  </p:childTnLst>
                                </p:cTn>
                              </p:par>
                              <p:par>
                                <p:cTn id="316" presetID="8" presetClass="emph" presetSubtype="0" repeatCount="indefinite" fill="hold" grpId="1" nodeType="withEffect">
                                  <p:stCondLst>
                                    <p:cond delay="0"/>
                                  </p:stCondLst>
                                  <p:childTnLst>
                                    <p:animRot by="21600000">
                                      <p:cBhvr>
                                        <p:cTn id="317" dur="3250" fill="hold"/>
                                        <p:tgtEl>
                                          <p:spTgt spid="32"/>
                                        </p:tgtEl>
                                        <p:attrNameLst>
                                          <p:attrName>r</p:attrName>
                                        </p:attrNameLst>
                                      </p:cBhvr>
                                    </p:animRot>
                                  </p:childTnLst>
                                </p:cTn>
                              </p:par>
                              <p:par>
                                <p:cTn id="318" presetID="8" presetClass="emph" presetSubtype="0" repeatCount="indefinite" fill="hold" grpId="1" nodeType="withEffect">
                                  <p:stCondLst>
                                    <p:cond delay="0"/>
                                  </p:stCondLst>
                                  <p:childTnLst>
                                    <p:animRot by="21600000">
                                      <p:cBhvr>
                                        <p:cTn id="319" dur="3250" fill="hold"/>
                                        <p:tgtEl>
                                          <p:spTgt spid="33"/>
                                        </p:tgtEl>
                                        <p:attrNameLst>
                                          <p:attrName>r</p:attrName>
                                        </p:attrNameLst>
                                      </p:cBhvr>
                                    </p:animRot>
                                  </p:childTnLst>
                                </p:cTn>
                              </p:par>
                              <p:par>
                                <p:cTn id="320" presetID="8" presetClass="emph" presetSubtype="0" repeatCount="indefinite" fill="hold" grpId="1" nodeType="withEffect">
                                  <p:stCondLst>
                                    <p:cond delay="0"/>
                                  </p:stCondLst>
                                  <p:childTnLst>
                                    <p:animRot by="21600000">
                                      <p:cBhvr>
                                        <p:cTn id="321" dur="3250" fill="hold"/>
                                        <p:tgtEl>
                                          <p:spTgt spid="34"/>
                                        </p:tgtEl>
                                        <p:attrNameLst>
                                          <p:attrName>r</p:attrName>
                                        </p:attrNameLst>
                                      </p:cBhvr>
                                    </p:animRot>
                                  </p:childTnLst>
                                </p:cTn>
                              </p:par>
                              <p:par>
                                <p:cTn id="322" presetID="8" presetClass="emph" presetSubtype="0" repeatCount="indefinite" fill="hold" grpId="1" nodeType="withEffect">
                                  <p:stCondLst>
                                    <p:cond delay="0"/>
                                  </p:stCondLst>
                                  <p:childTnLst>
                                    <p:animRot by="21600000">
                                      <p:cBhvr>
                                        <p:cTn id="323" dur="3250" fill="hold"/>
                                        <p:tgtEl>
                                          <p:spTgt spid="35"/>
                                        </p:tgtEl>
                                        <p:attrNameLst>
                                          <p:attrName>r</p:attrName>
                                        </p:attrNameLst>
                                      </p:cBhvr>
                                    </p:animRot>
                                  </p:childTnLst>
                                </p:cTn>
                              </p:par>
                              <p:par>
                                <p:cTn id="324" presetID="8" presetClass="emph" presetSubtype="0" repeatCount="indefinite" fill="hold" grpId="1" nodeType="withEffect">
                                  <p:stCondLst>
                                    <p:cond delay="0"/>
                                  </p:stCondLst>
                                  <p:childTnLst>
                                    <p:animRot by="21600000">
                                      <p:cBhvr>
                                        <p:cTn id="325" dur="3250" fill="hold"/>
                                        <p:tgtEl>
                                          <p:spTgt spid="36"/>
                                        </p:tgtEl>
                                        <p:attrNameLst>
                                          <p:attrName>r</p:attrName>
                                        </p:attrNameLst>
                                      </p:cBhvr>
                                    </p:animRot>
                                  </p:childTnLst>
                                </p:cTn>
                              </p:par>
                              <p:par>
                                <p:cTn id="326" presetID="8" presetClass="emph" presetSubtype="0" repeatCount="indefinite" fill="hold" grpId="1" nodeType="withEffect">
                                  <p:stCondLst>
                                    <p:cond delay="0"/>
                                  </p:stCondLst>
                                  <p:childTnLst>
                                    <p:animRot by="21600000">
                                      <p:cBhvr>
                                        <p:cTn id="327" dur="3250" fill="hold"/>
                                        <p:tgtEl>
                                          <p:spTgt spid="37"/>
                                        </p:tgtEl>
                                        <p:attrNameLst>
                                          <p:attrName>r</p:attrName>
                                        </p:attrNameLst>
                                      </p:cBhvr>
                                    </p:animRot>
                                  </p:childTnLst>
                                </p:cTn>
                              </p:par>
                              <p:par>
                                <p:cTn id="328" presetID="8" presetClass="emph" presetSubtype="0" repeatCount="indefinite" fill="hold" grpId="1" nodeType="withEffect">
                                  <p:stCondLst>
                                    <p:cond delay="0"/>
                                  </p:stCondLst>
                                  <p:childTnLst>
                                    <p:animRot by="21600000">
                                      <p:cBhvr>
                                        <p:cTn id="329" dur="3250" fill="hold"/>
                                        <p:tgtEl>
                                          <p:spTgt spid="39"/>
                                        </p:tgtEl>
                                        <p:attrNameLst>
                                          <p:attrName>r</p:attrName>
                                        </p:attrNameLst>
                                      </p:cBhvr>
                                    </p:animRot>
                                  </p:childTnLst>
                                </p:cTn>
                              </p:par>
                              <p:par>
                                <p:cTn id="330" presetID="8" presetClass="emph" presetSubtype="0" repeatCount="indefinite" fill="hold" grpId="1" nodeType="withEffect">
                                  <p:stCondLst>
                                    <p:cond delay="0"/>
                                  </p:stCondLst>
                                  <p:childTnLst>
                                    <p:animRot by="21600000">
                                      <p:cBhvr>
                                        <p:cTn id="331" dur="3250" fill="hold"/>
                                        <p:tgtEl>
                                          <p:spTgt spid="40"/>
                                        </p:tgtEl>
                                        <p:attrNameLst>
                                          <p:attrName>r</p:attrName>
                                        </p:attrNameLst>
                                      </p:cBhvr>
                                    </p:animRot>
                                  </p:childTnLst>
                                </p:cTn>
                              </p:par>
                              <p:par>
                                <p:cTn id="332" presetID="8" presetClass="emph" presetSubtype="0" repeatCount="indefinite" fill="hold" grpId="1" nodeType="withEffect">
                                  <p:stCondLst>
                                    <p:cond delay="0"/>
                                  </p:stCondLst>
                                  <p:childTnLst>
                                    <p:animRot by="21600000">
                                      <p:cBhvr>
                                        <p:cTn id="333" dur="3250" fill="hold"/>
                                        <p:tgtEl>
                                          <p:spTgt spid="41"/>
                                        </p:tgtEl>
                                        <p:attrNameLst>
                                          <p:attrName>r</p:attrName>
                                        </p:attrNameLst>
                                      </p:cBhvr>
                                    </p:animRot>
                                  </p:childTnLst>
                                </p:cTn>
                              </p:par>
                              <p:par>
                                <p:cTn id="334" presetID="8" presetClass="emph" presetSubtype="0" repeatCount="indefinite" fill="hold" grpId="1" nodeType="withEffect">
                                  <p:stCondLst>
                                    <p:cond delay="0"/>
                                  </p:stCondLst>
                                  <p:childTnLst>
                                    <p:animRot by="21600000">
                                      <p:cBhvr>
                                        <p:cTn id="335" dur="3250" fill="hold"/>
                                        <p:tgtEl>
                                          <p:spTgt spid="42"/>
                                        </p:tgtEl>
                                        <p:attrNameLst>
                                          <p:attrName>r</p:attrName>
                                        </p:attrNameLst>
                                      </p:cBhvr>
                                    </p:animRot>
                                  </p:childTnLst>
                                </p:cTn>
                              </p:par>
                              <p:par>
                                <p:cTn id="336" presetID="8" presetClass="emph" presetSubtype="0" repeatCount="indefinite" fill="hold" grpId="1" nodeType="withEffect">
                                  <p:stCondLst>
                                    <p:cond delay="0"/>
                                  </p:stCondLst>
                                  <p:childTnLst>
                                    <p:animRot by="21600000">
                                      <p:cBhvr>
                                        <p:cTn id="337" dur="3250" fill="hold"/>
                                        <p:tgtEl>
                                          <p:spTgt spid="43"/>
                                        </p:tgtEl>
                                        <p:attrNameLst>
                                          <p:attrName>r</p:attrName>
                                        </p:attrNameLst>
                                      </p:cBhvr>
                                    </p:animRot>
                                  </p:childTnLst>
                                </p:cTn>
                              </p:par>
                              <p:par>
                                <p:cTn id="338" presetID="8" presetClass="emph" presetSubtype="0" repeatCount="indefinite" fill="hold" grpId="1" nodeType="withEffect">
                                  <p:stCondLst>
                                    <p:cond delay="0"/>
                                  </p:stCondLst>
                                  <p:childTnLst>
                                    <p:animRot by="21600000">
                                      <p:cBhvr>
                                        <p:cTn id="339" dur="3250" fill="hold"/>
                                        <p:tgtEl>
                                          <p:spTgt spid="44"/>
                                        </p:tgtEl>
                                        <p:attrNameLst>
                                          <p:attrName>r</p:attrName>
                                        </p:attrNameLst>
                                      </p:cBhvr>
                                    </p:animRot>
                                  </p:childTnLst>
                                </p:cTn>
                              </p:par>
                              <p:par>
                                <p:cTn id="340" presetID="8" presetClass="emph" presetSubtype="0" repeatCount="indefinite" fill="hold" grpId="1" nodeType="withEffect">
                                  <p:stCondLst>
                                    <p:cond delay="0"/>
                                  </p:stCondLst>
                                  <p:childTnLst>
                                    <p:animRot by="21600000">
                                      <p:cBhvr>
                                        <p:cTn id="341" dur="3250" fill="hold"/>
                                        <p:tgtEl>
                                          <p:spTgt spid="45"/>
                                        </p:tgtEl>
                                        <p:attrNameLst>
                                          <p:attrName>r</p:attrName>
                                        </p:attrNameLst>
                                      </p:cBhvr>
                                    </p:animRot>
                                  </p:childTnLst>
                                </p:cTn>
                              </p:par>
                              <p:par>
                                <p:cTn id="342" presetID="8" presetClass="emph" presetSubtype="0" repeatCount="indefinite" fill="hold" grpId="1" nodeType="withEffect">
                                  <p:stCondLst>
                                    <p:cond delay="0"/>
                                  </p:stCondLst>
                                  <p:childTnLst>
                                    <p:animRot by="21600000">
                                      <p:cBhvr>
                                        <p:cTn id="343" dur="3250" fill="hold"/>
                                        <p:tgtEl>
                                          <p:spTgt spid="46"/>
                                        </p:tgtEl>
                                        <p:attrNameLst>
                                          <p:attrName>r</p:attrName>
                                        </p:attrNameLst>
                                      </p:cBhvr>
                                    </p:animRot>
                                  </p:childTnLst>
                                </p:cTn>
                              </p:par>
                              <p:par>
                                <p:cTn id="344" presetID="8" presetClass="emph" presetSubtype="0" repeatCount="indefinite" fill="hold" grpId="1" nodeType="withEffect">
                                  <p:stCondLst>
                                    <p:cond delay="0"/>
                                  </p:stCondLst>
                                  <p:childTnLst>
                                    <p:animRot by="21600000">
                                      <p:cBhvr>
                                        <p:cTn id="345" dur="3250" fill="hold"/>
                                        <p:tgtEl>
                                          <p:spTgt spid="47"/>
                                        </p:tgtEl>
                                        <p:attrNameLst>
                                          <p:attrName>r</p:attrName>
                                        </p:attrNameLst>
                                      </p:cBhvr>
                                    </p:animRot>
                                  </p:childTnLst>
                                </p:cTn>
                              </p:par>
                              <p:par>
                                <p:cTn id="346" presetID="8" presetClass="emph" presetSubtype="0" repeatCount="indefinite" fill="hold" grpId="1" nodeType="withEffect">
                                  <p:stCondLst>
                                    <p:cond delay="0"/>
                                  </p:stCondLst>
                                  <p:childTnLst>
                                    <p:animRot by="21600000">
                                      <p:cBhvr>
                                        <p:cTn id="347" dur="3250" fill="hold"/>
                                        <p:tgtEl>
                                          <p:spTgt spid="48"/>
                                        </p:tgtEl>
                                        <p:attrNameLst>
                                          <p:attrName>r</p:attrName>
                                        </p:attrNameLst>
                                      </p:cBhvr>
                                    </p:animRot>
                                  </p:childTnLst>
                                </p:cTn>
                              </p:par>
                              <p:par>
                                <p:cTn id="348" presetID="8" presetClass="emph" presetSubtype="0" repeatCount="indefinite" fill="hold" grpId="1" nodeType="withEffect">
                                  <p:stCondLst>
                                    <p:cond delay="0"/>
                                  </p:stCondLst>
                                  <p:childTnLst>
                                    <p:animRot by="21600000">
                                      <p:cBhvr>
                                        <p:cTn id="349" dur="3250" fill="hold"/>
                                        <p:tgtEl>
                                          <p:spTgt spid="49"/>
                                        </p:tgtEl>
                                        <p:attrNameLst>
                                          <p:attrName>r</p:attrName>
                                        </p:attrNameLst>
                                      </p:cBhvr>
                                    </p:animRot>
                                  </p:childTnLst>
                                </p:cTn>
                              </p:par>
                              <p:par>
                                <p:cTn id="350" presetID="8" presetClass="emph" presetSubtype="0" repeatCount="indefinite" fill="hold" grpId="1" nodeType="withEffect">
                                  <p:stCondLst>
                                    <p:cond delay="0"/>
                                  </p:stCondLst>
                                  <p:childTnLst>
                                    <p:animRot by="21600000">
                                      <p:cBhvr>
                                        <p:cTn id="351" dur="3250" fill="hold"/>
                                        <p:tgtEl>
                                          <p:spTgt spid="50"/>
                                        </p:tgtEl>
                                        <p:attrNameLst>
                                          <p:attrName>r</p:attrName>
                                        </p:attrNameLst>
                                      </p:cBhvr>
                                    </p:animRot>
                                  </p:childTnLst>
                                </p:cTn>
                              </p:par>
                              <p:par>
                                <p:cTn id="352" presetID="8" presetClass="emph" presetSubtype="0" repeatCount="indefinite" fill="hold" grpId="1" nodeType="withEffect">
                                  <p:stCondLst>
                                    <p:cond delay="0"/>
                                  </p:stCondLst>
                                  <p:childTnLst>
                                    <p:animRot by="21600000">
                                      <p:cBhvr>
                                        <p:cTn id="353" dur="3250" fill="hold"/>
                                        <p:tgtEl>
                                          <p:spTgt spid="51"/>
                                        </p:tgtEl>
                                        <p:attrNameLst>
                                          <p:attrName>r</p:attrName>
                                        </p:attrNameLst>
                                      </p:cBhvr>
                                    </p:animRot>
                                  </p:childTnLst>
                                </p:cTn>
                              </p:par>
                              <p:par>
                                <p:cTn id="354" presetID="8" presetClass="emph" presetSubtype="0" repeatCount="indefinite" fill="hold" grpId="1" nodeType="withEffect">
                                  <p:stCondLst>
                                    <p:cond delay="0"/>
                                  </p:stCondLst>
                                  <p:childTnLst>
                                    <p:animRot by="21600000">
                                      <p:cBhvr>
                                        <p:cTn id="355" dur="3250" fill="hold"/>
                                        <p:tgtEl>
                                          <p:spTgt spid="52"/>
                                        </p:tgtEl>
                                        <p:attrNameLst>
                                          <p:attrName>r</p:attrName>
                                        </p:attrNameLst>
                                      </p:cBhvr>
                                    </p:animRot>
                                  </p:childTnLst>
                                </p:cTn>
                              </p:par>
                              <p:par>
                                <p:cTn id="356" presetID="8" presetClass="emph" presetSubtype="0" repeatCount="indefinite" fill="hold" grpId="1" nodeType="withEffect">
                                  <p:stCondLst>
                                    <p:cond delay="0"/>
                                  </p:stCondLst>
                                  <p:childTnLst>
                                    <p:animRot by="21600000">
                                      <p:cBhvr>
                                        <p:cTn id="357" dur="3250" fill="hold"/>
                                        <p:tgtEl>
                                          <p:spTgt spid="53"/>
                                        </p:tgtEl>
                                        <p:attrNameLst>
                                          <p:attrName>r</p:attrName>
                                        </p:attrNameLst>
                                      </p:cBhvr>
                                    </p:animRot>
                                  </p:childTnLst>
                                </p:cTn>
                              </p:par>
                              <p:par>
                                <p:cTn id="358" presetID="8" presetClass="emph" presetSubtype="0" repeatCount="indefinite" fill="hold" grpId="1" nodeType="withEffect">
                                  <p:stCondLst>
                                    <p:cond delay="0"/>
                                  </p:stCondLst>
                                  <p:childTnLst>
                                    <p:animRot by="21600000">
                                      <p:cBhvr>
                                        <p:cTn id="359" dur="3250" fill="hold"/>
                                        <p:tgtEl>
                                          <p:spTgt spid="54"/>
                                        </p:tgtEl>
                                        <p:attrNameLst>
                                          <p:attrName>r</p:attrName>
                                        </p:attrNameLst>
                                      </p:cBhvr>
                                    </p:animRot>
                                  </p:childTnLst>
                                </p:cTn>
                              </p:par>
                              <p:par>
                                <p:cTn id="360" presetID="8" presetClass="emph" presetSubtype="0" repeatCount="indefinite" fill="hold" grpId="1" nodeType="withEffect">
                                  <p:stCondLst>
                                    <p:cond delay="0"/>
                                  </p:stCondLst>
                                  <p:childTnLst>
                                    <p:animRot by="21600000">
                                      <p:cBhvr>
                                        <p:cTn id="361" dur="3250" fill="hold"/>
                                        <p:tgtEl>
                                          <p:spTgt spid="55"/>
                                        </p:tgtEl>
                                        <p:attrNameLst>
                                          <p:attrName>r</p:attrName>
                                        </p:attrNameLst>
                                      </p:cBhvr>
                                    </p:animRot>
                                  </p:childTnLst>
                                </p:cTn>
                              </p:par>
                              <p:par>
                                <p:cTn id="362" presetID="8" presetClass="emph" presetSubtype="0" repeatCount="indefinite" fill="hold" grpId="1" nodeType="withEffect">
                                  <p:stCondLst>
                                    <p:cond delay="0"/>
                                  </p:stCondLst>
                                  <p:childTnLst>
                                    <p:animRot by="21600000">
                                      <p:cBhvr>
                                        <p:cTn id="363" dur="3250" fill="hold"/>
                                        <p:tgtEl>
                                          <p:spTgt spid="56"/>
                                        </p:tgtEl>
                                        <p:attrNameLst>
                                          <p:attrName>r</p:attrName>
                                        </p:attrNameLst>
                                      </p:cBhvr>
                                    </p:animRot>
                                  </p:childTnLst>
                                </p:cTn>
                              </p:par>
                              <p:par>
                                <p:cTn id="364" presetID="8" presetClass="emph" presetSubtype="0" repeatCount="indefinite" fill="hold" grpId="1" nodeType="withEffect">
                                  <p:stCondLst>
                                    <p:cond delay="0"/>
                                  </p:stCondLst>
                                  <p:childTnLst>
                                    <p:animRot by="21600000">
                                      <p:cBhvr>
                                        <p:cTn id="365" dur="3250" fill="hold"/>
                                        <p:tgtEl>
                                          <p:spTgt spid="57"/>
                                        </p:tgtEl>
                                        <p:attrNameLst>
                                          <p:attrName>r</p:attrName>
                                        </p:attrNameLst>
                                      </p:cBhvr>
                                    </p:animRot>
                                  </p:childTnLst>
                                </p:cTn>
                              </p:par>
                              <p:par>
                                <p:cTn id="366" presetID="8" presetClass="emph" presetSubtype="0" repeatCount="indefinite" fill="hold" grpId="1" nodeType="withEffect">
                                  <p:stCondLst>
                                    <p:cond delay="0"/>
                                  </p:stCondLst>
                                  <p:childTnLst>
                                    <p:animRot by="21600000">
                                      <p:cBhvr>
                                        <p:cTn id="367" dur="3250" fill="hold"/>
                                        <p:tgtEl>
                                          <p:spTgt spid="58"/>
                                        </p:tgtEl>
                                        <p:attrNameLst>
                                          <p:attrName>r</p:attrName>
                                        </p:attrNameLst>
                                      </p:cBhvr>
                                    </p:animRot>
                                  </p:childTnLst>
                                </p:cTn>
                              </p:par>
                              <p:par>
                                <p:cTn id="368" presetID="8" presetClass="emph" presetSubtype="0" repeatCount="indefinite" fill="hold" grpId="1" nodeType="withEffect">
                                  <p:stCondLst>
                                    <p:cond delay="0"/>
                                  </p:stCondLst>
                                  <p:childTnLst>
                                    <p:animRot by="21600000">
                                      <p:cBhvr>
                                        <p:cTn id="369" dur="3250" fill="hold"/>
                                        <p:tgtEl>
                                          <p:spTgt spid="59"/>
                                        </p:tgtEl>
                                        <p:attrNameLst>
                                          <p:attrName>r</p:attrName>
                                        </p:attrNameLst>
                                      </p:cBhvr>
                                    </p:animRot>
                                  </p:childTnLst>
                                </p:cTn>
                              </p:par>
                              <p:par>
                                <p:cTn id="370" presetID="8" presetClass="emph" presetSubtype="0" repeatCount="indefinite" fill="hold" grpId="1" nodeType="withEffect">
                                  <p:stCondLst>
                                    <p:cond delay="0"/>
                                  </p:stCondLst>
                                  <p:childTnLst>
                                    <p:animRot by="21600000">
                                      <p:cBhvr>
                                        <p:cTn id="371" dur="3250" fill="hold"/>
                                        <p:tgtEl>
                                          <p:spTgt spid="60"/>
                                        </p:tgtEl>
                                        <p:attrNameLst>
                                          <p:attrName>r</p:attrName>
                                        </p:attrNameLst>
                                      </p:cBhvr>
                                    </p:animRot>
                                  </p:childTnLst>
                                </p:cTn>
                              </p:par>
                              <p:par>
                                <p:cTn id="372" presetID="8" presetClass="emph" presetSubtype="0" repeatCount="indefinite" fill="hold" grpId="1" nodeType="withEffect">
                                  <p:stCondLst>
                                    <p:cond delay="0"/>
                                  </p:stCondLst>
                                  <p:childTnLst>
                                    <p:animRot by="21600000">
                                      <p:cBhvr>
                                        <p:cTn id="373" dur="3250" fill="hold"/>
                                        <p:tgtEl>
                                          <p:spTgt spid="61"/>
                                        </p:tgtEl>
                                        <p:attrNameLst>
                                          <p:attrName>r</p:attrName>
                                        </p:attrNameLst>
                                      </p:cBhvr>
                                    </p:animRot>
                                  </p:childTnLst>
                                </p:cTn>
                              </p:par>
                              <p:par>
                                <p:cTn id="374" presetID="8" presetClass="emph" presetSubtype="0" repeatCount="indefinite" fill="hold" grpId="1" nodeType="withEffect">
                                  <p:stCondLst>
                                    <p:cond delay="0"/>
                                  </p:stCondLst>
                                  <p:childTnLst>
                                    <p:animRot by="21600000">
                                      <p:cBhvr>
                                        <p:cTn id="375" dur="3250" fill="hold"/>
                                        <p:tgtEl>
                                          <p:spTgt spid="62"/>
                                        </p:tgtEl>
                                        <p:attrNameLst>
                                          <p:attrName>r</p:attrName>
                                        </p:attrNameLst>
                                      </p:cBhvr>
                                    </p:animRot>
                                  </p:childTnLst>
                                </p:cTn>
                              </p:par>
                              <p:par>
                                <p:cTn id="376" presetID="8" presetClass="emph" presetSubtype="0" repeatCount="indefinite" fill="hold" grpId="1" nodeType="withEffect">
                                  <p:stCondLst>
                                    <p:cond delay="0"/>
                                  </p:stCondLst>
                                  <p:childTnLst>
                                    <p:animRot by="21600000">
                                      <p:cBhvr>
                                        <p:cTn id="377" dur="3250" fill="hold"/>
                                        <p:tgtEl>
                                          <p:spTgt spid="63"/>
                                        </p:tgtEl>
                                        <p:attrNameLst>
                                          <p:attrName>r</p:attrName>
                                        </p:attrNameLst>
                                      </p:cBhvr>
                                    </p:animRot>
                                  </p:childTnLst>
                                </p:cTn>
                              </p:par>
                              <p:par>
                                <p:cTn id="378" presetID="8" presetClass="emph" presetSubtype="0" repeatCount="indefinite" fill="hold" grpId="1" nodeType="withEffect">
                                  <p:stCondLst>
                                    <p:cond delay="0"/>
                                  </p:stCondLst>
                                  <p:childTnLst>
                                    <p:animRot by="21600000">
                                      <p:cBhvr>
                                        <p:cTn id="379" dur="3250" fill="hold"/>
                                        <p:tgtEl>
                                          <p:spTgt spid="64"/>
                                        </p:tgtEl>
                                        <p:attrNameLst>
                                          <p:attrName>r</p:attrName>
                                        </p:attrNameLst>
                                      </p:cBhvr>
                                    </p:animRot>
                                  </p:childTnLst>
                                </p:cTn>
                              </p:par>
                              <p:par>
                                <p:cTn id="380" presetID="8" presetClass="emph" presetSubtype="0" repeatCount="indefinite" fill="hold" grpId="1" nodeType="withEffect">
                                  <p:stCondLst>
                                    <p:cond delay="0"/>
                                  </p:stCondLst>
                                  <p:childTnLst>
                                    <p:animRot by="21600000">
                                      <p:cBhvr>
                                        <p:cTn id="381" dur="3250" fill="hold"/>
                                        <p:tgtEl>
                                          <p:spTgt spid="65"/>
                                        </p:tgtEl>
                                        <p:attrNameLst>
                                          <p:attrName>r</p:attrName>
                                        </p:attrNameLst>
                                      </p:cBhvr>
                                    </p:animRot>
                                  </p:childTnLst>
                                </p:cTn>
                              </p:par>
                              <p:par>
                                <p:cTn id="382" presetID="8" presetClass="emph" presetSubtype="0" repeatCount="indefinite" fill="hold" grpId="1" nodeType="withEffect">
                                  <p:stCondLst>
                                    <p:cond delay="0"/>
                                  </p:stCondLst>
                                  <p:childTnLst>
                                    <p:animRot by="21600000">
                                      <p:cBhvr>
                                        <p:cTn id="383" dur="3250" fill="hold"/>
                                        <p:tgtEl>
                                          <p:spTgt spid="66"/>
                                        </p:tgtEl>
                                        <p:attrNameLst>
                                          <p:attrName>r</p:attrName>
                                        </p:attrNameLst>
                                      </p:cBhvr>
                                    </p:animRot>
                                  </p:childTnLst>
                                </p:cTn>
                              </p:par>
                              <p:par>
                                <p:cTn id="384" presetID="8" presetClass="emph" presetSubtype="0" repeatCount="indefinite" fill="hold" grpId="1" nodeType="withEffect">
                                  <p:stCondLst>
                                    <p:cond delay="0"/>
                                  </p:stCondLst>
                                  <p:childTnLst>
                                    <p:animRot by="21600000">
                                      <p:cBhvr>
                                        <p:cTn id="385" dur="3250" fill="hold"/>
                                        <p:tgtEl>
                                          <p:spTgt spid="67"/>
                                        </p:tgtEl>
                                        <p:attrNameLst>
                                          <p:attrName>r</p:attrName>
                                        </p:attrNameLst>
                                      </p:cBhvr>
                                    </p:animRot>
                                  </p:childTnLst>
                                </p:cTn>
                              </p:par>
                              <p:par>
                                <p:cTn id="386" presetID="8" presetClass="emph" presetSubtype="0" repeatCount="indefinite" fill="hold" grpId="1" nodeType="withEffect">
                                  <p:stCondLst>
                                    <p:cond delay="0"/>
                                  </p:stCondLst>
                                  <p:childTnLst>
                                    <p:animRot by="21600000">
                                      <p:cBhvr>
                                        <p:cTn id="387" dur="3250" fill="hold"/>
                                        <p:tgtEl>
                                          <p:spTgt spid="68"/>
                                        </p:tgtEl>
                                        <p:attrNameLst>
                                          <p:attrName>r</p:attrName>
                                        </p:attrNameLst>
                                      </p:cBhvr>
                                    </p:animRot>
                                  </p:childTnLst>
                                </p:cTn>
                              </p:par>
                              <p:par>
                                <p:cTn id="388" presetID="8" presetClass="emph" presetSubtype="0" repeatCount="indefinite" fill="hold" grpId="1" nodeType="withEffect">
                                  <p:stCondLst>
                                    <p:cond delay="0"/>
                                  </p:stCondLst>
                                  <p:childTnLst>
                                    <p:animRot by="21600000">
                                      <p:cBhvr>
                                        <p:cTn id="389" dur="3250" fill="hold"/>
                                        <p:tgtEl>
                                          <p:spTgt spid="69"/>
                                        </p:tgtEl>
                                        <p:attrNameLst>
                                          <p:attrName>r</p:attrName>
                                        </p:attrNameLst>
                                      </p:cBhvr>
                                    </p:animRot>
                                  </p:childTnLst>
                                </p:cTn>
                              </p:par>
                              <p:par>
                                <p:cTn id="390" presetID="8" presetClass="emph" presetSubtype="0" repeatCount="indefinite" fill="hold" grpId="1" nodeType="withEffect">
                                  <p:stCondLst>
                                    <p:cond delay="0"/>
                                  </p:stCondLst>
                                  <p:childTnLst>
                                    <p:animRot by="21600000">
                                      <p:cBhvr>
                                        <p:cTn id="391" dur="3250" fill="hold"/>
                                        <p:tgtEl>
                                          <p:spTgt spid="70"/>
                                        </p:tgtEl>
                                        <p:attrNameLst>
                                          <p:attrName>r</p:attrName>
                                        </p:attrNameLst>
                                      </p:cBhvr>
                                    </p:animRot>
                                  </p:childTnLst>
                                </p:cTn>
                              </p:par>
                              <p:par>
                                <p:cTn id="392" presetID="23" presetClass="entr" presetSubtype="528" fill="hold" grpId="0" nodeType="withEffect">
                                  <p:stCondLst>
                                    <p:cond delay="0"/>
                                  </p:stCondLst>
                                  <p:childTnLst>
                                    <p:set>
                                      <p:cBhvr>
                                        <p:cTn id="393" dur="1" fill="hold">
                                          <p:stCondLst>
                                            <p:cond delay="0"/>
                                          </p:stCondLst>
                                        </p:cTn>
                                        <p:tgtEl>
                                          <p:spTgt spid="135"/>
                                        </p:tgtEl>
                                        <p:attrNameLst>
                                          <p:attrName>style.visibility</p:attrName>
                                        </p:attrNameLst>
                                      </p:cBhvr>
                                      <p:to>
                                        <p:strVal val="visible"/>
                                      </p:to>
                                    </p:set>
                                    <p:anim calcmode="lin" valueType="num">
                                      <p:cBhvr>
                                        <p:cTn id="394" dur="3250" fill="hold"/>
                                        <p:tgtEl>
                                          <p:spTgt spid="135"/>
                                        </p:tgtEl>
                                        <p:attrNameLst>
                                          <p:attrName>ppt_w</p:attrName>
                                        </p:attrNameLst>
                                      </p:cBhvr>
                                      <p:tavLst>
                                        <p:tav tm="0">
                                          <p:val>
                                            <p:fltVal val="0"/>
                                          </p:val>
                                        </p:tav>
                                        <p:tav tm="100000">
                                          <p:val>
                                            <p:strVal val="#ppt_w"/>
                                          </p:val>
                                        </p:tav>
                                      </p:tavLst>
                                    </p:anim>
                                    <p:anim calcmode="lin" valueType="num">
                                      <p:cBhvr>
                                        <p:cTn id="395" dur="3250" fill="hold"/>
                                        <p:tgtEl>
                                          <p:spTgt spid="135"/>
                                        </p:tgtEl>
                                        <p:attrNameLst>
                                          <p:attrName>ppt_h</p:attrName>
                                        </p:attrNameLst>
                                      </p:cBhvr>
                                      <p:tavLst>
                                        <p:tav tm="0">
                                          <p:val>
                                            <p:fltVal val="0"/>
                                          </p:val>
                                        </p:tav>
                                        <p:tav tm="100000">
                                          <p:val>
                                            <p:strVal val="#ppt_h"/>
                                          </p:val>
                                        </p:tav>
                                      </p:tavLst>
                                    </p:anim>
                                    <p:anim calcmode="lin" valueType="num">
                                      <p:cBhvr>
                                        <p:cTn id="396" dur="3250" fill="hold"/>
                                        <p:tgtEl>
                                          <p:spTgt spid="135"/>
                                        </p:tgtEl>
                                        <p:attrNameLst>
                                          <p:attrName>ppt_x</p:attrName>
                                        </p:attrNameLst>
                                      </p:cBhvr>
                                      <p:tavLst>
                                        <p:tav tm="0">
                                          <p:val>
                                            <p:fltVal val="0.5"/>
                                          </p:val>
                                        </p:tav>
                                        <p:tav tm="100000">
                                          <p:val>
                                            <p:strVal val="#ppt_x"/>
                                          </p:val>
                                        </p:tav>
                                      </p:tavLst>
                                    </p:anim>
                                    <p:anim calcmode="lin" valueType="num">
                                      <p:cBhvr>
                                        <p:cTn id="397" dur="3250" fill="hold"/>
                                        <p:tgtEl>
                                          <p:spTgt spid="135"/>
                                        </p:tgtEl>
                                        <p:attrNameLst>
                                          <p:attrName>ppt_y</p:attrName>
                                        </p:attrNameLst>
                                      </p:cBhvr>
                                      <p:tavLst>
                                        <p:tav tm="0">
                                          <p:val>
                                            <p:fltVal val="0.5"/>
                                          </p:val>
                                        </p:tav>
                                        <p:tav tm="100000">
                                          <p:val>
                                            <p:strVal val="#ppt_y"/>
                                          </p:val>
                                        </p:tav>
                                      </p:tavLst>
                                    </p:anim>
                                  </p:childTnLst>
                                </p:cTn>
                              </p:par>
                              <p:par>
                                <p:cTn id="398" presetID="23" presetClass="entr" presetSubtype="528" fill="hold" grpId="0" nodeType="withEffect">
                                  <p:stCondLst>
                                    <p:cond delay="0"/>
                                  </p:stCondLst>
                                  <p:childTnLst>
                                    <p:set>
                                      <p:cBhvr>
                                        <p:cTn id="399" dur="1" fill="hold">
                                          <p:stCondLst>
                                            <p:cond delay="0"/>
                                          </p:stCondLst>
                                        </p:cTn>
                                        <p:tgtEl>
                                          <p:spTgt spid="136"/>
                                        </p:tgtEl>
                                        <p:attrNameLst>
                                          <p:attrName>style.visibility</p:attrName>
                                        </p:attrNameLst>
                                      </p:cBhvr>
                                      <p:to>
                                        <p:strVal val="visible"/>
                                      </p:to>
                                    </p:set>
                                    <p:anim calcmode="lin" valueType="num">
                                      <p:cBhvr>
                                        <p:cTn id="400" dur="3250" fill="hold"/>
                                        <p:tgtEl>
                                          <p:spTgt spid="136"/>
                                        </p:tgtEl>
                                        <p:attrNameLst>
                                          <p:attrName>ppt_w</p:attrName>
                                        </p:attrNameLst>
                                      </p:cBhvr>
                                      <p:tavLst>
                                        <p:tav tm="0">
                                          <p:val>
                                            <p:fltVal val="0"/>
                                          </p:val>
                                        </p:tav>
                                        <p:tav tm="100000">
                                          <p:val>
                                            <p:strVal val="#ppt_w"/>
                                          </p:val>
                                        </p:tav>
                                      </p:tavLst>
                                    </p:anim>
                                    <p:anim calcmode="lin" valueType="num">
                                      <p:cBhvr>
                                        <p:cTn id="401" dur="3250" fill="hold"/>
                                        <p:tgtEl>
                                          <p:spTgt spid="136"/>
                                        </p:tgtEl>
                                        <p:attrNameLst>
                                          <p:attrName>ppt_h</p:attrName>
                                        </p:attrNameLst>
                                      </p:cBhvr>
                                      <p:tavLst>
                                        <p:tav tm="0">
                                          <p:val>
                                            <p:fltVal val="0"/>
                                          </p:val>
                                        </p:tav>
                                        <p:tav tm="100000">
                                          <p:val>
                                            <p:strVal val="#ppt_h"/>
                                          </p:val>
                                        </p:tav>
                                      </p:tavLst>
                                    </p:anim>
                                    <p:anim calcmode="lin" valueType="num">
                                      <p:cBhvr>
                                        <p:cTn id="402" dur="3250" fill="hold"/>
                                        <p:tgtEl>
                                          <p:spTgt spid="136"/>
                                        </p:tgtEl>
                                        <p:attrNameLst>
                                          <p:attrName>ppt_x</p:attrName>
                                        </p:attrNameLst>
                                      </p:cBhvr>
                                      <p:tavLst>
                                        <p:tav tm="0">
                                          <p:val>
                                            <p:fltVal val="0.5"/>
                                          </p:val>
                                        </p:tav>
                                        <p:tav tm="100000">
                                          <p:val>
                                            <p:strVal val="#ppt_x"/>
                                          </p:val>
                                        </p:tav>
                                      </p:tavLst>
                                    </p:anim>
                                    <p:anim calcmode="lin" valueType="num">
                                      <p:cBhvr>
                                        <p:cTn id="403" dur="3250" fill="hold"/>
                                        <p:tgtEl>
                                          <p:spTgt spid="136"/>
                                        </p:tgtEl>
                                        <p:attrNameLst>
                                          <p:attrName>ppt_y</p:attrName>
                                        </p:attrNameLst>
                                      </p:cBhvr>
                                      <p:tavLst>
                                        <p:tav tm="0">
                                          <p:val>
                                            <p:fltVal val="0.5"/>
                                          </p:val>
                                        </p:tav>
                                        <p:tav tm="100000">
                                          <p:val>
                                            <p:strVal val="#ppt_y"/>
                                          </p:val>
                                        </p:tav>
                                      </p:tavLst>
                                    </p:anim>
                                  </p:childTnLst>
                                </p:cTn>
                              </p:par>
                              <p:par>
                                <p:cTn id="404" presetID="23" presetClass="entr" presetSubtype="528" fill="hold" grpId="0" nodeType="withEffect">
                                  <p:stCondLst>
                                    <p:cond delay="0"/>
                                  </p:stCondLst>
                                  <p:childTnLst>
                                    <p:set>
                                      <p:cBhvr>
                                        <p:cTn id="405" dur="1" fill="hold">
                                          <p:stCondLst>
                                            <p:cond delay="0"/>
                                          </p:stCondLst>
                                        </p:cTn>
                                        <p:tgtEl>
                                          <p:spTgt spid="137"/>
                                        </p:tgtEl>
                                        <p:attrNameLst>
                                          <p:attrName>style.visibility</p:attrName>
                                        </p:attrNameLst>
                                      </p:cBhvr>
                                      <p:to>
                                        <p:strVal val="visible"/>
                                      </p:to>
                                    </p:set>
                                    <p:anim calcmode="lin" valueType="num">
                                      <p:cBhvr>
                                        <p:cTn id="406" dur="3250" fill="hold"/>
                                        <p:tgtEl>
                                          <p:spTgt spid="137"/>
                                        </p:tgtEl>
                                        <p:attrNameLst>
                                          <p:attrName>ppt_w</p:attrName>
                                        </p:attrNameLst>
                                      </p:cBhvr>
                                      <p:tavLst>
                                        <p:tav tm="0">
                                          <p:val>
                                            <p:fltVal val="0"/>
                                          </p:val>
                                        </p:tav>
                                        <p:tav tm="100000">
                                          <p:val>
                                            <p:strVal val="#ppt_w"/>
                                          </p:val>
                                        </p:tav>
                                      </p:tavLst>
                                    </p:anim>
                                    <p:anim calcmode="lin" valueType="num">
                                      <p:cBhvr>
                                        <p:cTn id="407" dur="3250" fill="hold"/>
                                        <p:tgtEl>
                                          <p:spTgt spid="137"/>
                                        </p:tgtEl>
                                        <p:attrNameLst>
                                          <p:attrName>ppt_h</p:attrName>
                                        </p:attrNameLst>
                                      </p:cBhvr>
                                      <p:tavLst>
                                        <p:tav tm="0">
                                          <p:val>
                                            <p:fltVal val="0"/>
                                          </p:val>
                                        </p:tav>
                                        <p:tav tm="100000">
                                          <p:val>
                                            <p:strVal val="#ppt_h"/>
                                          </p:val>
                                        </p:tav>
                                      </p:tavLst>
                                    </p:anim>
                                    <p:anim calcmode="lin" valueType="num">
                                      <p:cBhvr>
                                        <p:cTn id="408" dur="3250" fill="hold"/>
                                        <p:tgtEl>
                                          <p:spTgt spid="137"/>
                                        </p:tgtEl>
                                        <p:attrNameLst>
                                          <p:attrName>ppt_x</p:attrName>
                                        </p:attrNameLst>
                                      </p:cBhvr>
                                      <p:tavLst>
                                        <p:tav tm="0">
                                          <p:val>
                                            <p:fltVal val="0.5"/>
                                          </p:val>
                                        </p:tav>
                                        <p:tav tm="100000">
                                          <p:val>
                                            <p:strVal val="#ppt_x"/>
                                          </p:val>
                                        </p:tav>
                                      </p:tavLst>
                                    </p:anim>
                                    <p:anim calcmode="lin" valueType="num">
                                      <p:cBhvr>
                                        <p:cTn id="409" dur="3250" fill="hold"/>
                                        <p:tgtEl>
                                          <p:spTgt spid="137"/>
                                        </p:tgtEl>
                                        <p:attrNameLst>
                                          <p:attrName>ppt_y</p:attrName>
                                        </p:attrNameLst>
                                      </p:cBhvr>
                                      <p:tavLst>
                                        <p:tav tm="0">
                                          <p:val>
                                            <p:fltVal val="0.5"/>
                                          </p:val>
                                        </p:tav>
                                        <p:tav tm="100000">
                                          <p:val>
                                            <p:strVal val="#ppt_y"/>
                                          </p:val>
                                        </p:tav>
                                      </p:tavLst>
                                    </p:anim>
                                  </p:childTnLst>
                                </p:cTn>
                              </p:par>
                              <p:par>
                                <p:cTn id="410" presetID="23" presetClass="entr" presetSubtype="528" fill="hold" grpId="0" nodeType="withEffect">
                                  <p:stCondLst>
                                    <p:cond delay="0"/>
                                  </p:stCondLst>
                                  <p:childTnLst>
                                    <p:set>
                                      <p:cBhvr>
                                        <p:cTn id="411" dur="1" fill="hold">
                                          <p:stCondLst>
                                            <p:cond delay="0"/>
                                          </p:stCondLst>
                                        </p:cTn>
                                        <p:tgtEl>
                                          <p:spTgt spid="138"/>
                                        </p:tgtEl>
                                        <p:attrNameLst>
                                          <p:attrName>style.visibility</p:attrName>
                                        </p:attrNameLst>
                                      </p:cBhvr>
                                      <p:to>
                                        <p:strVal val="visible"/>
                                      </p:to>
                                    </p:set>
                                    <p:anim calcmode="lin" valueType="num">
                                      <p:cBhvr>
                                        <p:cTn id="412" dur="3250" fill="hold"/>
                                        <p:tgtEl>
                                          <p:spTgt spid="138"/>
                                        </p:tgtEl>
                                        <p:attrNameLst>
                                          <p:attrName>ppt_w</p:attrName>
                                        </p:attrNameLst>
                                      </p:cBhvr>
                                      <p:tavLst>
                                        <p:tav tm="0">
                                          <p:val>
                                            <p:fltVal val="0"/>
                                          </p:val>
                                        </p:tav>
                                        <p:tav tm="100000">
                                          <p:val>
                                            <p:strVal val="#ppt_w"/>
                                          </p:val>
                                        </p:tav>
                                      </p:tavLst>
                                    </p:anim>
                                    <p:anim calcmode="lin" valueType="num">
                                      <p:cBhvr>
                                        <p:cTn id="413" dur="3250" fill="hold"/>
                                        <p:tgtEl>
                                          <p:spTgt spid="138"/>
                                        </p:tgtEl>
                                        <p:attrNameLst>
                                          <p:attrName>ppt_h</p:attrName>
                                        </p:attrNameLst>
                                      </p:cBhvr>
                                      <p:tavLst>
                                        <p:tav tm="0">
                                          <p:val>
                                            <p:fltVal val="0"/>
                                          </p:val>
                                        </p:tav>
                                        <p:tav tm="100000">
                                          <p:val>
                                            <p:strVal val="#ppt_h"/>
                                          </p:val>
                                        </p:tav>
                                      </p:tavLst>
                                    </p:anim>
                                    <p:anim calcmode="lin" valueType="num">
                                      <p:cBhvr>
                                        <p:cTn id="414" dur="3250" fill="hold"/>
                                        <p:tgtEl>
                                          <p:spTgt spid="138"/>
                                        </p:tgtEl>
                                        <p:attrNameLst>
                                          <p:attrName>ppt_x</p:attrName>
                                        </p:attrNameLst>
                                      </p:cBhvr>
                                      <p:tavLst>
                                        <p:tav tm="0">
                                          <p:val>
                                            <p:fltVal val="0.5"/>
                                          </p:val>
                                        </p:tav>
                                        <p:tav tm="100000">
                                          <p:val>
                                            <p:strVal val="#ppt_x"/>
                                          </p:val>
                                        </p:tav>
                                      </p:tavLst>
                                    </p:anim>
                                    <p:anim calcmode="lin" valueType="num">
                                      <p:cBhvr>
                                        <p:cTn id="415" dur="3250" fill="hold"/>
                                        <p:tgtEl>
                                          <p:spTgt spid="138"/>
                                        </p:tgtEl>
                                        <p:attrNameLst>
                                          <p:attrName>ppt_y</p:attrName>
                                        </p:attrNameLst>
                                      </p:cBhvr>
                                      <p:tavLst>
                                        <p:tav tm="0">
                                          <p:val>
                                            <p:fltVal val="0.5"/>
                                          </p:val>
                                        </p:tav>
                                        <p:tav tm="100000">
                                          <p:val>
                                            <p:strVal val="#ppt_y"/>
                                          </p:val>
                                        </p:tav>
                                      </p:tavLst>
                                    </p:anim>
                                  </p:childTnLst>
                                </p:cTn>
                              </p:par>
                              <p:par>
                                <p:cTn id="416" presetID="23" presetClass="entr" presetSubtype="528" fill="hold" grpId="0" nodeType="withEffect">
                                  <p:stCondLst>
                                    <p:cond delay="0"/>
                                  </p:stCondLst>
                                  <p:childTnLst>
                                    <p:set>
                                      <p:cBhvr>
                                        <p:cTn id="417" dur="1" fill="hold">
                                          <p:stCondLst>
                                            <p:cond delay="0"/>
                                          </p:stCondLst>
                                        </p:cTn>
                                        <p:tgtEl>
                                          <p:spTgt spid="139"/>
                                        </p:tgtEl>
                                        <p:attrNameLst>
                                          <p:attrName>style.visibility</p:attrName>
                                        </p:attrNameLst>
                                      </p:cBhvr>
                                      <p:to>
                                        <p:strVal val="visible"/>
                                      </p:to>
                                    </p:set>
                                    <p:anim calcmode="lin" valueType="num">
                                      <p:cBhvr>
                                        <p:cTn id="418" dur="3250" fill="hold"/>
                                        <p:tgtEl>
                                          <p:spTgt spid="139"/>
                                        </p:tgtEl>
                                        <p:attrNameLst>
                                          <p:attrName>ppt_w</p:attrName>
                                        </p:attrNameLst>
                                      </p:cBhvr>
                                      <p:tavLst>
                                        <p:tav tm="0">
                                          <p:val>
                                            <p:fltVal val="0"/>
                                          </p:val>
                                        </p:tav>
                                        <p:tav tm="100000">
                                          <p:val>
                                            <p:strVal val="#ppt_w"/>
                                          </p:val>
                                        </p:tav>
                                      </p:tavLst>
                                    </p:anim>
                                    <p:anim calcmode="lin" valueType="num">
                                      <p:cBhvr>
                                        <p:cTn id="419" dur="3250" fill="hold"/>
                                        <p:tgtEl>
                                          <p:spTgt spid="139"/>
                                        </p:tgtEl>
                                        <p:attrNameLst>
                                          <p:attrName>ppt_h</p:attrName>
                                        </p:attrNameLst>
                                      </p:cBhvr>
                                      <p:tavLst>
                                        <p:tav tm="0">
                                          <p:val>
                                            <p:fltVal val="0"/>
                                          </p:val>
                                        </p:tav>
                                        <p:tav tm="100000">
                                          <p:val>
                                            <p:strVal val="#ppt_h"/>
                                          </p:val>
                                        </p:tav>
                                      </p:tavLst>
                                    </p:anim>
                                    <p:anim calcmode="lin" valueType="num">
                                      <p:cBhvr>
                                        <p:cTn id="420" dur="3250" fill="hold"/>
                                        <p:tgtEl>
                                          <p:spTgt spid="139"/>
                                        </p:tgtEl>
                                        <p:attrNameLst>
                                          <p:attrName>ppt_x</p:attrName>
                                        </p:attrNameLst>
                                      </p:cBhvr>
                                      <p:tavLst>
                                        <p:tav tm="0">
                                          <p:val>
                                            <p:fltVal val="0.5"/>
                                          </p:val>
                                        </p:tav>
                                        <p:tav tm="100000">
                                          <p:val>
                                            <p:strVal val="#ppt_x"/>
                                          </p:val>
                                        </p:tav>
                                      </p:tavLst>
                                    </p:anim>
                                    <p:anim calcmode="lin" valueType="num">
                                      <p:cBhvr>
                                        <p:cTn id="421" dur="3250" fill="hold"/>
                                        <p:tgtEl>
                                          <p:spTgt spid="139"/>
                                        </p:tgtEl>
                                        <p:attrNameLst>
                                          <p:attrName>ppt_y</p:attrName>
                                        </p:attrNameLst>
                                      </p:cBhvr>
                                      <p:tavLst>
                                        <p:tav tm="0">
                                          <p:val>
                                            <p:fltVal val="0.5"/>
                                          </p:val>
                                        </p:tav>
                                        <p:tav tm="100000">
                                          <p:val>
                                            <p:strVal val="#ppt_y"/>
                                          </p:val>
                                        </p:tav>
                                      </p:tavLst>
                                    </p:anim>
                                  </p:childTnLst>
                                </p:cTn>
                              </p:par>
                              <p:par>
                                <p:cTn id="422" presetID="23" presetClass="entr" presetSubtype="528" fill="hold" grpId="0" nodeType="withEffect">
                                  <p:stCondLst>
                                    <p:cond delay="0"/>
                                  </p:stCondLst>
                                  <p:childTnLst>
                                    <p:set>
                                      <p:cBhvr>
                                        <p:cTn id="423" dur="1" fill="hold">
                                          <p:stCondLst>
                                            <p:cond delay="0"/>
                                          </p:stCondLst>
                                        </p:cTn>
                                        <p:tgtEl>
                                          <p:spTgt spid="140"/>
                                        </p:tgtEl>
                                        <p:attrNameLst>
                                          <p:attrName>style.visibility</p:attrName>
                                        </p:attrNameLst>
                                      </p:cBhvr>
                                      <p:to>
                                        <p:strVal val="visible"/>
                                      </p:to>
                                    </p:set>
                                    <p:anim calcmode="lin" valueType="num">
                                      <p:cBhvr>
                                        <p:cTn id="424" dur="3250" fill="hold"/>
                                        <p:tgtEl>
                                          <p:spTgt spid="140"/>
                                        </p:tgtEl>
                                        <p:attrNameLst>
                                          <p:attrName>ppt_w</p:attrName>
                                        </p:attrNameLst>
                                      </p:cBhvr>
                                      <p:tavLst>
                                        <p:tav tm="0">
                                          <p:val>
                                            <p:fltVal val="0"/>
                                          </p:val>
                                        </p:tav>
                                        <p:tav tm="100000">
                                          <p:val>
                                            <p:strVal val="#ppt_w"/>
                                          </p:val>
                                        </p:tav>
                                      </p:tavLst>
                                    </p:anim>
                                    <p:anim calcmode="lin" valueType="num">
                                      <p:cBhvr>
                                        <p:cTn id="425" dur="3250" fill="hold"/>
                                        <p:tgtEl>
                                          <p:spTgt spid="140"/>
                                        </p:tgtEl>
                                        <p:attrNameLst>
                                          <p:attrName>ppt_h</p:attrName>
                                        </p:attrNameLst>
                                      </p:cBhvr>
                                      <p:tavLst>
                                        <p:tav tm="0">
                                          <p:val>
                                            <p:fltVal val="0"/>
                                          </p:val>
                                        </p:tav>
                                        <p:tav tm="100000">
                                          <p:val>
                                            <p:strVal val="#ppt_h"/>
                                          </p:val>
                                        </p:tav>
                                      </p:tavLst>
                                    </p:anim>
                                    <p:anim calcmode="lin" valueType="num">
                                      <p:cBhvr>
                                        <p:cTn id="426" dur="3250" fill="hold"/>
                                        <p:tgtEl>
                                          <p:spTgt spid="140"/>
                                        </p:tgtEl>
                                        <p:attrNameLst>
                                          <p:attrName>ppt_x</p:attrName>
                                        </p:attrNameLst>
                                      </p:cBhvr>
                                      <p:tavLst>
                                        <p:tav tm="0">
                                          <p:val>
                                            <p:fltVal val="0.5"/>
                                          </p:val>
                                        </p:tav>
                                        <p:tav tm="100000">
                                          <p:val>
                                            <p:strVal val="#ppt_x"/>
                                          </p:val>
                                        </p:tav>
                                      </p:tavLst>
                                    </p:anim>
                                    <p:anim calcmode="lin" valueType="num">
                                      <p:cBhvr>
                                        <p:cTn id="427" dur="3250" fill="hold"/>
                                        <p:tgtEl>
                                          <p:spTgt spid="140"/>
                                        </p:tgtEl>
                                        <p:attrNameLst>
                                          <p:attrName>ppt_y</p:attrName>
                                        </p:attrNameLst>
                                      </p:cBhvr>
                                      <p:tavLst>
                                        <p:tav tm="0">
                                          <p:val>
                                            <p:fltVal val="0.5"/>
                                          </p:val>
                                        </p:tav>
                                        <p:tav tm="100000">
                                          <p:val>
                                            <p:strVal val="#ppt_y"/>
                                          </p:val>
                                        </p:tav>
                                      </p:tavLst>
                                    </p:anim>
                                  </p:childTnLst>
                                </p:cTn>
                              </p:par>
                              <p:par>
                                <p:cTn id="428" presetID="23" presetClass="entr" presetSubtype="528" fill="hold" grpId="0" nodeType="withEffect">
                                  <p:stCondLst>
                                    <p:cond delay="0"/>
                                  </p:stCondLst>
                                  <p:childTnLst>
                                    <p:set>
                                      <p:cBhvr>
                                        <p:cTn id="429" dur="1" fill="hold">
                                          <p:stCondLst>
                                            <p:cond delay="0"/>
                                          </p:stCondLst>
                                        </p:cTn>
                                        <p:tgtEl>
                                          <p:spTgt spid="141"/>
                                        </p:tgtEl>
                                        <p:attrNameLst>
                                          <p:attrName>style.visibility</p:attrName>
                                        </p:attrNameLst>
                                      </p:cBhvr>
                                      <p:to>
                                        <p:strVal val="visible"/>
                                      </p:to>
                                    </p:set>
                                    <p:anim calcmode="lin" valueType="num">
                                      <p:cBhvr>
                                        <p:cTn id="430" dur="3250" fill="hold"/>
                                        <p:tgtEl>
                                          <p:spTgt spid="141"/>
                                        </p:tgtEl>
                                        <p:attrNameLst>
                                          <p:attrName>ppt_w</p:attrName>
                                        </p:attrNameLst>
                                      </p:cBhvr>
                                      <p:tavLst>
                                        <p:tav tm="0">
                                          <p:val>
                                            <p:fltVal val="0"/>
                                          </p:val>
                                        </p:tav>
                                        <p:tav tm="100000">
                                          <p:val>
                                            <p:strVal val="#ppt_w"/>
                                          </p:val>
                                        </p:tav>
                                      </p:tavLst>
                                    </p:anim>
                                    <p:anim calcmode="lin" valueType="num">
                                      <p:cBhvr>
                                        <p:cTn id="431" dur="3250" fill="hold"/>
                                        <p:tgtEl>
                                          <p:spTgt spid="141"/>
                                        </p:tgtEl>
                                        <p:attrNameLst>
                                          <p:attrName>ppt_h</p:attrName>
                                        </p:attrNameLst>
                                      </p:cBhvr>
                                      <p:tavLst>
                                        <p:tav tm="0">
                                          <p:val>
                                            <p:fltVal val="0"/>
                                          </p:val>
                                        </p:tav>
                                        <p:tav tm="100000">
                                          <p:val>
                                            <p:strVal val="#ppt_h"/>
                                          </p:val>
                                        </p:tav>
                                      </p:tavLst>
                                    </p:anim>
                                    <p:anim calcmode="lin" valueType="num">
                                      <p:cBhvr>
                                        <p:cTn id="432" dur="3250" fill="hold"/>
                                        <p:tgtEl>
                                          <p:spTgt spid="141"/>
                                        </p:tgtEl>
                                        <p:attrNameLst>
                                          <p:attrName>ppt_x</p:attrName>
                                        </p:attrNameLst>
                                      </p:cBhvr>
                                      <p:tavLst>
                                        <p:tav tm="0">
                                          <p:val>
                                            <p:fltVal val="0.5"/>
                                          </p:val>
                                        </p:tav>
                                        <p:tav tm="100000">
                                          <p:val>
                                            <p:strVal val="#ppt_x"/>
                                          </p:val>
                                        </p:tav>
                                      </p:tavLst>
                                    </p:anim>
                                    <p:anim calcmode="lin" valueType="num">
                                      <p:cBhvr>
                                        <p:cTn id="433" dur="3250" fill="hold"/>
                                        <p:tgtEl>
                                          <p:spTgt spid="141"/>
                                        </p:tgtEl>
                                        <p:attrNameLst>
                                          <p:attrName>ppt_y</p:attrName>
                                        </p:attrNameLst>
                                      </p:cBhvr>
                                      <p:tavLst>
                                        <p:tav tm="0">
                                          <p:val>
                                            <p:fltVal val="0.5"/>
                                          </p:val>
                                        </p:tav>
                                        <p:tav tm="100000">
                                          <p:val>
                                            <p:strVal val="#ppt_y"/>
                                          </p:val>
                                        </p:tav>
                                      </p:tavLst>
                                    </p:anim>
                                  </p:childTnLst>
                                </p:cTn>
                              </p:par>
                              <p:par>
                                <p:cTn id="434" presetID="23" presetClass="entr" presetSubtype="528" fill="hold" grpId="0" nodeType="withEffect">
                                  <p:stCondLst>
                                    <p:cond delay="0"/>
                                  </p:stCondLst>
                                  <p:childTnLst>
                                    <p:set>
                                      <p:cBhvr>
                                        <p:cTn id="435" dur="1" fill="hold">
                                          <p:stCondLst>
                                            <p:cond delay="0"/>
                                          </p:stCondLst>
                                        </p:cTn>
                                        <p:tgtEl>
                                          <p:spTgt spid="142"/>
                                        </p:tgtEl>
                                        <p:attrNameLst>
                                          <p:attrName>style.visibility</p:attrName>
                                        </p:attrNameLst>
                                      </p:cBhvr>
                                      <p:to>
                                        <p:strVal val="visible"/>
                                      </p:to>
                                    </p:set>
                                    <p:anim calcmode="lin" valueType="num">
                                      <p:cBhvr>
                                        <p:cTn id="436" dur="3250" fill="hold"/>
                                        <p:tgtEl>
                                          <p:spTgt spid="142"/>
                                        </p:tgtEl>
                                        <p:attrNameLst>
                                          <p:attrName>ppt_w</p:attrName>
                                        </p:attrNameLst>
                                      </p:cBhvr>
                                      <p:tavLst>
                                        <p:tav tm="0">
                                          <p:val>
                                            <p:fltVal val="0"/>
                                          </p:val>
                                        </p:tav>
                                        <p:tav tm="100000">
                                          <p:val>
                                            <p:strVal val="#ppt_w"/>
                                          </p:val>
                                        </p:tav>
                                      </p:tavLst>
                                    </p:anim>
                                    <p:anim calcmode="lin" valueType="num">
                                      <p:cBhvr>
                                        <p:cTn id="437" dur="3250" fill="hold"/>
                                        <p:tgtEl>
                                          <p:spTgt spid="142"/>
                                        </p:tgtEl>
                                        <p:attrNameLst>
                                          <p:attrName>ppt_h</p:attrName>
                                        </p:attrNameLst>
                                      </p:cBhvr>
                                      <p:tavLst>
                                        <p:tav tm="0">
                                          <p:val>
                                            <p:fltVal val="0"/>
                                          </p:val>
                                        </p:tav>
                                        <p:tav tm="100000">
                                          <p:val>
                                            <p:strVal val="#ppt_h"/>
                                          </p:val>
                                        </p:tav>
                                      </p:tavLst>
                                    </p:anim>
                                    <p:anim calcmode="lin" valueType="num">
                                      <p:cBhvr>
                                        <p:cTn id="438" dur="3250" fill="hold"/>
                                        <p:tgtEl>
                                          <p:spTgt spid="142"/>
                                        </p:tgtEl>
                                        <p:attrNameLst>
                                          <p:attrName>ppt_x</p:attrName>
                                        </p:attrNameLst>
                                      </p:cBhvr>
                                      <p:tavLst>
                                        <p:tav tm="0">
                                          <p:val>
                                            <p:fltVal val="0.5"/>
                                          </p:val>
                                        </p:tav>
                                        <p:tav tm="100000">
                                          <p:val>
                                            <p:strVal val="#ppt_x"/>
                                          </p:val>
                                        </p:tav>
                                      </p:tavLst>
                                    </p:anim>
                                    <p:anim calcmode="lin" valueType="num">
                                      <p:cBhvr>
                                        <p:cTn id="439" dur="3250" fill="hold"/>
                                        <p:tgtEl>
                                          <p:spTgt spid="142"/>
                                        </p:tgtEl>
                                        <p:attrNameLst>
                                          <p:attrName>ppt_y</p:attrName>
                                        </p:attrNameLst>
                                      </p:cBhvr>
                                      <p:tavLst>
                                        <p:tav tm="0">
                                          <p:val>
                                            <p:fltVal val="0.5"/>
                                          </p:val>
                                        </p:tav>
                                        <p:tav tm="100000">
                                          <p:val>
                                            <p:strVal val="#ppt_y"/>
                                          </p:val>
                                        </p:tav>
                                      </p:tavLst>
                                    </p:anim>
                                  </p:childTnLst>
                                </p:cTn>
                              </p:par>
                              <p:par>
                                <p:cTn id="440" presetID="23" presetClass="entr" presetSubtype="528" fill="hold" grpId="0" nodeType="withEffect">
                                  <p:stCondLst>
                                    <p:cond delay="0"/>
                                  </p:stCondLst>
                                  <p:childTnLst>
                                    <p:set>
                                      <p:cBhvr>
                                        <p:cTn id="441" dur="1" fill="hold">
                                          <p:stCondLst>
                                            <p:cond delay="0"/>
                                          </p:stCondLst>
                                        </p:cTn>
                                        <p:tgtEl>
                                          <p:spTgt spid="143"/>
                                        </p:tgtEl>
                                        <p:attrNameLst>
                                          <p:attrName>style.visibility</p:attrName>
                                        </p:attrNameLst>
                                      </p:cBhvr>
                                      <p:to>
                                        <p:strVal val="visible"/>
                                      </p:to>
                                    </p:set>
                                    <p:anim calcmode="lin" valueType="num">
                                      <p:cBhvr>
                                        <p:cTn id="442" dur="3250" fill="hold"/>
                                        <p:tgtEl>
                                          <p:spTgt spid="143"/>
                                        </p:tgtEl>
                                        <p:attrNameLst>
                                          <p:attrName>ppt_w</p:attrName>
                                        </p:attrNameLst>
                                      </p:cBhvr>
                                      <p:tavLst>
                                        <p:tav tm="0">
                                          <p:val>
                                            <p:fltVal val="0"/>
                                          </p:val>
                                        </p:tav>
                                        <p:tav tm="100000">
                                          <p:val>
                                            <p:strVal val="#ppt_w"/>
                                          </p:val>
                                        </p:tav>
                                      </p:tavLst>
                                    </p:anim>
                                    <p:anim calcmode="lin" valueType="num">
                                      <p:cBhvr>
                                        <p:cTn id="443" dur="3250" fill="hold"/>
                                        <p:tgtEl>
                                          <p:spTgt spid="143"/>
                                        </p:tgtEl>
                                        <p:attrNameLst>
                                          <p:attrName>ppt_h</p:attrName>
                                        </p:attrNameLst>
                                      </p:cBhvr>
                                      <p:tavLst>
                                        <p:tav tm="0">
                                          <p:val>
                                            <p:fltVal val="0"/>
                                          </p:val>
                                        </p:tav>
                                        <p:tav tm="100000">
                                          <p:val>
                                            <p:strVal val="#ppt_h"/>
                                          </p:val>
                                        </p:tav>
                                      </p:tavLst>
                                    </p:anim>
                                    <p:anim calcmode="lin" valueType="num">
                                      <p:cBhvr>
                                        <p:cTn id="444" dur="3250" fill="hold"/>
                                        <p:tgtEl>
                                          <p:spTgt spid="143"/>
                                        </p:tgtEl>
                                        <p:attrNameLst>
                                          <p:attrName>ppt_x</p:attrName>
                                        </p:attrNameLst>
                                      </p:cBhvr>
                                      <p:tavLst>
                                        <p:tav tm="0">
                                          <p:val>
                                            <p:fltVal val="0.5"/>
                                          </p:val>
                                        </p:tav>
                                        <p:tav tm="100000">
                                          <p:val>
                                            <p:strVal val="#ppt_x"/>
                                          </p:val>
                                        </p:tav>
                                      </p:tavLst>
                                    </p:anim>
                                    <p:anim calcmode="lin" valueType="num">
                                      <p:cBhvr>
                                        <p:cTn id="445" dur="3250" fill="hold"/>
                                        <p:tgtEl>
                                          <p:spTgt spid="143"/>
                                        </p:tgtEl>
                                        <p:attrNameLst>
                                          <p:attrName>ppt_y</p:attrName>
                                        </p:attrNameLst>
                                      </p:cBhvr>
                                      <p:tavLst>
                                        <p:tav tm="0">
                                          <p:val>
                                            <p:fltVal val="0.5"/>
                                          </p:val>
                                        </p:tav>
                                        <p:tav tm="100000">
                                          <p:val>
                                            <p:strVal val="#ppt_y"/>
                                          </p:val>
                                        </p:tav>
                                      </p:tavLst>
                                    </p:anim>
                                  </p:childTnLst>
                                </p:cTn>
                              </p:par>
                              <p:par>
                                <p:cTn id="446" presetID="23" presetClass="entr" presetSubtype="528" fill="hold" grpId="0" nodeType="withEffect">
                                  <p:stCondLst>
                                    <p:cond delay="0"/>
                                  </p:stCondLst>
                                  <p:childTnLst>
                                    <p:set>
                                      <p:cBhvr>
                                        <p:cTn id="447" dur="1" fill="hold">
                                          <p:stCondLst>
                                            <p:cond delay="0"/>
                                          </p:stCondLst>
                                        </p:cTn>
                                        <p:tgtEl>
                                          <p:spTgt spid="144"/>
                                        </p:tgtEl>
                                        <p:attrNameLst>
                                          <p:attrName>style.visibility</p:attrName>
                                        </p:attrNameLst>
                                      </p:cBhvr>
                                      <p:to>
                                        <p:strVal val="visible"/>
                                      </p:to>
                                    </p:set>
                                    <p:anim calcmode="lin" valueType="num">
                                      <p:cBhvr>
                                        <p:cTn id="448" dur="3250" fill="hold"/>
                                        <p:tgtEl>
                                          <p:spTgt spid="144"/>
                                        </p:tgtEl>
                                        <p:attrNameLst>
                                          <p:attrName>ppt_w</p:attrName>
                                        </p:attrNameLst>
                                      </p:cBhvr>
                                      <p:tavLst>
                                        <p:tav tm="0">
                                          <p:val>
                                            <p:fltVal val="0"/>
                                          </p:val>
                                        </p:tav>
                                        <p:tav tm="100000">
                                          <p:val>
                                            <p:strVal val="#ppt_w"/>
                                          </p:val>
                                        </p:tav>
                                      </p:tavLst>
                                    </p:anim>
                                    <p:anim calcmode="lin" valueType="num">
                                      <p:cBhvr>
                                        <p:cTn id="449" dur="3250" fill="hold"/>
                                        <p:tgtEl>
                                          <p:spTgt spid="144"/>
                                        </p:tgtEl>
                                        <p:attrNameLst>
                                          <p:attrName>ppt_h</p:attrName>
                                        </p:attrNameLst>
                                      </p:cBhvr>
                                      <p:tavLst>
                                        <p:tav tm="0">
                                          <p:val>
                                            <p:fltVal val="0"/>
                                          </p:val>
                                        </p:tav>
                                        <p:tav tm="100000">
                                          <p:val>
                                            <p:strVal val="#ppt_h"/>
                                          </p:val>
                                        </p:tav>
                                      </p:tavLst>
                                    </p:anim>
                                    <p:anim calcmode="lin" valueType="num">
                                      <p:cBhvr>
                                        <p:cTn id="450" dur="3250" fill="hold"/>
                                        <p:tgtEl>
                                          <p:spTgt spid="144"/>
                                        </p:tgtEl>
                                        <p:attrNameLst>
                                          <p:attrName>ppt_x</p:attrName>
                                        </p:attrNameLst>
                                      </p:cBhvr>
                                      <p:tavLst>
                                        <p:tav tm="0">
                                          <p:val>
                                            <p:fltVal val="0.5"/>
                                          </p:val>
                                        </p:tav>
                                        <p:tav tm="100000">
                                          <p:val>
                                            <p:strVal val="#ppt_x"/>
                                          </p:val>
                                        </p:tav>
                                      </p:tavLst>
                                    </p:anim>
                                    <p:anim calcmode="lin" valueType="num">
                                      <p:cBhvr>
                                        <p:cTn id="451" dur="3250" fill="hold"/>
                                        <p:tgtEl>
                                          <p:spTgt spid="144"/>
                                        </p:tgtEl>
                                        <p:attrNameLst>
                                          <p:attrName>ppt_y</p:attrName>
                                        </p:attrNameLst>
                                      </p:cBhvr>
                                      <p:tavLst>
                                        <p:tav tm="0">
                                          <p:val>
                                            <p:fltVal val="0.5"/>
                                          </p:val>
                                        </p:tav>
                                        <p:tav tm="100000">
                                          <p:val>
                                            <p:strVal val="#ppt_y"/>
                                          </p:val>
                                        </p:tav>
                                      </p:tavLst>
                                    </p:anim>
                                  </p:childTnLst>
                                </p:cTn>
                              </p:par>
                              <p:par>
                                <p:cTn id="452" presetID="23" presetClass="entr" presetSubtype="528" fill="hold" grpId="0" nodeType="withEffect">
                                  <p:stCondLst>
                                    <p:cond delay="0"/>
                                  </p:stCondLst>
                                  <p:childTnLst>
                                    <p:set>
                                      <p:cBhvr>
                                        <p:cTn id="453" dur="1" fill="hold">
                                          <p:stCondLst>
                                            <p:cond delay="0"/>
                                          </p:stCondLst>
                                        </p:cTn>
                                        <p:tgtEl>
                                          <p:spTgt spid="145"/>
                                        </p:tgtEl>
                                        <p:attrNameLst>
                                          <p:attrName>style.visibility</p:attrName>
                                        </p:attrNameLst>
                                      </p:cBhvr>
                                      <p:to>
                                        <p:strVal val="visible"/>
                                      </p:to>
                                    </p:set>
                                    <p:anim calcmode="lin" valueType="num">
                                      <p:cBhvr>
                                        <p:cTn id="454" dur="3250" fill="hold"/>
                                        <p:tgtEl>
                                          <p:spTgt spid="145"/>
                                        </p:tgtEl>
                                        <p:attrNameLst>
                                          <p:attrName>ppt_w</p:attrName>
                                        </p:attrNameLst>
                                      </p:cBhvr>
                                      <p:tavLst>
                                        <p:tav tm="0">
                                          <p:val>
                                            <p:fltVal val="0"/>
                                          </p:val>
                                        </p:tav>
                                        <p:tav tm="100000">
                                          <p:val>
                                            <p:strVal val="#ppt_w"/>
                                          </p:val>
                                        </p:tav>
                                      </p:tavLst>
                                    </p:anim>
                                    <p:anim calcmode="lin" valueType="num">
                                      <p:cBhvr>
                                        <p:cTn id="455" dur="3250" fill="hold"/>
                                        <p:tgtEl>
                                          <p:spTgt spid="145"/>
                                        </p:tgtEl>
                                        <p:attrNameLst>
                                          <p:attrName>ppt_h</p:attrName>
                                        </p:attrNameLst>
                                      </p:cBhvr>
                                      <p:tavLst>
                                        <p:tav tm="0">
                                          <p:val>
                                            <p:fltVal val="0"/>
                                          </p:val>
                                        </p:tav>
                                        <p:tav tm="100000">
                                          <p:val>
                                            <p:strVal val="#ppt_h"/>
                                          </p:val>
                                        </p:tav>
                                      </p:tavLst>
                                    </p:anim>
                                    <p:anim calcmode="lin" valueType="num">
                                      <p:cBhvr>
                                        <p:cTn id="456" dur="3250" fill="hold"/>
                                        <p:tgtEl>
                                          <p:spTgt spid="145"/>
                                        </p:tgtEl>
                                        <p:attrNameLst>
                                          <p:attrName>ppt_x</p:attrName>
                                        </p:attrNameLst>
                                      </p:cBhvr>
                                      <p:tavLst>
                                        <p:tav tm="0">
                                          <p:val>
                                            <p:fltVal val="0.5"/>
                                          </p:val>
                                        </p:tav>
                                        <p:tav tm="100000">
                                          <p:val>
                                            <p:strVal val="#ppt_x"/>
                                          </p:val>
                                        </p:tav>
                                      </p:tavLst>
                                    </p:anim>
                                    <p:anim calcmode="lin" valueType="num">
                                      <p:cBhvr>
                                        <p:cTn id="457" dur="3250" fill="hold"/>
                                        <p:tgtEl>
                                          <p:spTgt spid="145"/>
                                        </p:tgtEl>
                                        <p:attrNameLst>
                                          <p:attrName>ppt_y</p:attrName>
                                        </p:attrNameLst>
                                      </p:cBhvr>
                                      <p:tavLst>
                                        <p:tav tm="0">
                                          <p:val>
                                            <p:fltVal val="0.5"/>
                                          </p:val>
                                        </p:tav>
                                        <p:tav tm="100000">
                                          <p:val>
                                            <p:strVal val="#ppt_y"/>
                                          </p:val>
                                        </p:tav>
                                      </p:tavLst>
                                    </p:anim>
                                  </p:childTnLst>
                                </p:cTn>
                              </p:par>
                              <p:par>
                                <p:cTn id="458" presetID="23" presetClass="entr" presetSubtype="528" fill="hold" grpId="0" nodeType="withEffect">
                                  <p:stCondLst>
                                    <p:cond delay="0"/>
                                  </p:stCondLst>
                                  <p:childTnLst>
                                    <p:set>
                                      <p:cBhvr>
                                        <p:cTn id="459" dur="1" fill="hold">
                                          <p:stCondLst>
                                            <p:cond delay="0"/>
                                          </p:stCondLst>
                                        </p:cTn>
                                        <p:tgtEl>
                                          <p:spTgt spid="146"/>
                                        </p:tgtEl>
                                        <p:attrNameLst>
                                          <p:attrName>style.visibility</p:attrName>
                                        </p:attrNameLst>
                                      </p:cBhvr>
                                      <p:to>
                                        <p:strVal val="visible"/>
                                      </p:to>
                                    </p:set>
                                    <p:anim calcmode="lin" valueType="num">
                                      <p:cBhvr>
                                        <p:cTn id="460" dur="3250" fill="hold"/>
                                        <p:tgtEl>
                                          <p:spTgt spid="146"/>
                                        </p:tgtEl>
                                        <p:attrNameLst>
                                          <p:attrName>ppt_w</p:attrName>
                                        </p:attrNameLst>
                                      </p:cBhvr>
                                      <p:tavLst>
                                        <p:tav tm="0">
                                          <p:val>
                                            <p:fltVal val="0"/>
                                          </p:val>
                                        </p:tav>
                                        <p:tav tm="100000">
                                          <p:val>
                                            <p:strVal val="#ppt_w"/>
                                          </p:val>
                                        </p:tav>
                                      </p:tavLst>
                                    </p:anim>
                                    <p:anim calcmode="lin" valueType="num">
                                      <p:cBhvr>
                                        <p:cTn id="461" dur="3250" fill="hold"/>
                                        <p:tgtEl>
                                          <p:spTgt spid="146"/>
                                        </p:tgtEl>
                                        <p:attrNameLst>
                                          <p:attrName>ppt_h</p:attrName>
                                        </p:attrNameLst>
                                      </p:cBhvr>
                                      <p:tavLst>
                                        <p:tav tm="0">
                                          <p:val>
                                            <p:fltVal val="0"/>
                                          </p:val>
                                        </p:tav>
                                        <p:tav tm="100000">
                                          <p:val>
                                            <p:strVal val="#ppt_h"/>
                                          </p:val>
                                        </p:tav>
                                      </p:tavLst>
                                    </p:anim>
                                    <p:anim calcmode="lin" valueType="num">
                                      <p:cBhvr>
                                        <p:cTn id="462" dur="3250" fill="hold"/>
                                        <p:tgtEl>
                                          <p:spTgt spid="146"/>
                                        </p:tgtEl>
                                        <p:attrNameLst>
                                          <p:attrName>ppt_x</p:attrName>
                                        </p:attrNameLst>
                                      </p:cBhvr>
                                      <p:tavLst>
                                        <p:tav tm="0">
                                          <p:val>
                                            <p:fltVal val="0.5"/>
                                          </p:val>
                                        </p:tav>
                                        <p:tav tm="100000">
                                          <p:val>
                                            <p:strVal val="#ppt_x"/>
                                          </p:val>
                                        </p:tav>
                                      </p:tavLst>
                                    </p:anim>
                                    <p:anim calcmode="lin" valueType="num">
                                      <p:cBhvr>
                                        <p:cTn id="463" dur="3250" fill="hold"/>
                                        <p:tgtEl>
                                          <p:spTgt spid="146"/>
                                        </p:tgtEl>
                                        <p:attrNameLst>
                                          <p:attrName>ppt_y</p:attrName>
                                        </p:attrNameLst>
                                      </p:cBhvr>
                                      <p:tavLst>
                                        <p:tav tm="0">
                                          <p:val>
                                            <p:fltVal val="0.5"/>
                                          </p:val>
                                        </p:tav>
                                        <p:tav tm="100000">
                                          <p:val>
                                            <p:strVal val="#ppt_y"/>
                                          </p:val>
                                        </p:tav>
                                      </p:tavLst>
                                    </p:anim>
                                  </p:childTnLst>
                                </p:cTn>
                              </p:par>
                              <p:par>
                                <p:cTn id="464" presetID="23" presetClass="entr" presetSubtype="528" fill="hold" grpId="0" nodeType="withEffect">
                                  <p:stCondLst>
                                    <p:cond delay="0"/>
                                  </p:stCondLst>
                                  <p:childTnLst>
                                    <p:set>
                                      <p:cBhvr>
                                        <p:cTn id="465" dur="1" fill="hold">
                                          <p:stCondLst>
                                            <p:cond delay="0"/>
                                          </p:stCondLst>
                                        </p:cTn>
                                        <p:tgtEl>
                                          <p:spTgt spid="147"/>
                                        </p:tgtEl>
                                        <p:attrNameLst>
                                          <p:attrName>style.visibility</p:attrName>
                                        </p:attrNameLst>
                                      </p:cBhvr>
                                      <p:to>
                                        <p:strVal val="visible"/>
                                      </p:to>
                                    </p:set>
                                    <p:anim calcmode="lin" valueType="num">
                                      <p:cBhvr>
                                        <p:cTn id="466" dur="3250" fill="hold"/>
                                        <p:tgtEl>
                                          <p:spTgt spid="147"/>
                                        </p:tgtEl>
                                        <p:attrNameLst>
                                          <p:attrName>ppt_w</p:attrName>
                                        </p:attrNameLst>
                                      </p:cBhvr>
                                      <p:tavLst>
                                        <p:tav tm="0">
                                          <p:val>
                                            <p:fltVal val="0"/>
                                          </p:val>
                                        </p:tav>
                                        <p:tav tm="100000">
                                          <p:val>
                                            <p:strVal val="#ppt_w"/>
                                          </p:val>
                                        </p:tav>
                                      </p:tavLst>
                                    </p:anim>
                                    <p:anim calcmode="lin" valueType="num">
                                      <p:cBhvr>
                                        <p:cTn id="467" dur="3250" fill="hold"/>
                                        <p:tgtEl>
                                          <p:spTgt spid="147"/>
                                        </p:tgtEl>
                                        <p:attrNameLst>
                                          <p:attrName>ppt_h</p:attrName>
                                        </p:attrNameLst>
                                      </p:cBhvr>
                                      <p:tavLst>
                                        <p:tav tm="0">
                                          <p:val>
                                            <p:fltVal val="0"/>
                                          </p:val>
                                        </p:tav>
                                        <p:tav tm="100000">
                                          <p:val>
                                            <p:strVal val="#ppt_h"/>
                                          </p:val>
                                        </p:tav>
                                      </p:tavLst>
                                    </p:anim>
                                    <p:anim calcmode="lin" valueType="num">
                                      <p:cBhvr>
                                        <p:cTn id="468" dur="3250" fill="hold"/>
                                        <p:tgtEl>
                                          <p:spTgt spid="147"/>
                                        </p:tgtEl>
                                        <p:attrNameLst>
                                          <p:attrName>ppt_x</p:attrName>
                                        </p:attrNameLst>
                                      </p:cBhvr>
                                      <p:tavLst>
                                        <p:tav tm="0">
                                          <p:val>
                                            <p:fltVal val="0.5"/>
                                          </p:val>
                                        </p:tav>
                                        <p:tav tm="100000">
                                          <p:val>
                                            <p:strVal val="#ppt_x"/>
                                          </p:val>
                                        </p:tav>
                                      </p:tavLst>
                                    </p:anim>
                                    <p:anim calcmode="lin" valueType="num">
                                      <p:cBhvr>
                                        <p:cTn id="469" dur="3250" fill="hold"/>
                                        <p:tgtEl>
                                          <p:spTgt spid="147"/>
                                        </p:tgtEl>
                                        <p:attrNameLst>
                                          <p:attrName>ppt_y</p:attrName>
                                        </p:attrNameLst>
                                      </p:cBhvr>
                                      <p:tavLst>
                                        <p:tav tm="0">
                                          <p:val>
                                            <p:fltVal val="0.5"/>
                                          </p:val>
                                        </p:tav>
                                        <p:tav tm="100000">
                                          <p:val>
                                            <p:strVal val="#ppt_y"/>
                                          </p:val>
                                        </p:tav>
                                      </p:tavLst>
                                    </p:anim>
                                  </p:childTnLst>
                                </p:cTn>
                              </p:par>
                              <p:par>
                                <p:cTn id="470" presetID="23" presetClass="entr" presetSubtype="528" fill="hold" grpId="0" nodeType="withEffect">
                                  <p:stCondLst>
                                    <p:cond delay="0"/>
                                  </p:stCondLst>
                                  <p:childTnLst>
                                    <p:set>
                                      <p:cBhvr>
                                        <p:cTn id="471" dur="1" fill="hold">
                                          <p:stCondLst>
                                            <p:cond delay="0"/>
                                          </p:stCondLst>
                                        </p:cTn>
                                        <p:tgtEl>
                                          <p:spTgt spid="148"/>
                                        </p:tgtEl>
                                        <p:attrNameLst>
                                          <p:attrName>style.visibility</p:attrName>
                                        </p:attrNameLst>
                                      </p:cBhvr>
                                      <p:to>
                                        <p:strVal val="visible"/>
                                      </p:to>
                                    </p:set>
                                    <p:anim calcmode="lin" valueType="num">
                                      <p:cBhvr>
                                        <p:cTn id="472" dur="3250" fill="hold"/>
                                        <p:tgtEl>
                                          <p:spTgt spid="148"/>
                                        </p:tgtEl>
                                        <p:attrNameLst>
                                          <p:attrName>ppt_w</p:attrName>
                                        </p:attrNameLst>
                                      </p:cBhvr>
                                      <p:tavLst>
                                        <p:tav tm="0">
                                          <p:val>
                                            <p:fltVal val="0"/>
                                          </p:val>
                                        </p:tav>
                                        <p:tav tm="100000">
                                          <p:val>
                                            <p:strVal val="#ppt_w"/>
                                          </p:val>
                                        </p:tav>
                                      </p:tavLst>
                                    </p:anim>
                                    <p:anim calcmode="lin" valueType="num">
                                      <p:cBhvr>
                                        <p:cTn id="473" dur="3250" fill="hold"/>
                                        <p:tgtEl>
                                          <p:spTgt spid="148"/>
                                        </p:tgtEl>
                                        <p:attrNameLst>
                                          <p:attrName>ppt_h</p:attrName>
                                        </p:attrNameLst>
                                      </p:cBhvr>
                                      <p:tavLst>
                                        <p:tav tm="0">
                                          <p:val>
                                            <p:fltVal val="0"/>
                                          </p:val>
                                        </p:tav>
                                        <p:tav tm="100000">
                                          <p:val>
                                            <p:strVal val="#ppt_h"/>
                                          </p:val>
                                        </p:tav>
                                      </p:tavLst>
                                    </p:anim>
                                    <p:anim calcmode="lin" valueType="num">
                                      <p:cBhvr>
                                        <p:cTn id="474" dur="3250" fill="hold"/>
                                        <p:tgtEl>
                                          <p:spTgt spid="148"/>
                                        </p:tgtEl>
                                        <p:attrNameLst>
                                          <p:attrName>ppt_x</p:attrName>
                                        </p:attrNameLst>
                                      </p:cBhvr>
                                      <p:tavLst>
                                        <p:tav tm="0">
                                          <p:val>
                                            <p:fltVal val="0.5"/>
                                          </p:val>
                                        </p:tav>
                                        <p:tav tm="100000">
                                          <p:val>
                                            <p:strVal val="#ppt_x"/>
                                          </p:val>
                                        </p:tav>
                                      </p:tavLst>
                                    </p:anim>
                                    <p:anim calcmode="lin" valueType="num">
                                      <p:cBhvr>
                                        <p:cTn id="475" dur="3250" fill="hold"/>
                                        <p:tgtEl>
                                          <p:spTgt spid="148"/>
                                        </p:tgtEl>
                                        <p:attrNameLst>
                                          <p:attrName>ppt_y</p:attrName>
                                        </p:attrNameLst>
                                      </p:cBhvr>
                                      <p:tavLst>
                                        <p:tav tm="0">
                                          <p:val>
                                            <p:fltVal val="0.5"/>
                                          </p:val>
                                        </p:tav>
                                        <p:tav tm="100000">
                                          <p:val>
                                            <p:strVal val="#ppt_y"/>
                                          </p:val>
                                        </p:tav>
                                      </p:tavLst>
                                    </p:anim>
                                  </p:childTnLst>
                                </p:cTn>
                              </p:par>
                              <p:par>
                                <p:cTn id="476" presetID="23" presetClass="entr" presetSubtype="528" fill="hold" grpId="0" nodeType="withEffect">
                                  <p:stCondLst>
                                    <p:cond delay="0"/>
                                  </p:stCondLst>
                                  <p:childTnLst>
                                    <p:set>
                                      <p:cBhvr>
                                        <p:cTn id="477" dur="1" fill="hold">
                                          <p:stCondLst>
                                            <p:cond delay="0"/>
                                          </p:stCondLst>
                                        </p:cTn>
                                        <p:tgtEl>
                                          <p:spTgt spid="149"/>
                                        </p:tgtEl>
                                        <p:attrNameLst>
                                          <p:attrName>style.visibility</p:attrName>
                                        </p:attrNameLst>
                                      </p:cBhvr>
                                      <p:to>
                                        <p:strVal val="visible"/>
                                      </p:to>
                                    </p:set>
                                    <p:anim calcmode="lin" valueType="num">
                                      <p:cBhvr>
                                        <p:cTn id="478" dur="3250" fill="hold"/>
                                        <p:tgtEl>
                                          <p:spTgt spid="149"/>
                                        </p:tgtEl>
                                        <p:attrNameLst>
                                          <p:attrName>ppt_w</p:attrName>
                                        </p:attrNameLst>
                                      </p:cBhvr>
                                      <p:tavLst>
                                        <p:tav tm="0">
                                          <p:val>
                                            <p:fltVal val="0"/>
                                          </p:val>
                                        </p:tav>
                                        <p:tav tm="100000">
                                          <p:val>
                                            <p:strVal val="#ppt_w"/>
                                          </p:val>
                                        </p:tav>
                                      </p:tavLst>
                                    </p:anim>
                                    <p:anim calcmode="lin" valueType="num">
                                      <p:cBhvr>
                                        <p:cTn id="479" dur="3250" fill="hold"/>
                                        <p:tgtEl>
                                          <p:spTgt spid="149"/>
                                        </p:tgtEl>
                                        <p:attrNameLst>
                                          <p:attrName>ppt_h</p:attrName>
                                        </p:attrNameLst>
                                      </p:cBhvr>
                                      <p:tavLst>
                                        <p:tav tm="0">
                                          <p:val>
                                            <p:fltVal val="0"/>
                                          </p:val>
                                        </p:tav>
                                        <p:tav tm="100000">
                                          <p:val>
                                            <p:strVal val="#ppt_h"/>
                                          </p:val>
                                        </p:tav>
                                      </p:tavLst>
                                    </p:anim>
                                    <p:anim calcmode="lin" valueType="num">
                                      <p:cBhvr>
                                        <p:cTn id="480" dur="3250" fill="hold"/>
                                        <p:tgtEl>
                                          <p:spTgt spid="149"/>
                                        </p:tgtEl>
                                        <p:attrNameLst>
                                          <p:attrName>ppt_x</p:attrName>
                                        </p:attrNameLst>
                                      </p:cBhvr>
                                      <p:tavLst>
                                        <p:tav tm="0">
                                          <p:val>
                                            <p:fltVal val="0.5"/>
                                          </p:val>
                                        </p:tav>
                                        <p:tav tm="100000">
                                          <p:val>
                                            <p:strVal val="#ppt_x"/>
                                          </p:val>
                                        </p:tav>
                                      </p:tavLst>
                                    </p:anim>
                                    <p:anim calcmode="lin" valueType="num">
                                      <p:cBhvr>
                                        <p:cTn id="481" dur="3250" fill="hold"/>
                                        <p:tgtEl>
                                          <p:spTgt spid="149"/>
                                        </p:tgtEl>
                                        <p:attrNameLst>
                                          <p:attrName>ppt_y</p:attrName>
                                        </p:attrNameLst>
                                      </p:cBhvr>
                                      <p:tavLst>
                                        <p:tav tm="0">
                                          <p:val>
                                            <p:fltVal val="0.5"/>
                                          </p:val>
                                        </p:tav>
                                        <p:tav tm="100000">
                                          <p:val>
                                            <p:strVal val="#ppt_y"/>
                                          </p:val>
                                        </p:tav>
                                      </p:tavLst>
                                    </p:anim>
                                  </p:childTnLst>
                                </p:cTn>
                              </p:par>
                              <p:par>
                                <p:cTn id="482" presetID="23" presetClass="entr" presetSubtype="528" fill="hold" grpId="0" nodeType="withEffect">
                                  <p:stCondLst>
                                    <p:cond delay="0"/>
                                  </p:stCondLst>
                                  <p:childTnLst>
                                    <p:set>
                                      <p:cBhvr>
                                        <p:cTn id="483" dur="1" fill="hold">
                                          <p:stCondLst>
                                            <p:cond delay="0"/>
                                          </p:stCondLst>
                                        </p:cTn>
                                        <p:tgtEl>
                                          <p:spTgt spid="150"/>
                                        </p:tgtEl>
                                        <p:attrNameLst>
                                          <p:attrName>style.visibility</p:attrName>
                                        </p:attrNameLst>
                                      </p:cBhvr>
                                      <p:to>
                                        <p:strVal val="visible"/>
                                      </p:to>
                                    </p:set>
                                    <p:anim calcmode="lin" valueType="num">
                                      <p:cBhvr>
                                        <p:cTn id="484" dur="3250" fill="hold"/>
                                        <p:tgtEl>
                                          <p:spTgt spid="150"/>
                                        </p:tgtEl>
                                        <p:attrNameLst>
                                          <p:attrName>ppt_w</p:attrName>
                                        </p:attrNameLst>
                                      </p:cBhvr>
                                      <p:tavLst>
                                        <p:tav tm="0">
                                          <p:val>
                                            <p:fltVal val="0"/>
                                          </p:val>
                                        </p:tav>
                                        <p:tav tm="100000">
                                          <p:val>
                                            <p:strVal val="#ppt_w"/>
                                          </p:val>
                                        </p:tav>
                                      </p:tavLst>
                                    </p:anim>
                                    <p:anim calcmode="lin" valueType="num">
                                      <p:cBhvr>
                                        <p:cTn id="485" dur="3250" fill="hold"/>
                                        <p:tgtEl>
                                          <p:spTgt spid="150"/>
                                        </p:tgtEl>
                                        <p:attrNameLst>
                                          <p:attrName>ppt_h</p:attrName>
                                        </p:attrNameLst>
                                      </p:cBhvr>
                                      <p:tavLst>
                                        <p:tav tm="0">
                                          <p:val>
                                            <p:fltVal val="0"/>
                                          </p:val>
                                        </p:tav>
                                        <p:tav tm="100000">
                                          <p:val>
                                            <p:strVal val="#ppt_h"/>
                                          </p:val>
                                        </p:tav>
                                      </p:tavLst>
                                    </p:anim>
                                    <p:anim calcmode="lin" valueType="num">
                                      <p:cBhvr>
                                        <p:cTn id="486" dur="3250" fill="hold"/>
                                        <p:tgtEl>
                                          <p:spTgt spid="150"/>
                                        </p:tgtEl>
                                        <p:attrNameLst>
                                          <p:attrName>ppt_x</p:attrName>
                                        </p:attrNameLst>
                                      </p:cBhvr>
                                      <p:tavLst>
                                        <p:tav tm="0">
                                          <p:val>
                                            <p:fltVal val="0.5"/>
                                          </p:val>
                                        </p:tav>
                                        <p:tav tm="100000">
                                          <p:val>
                                            <p:strVal val="#ppt_x"/>
                                          </p:val>
                                        </p:tav>
                                      </p:tavLst>
                                    </p:anim>
                                    <p:anim calcmode="lin" valueType="num">
                                      <p:cBhvr>
                                        <p:cTn id="487" dur="3250" fill="hold"/>
                                        <p:tgtEl>
                                          <p:spTgt spid="150"/>
                                        </p:tgtEl>
                                        <p:attrNameLst>
                                          <p:attrName>ppt_y</p:attrName>
                                        </p:attrNameLst>
                                      </p:cBhvr>
                                      <p:tavLst>
                                        <p:tav tm="0">
                                          <p:val>
                                            <p:fltVal val="0.5"/>
                                          </p:val>
                                        </p:tav>
                                        <p:tav tm="100000">
                                          <p:val>
                                            <p:strVal val="#ppt_y"/>
                                          </p:val>
                                        </p:tav>
                                      </p:tavLst>
                                    </p:anim>
                                  </p:childTnLst>
                                </p:cTn>
                              </p:par>
                              <p:par>
                                <p:cTn id="488" presetID="23" presetClass="entr" presetSubtype="528" fill="hold" grpId="0" nodeType="withEffect">
                                  <p:stCondLst>
                                    <p:cond delay="0"/>
                                  </p:stCondLst>
                                  <p:childTnLst>
                                    <p:set>
                                      <p:cBhvr>
                                        <p:cTn id="489" dur="1" fill="hold">
                                          <p:stCondLst>
                                            <p:cond delay="0"/>
                                          </p:stCondLst>
                                        </p:cTn>
                                        <p:tgtEl>
                                          <p:spTgt spid="151"/>
                                        </p:tgtEl>
                                        <p:attrNameLst>
                                          <p:attrName>style.visibility</p:attrName>
                                        </p:attrNameLst>
                                      </p:cBhvr>
                                      <p:to>
                                        <p:strVal val="visible"/>
                                      </p:to>
                                    </p:set>
                                    <p:anim calcmode="lin" valueType="num">
                                      <p:cBhvr>
                                        <p:cTn id="490" dur="3250" fill="hold"/>
                                        <p:tgtEl>
                                          <p:spTgt spid="151"/>
                                        </p:tgtEl>
                                        <p:attrNameLst>
                                          <p:attrName>ppt_w</p:attrName>
                                        </p:attrNameLst>
                                      </p:cBhvr>
                                      <p:tavLst>
                                        <p:tav tm="0">
                                          <p:val>
                                            <p:fltVal val="0"/>
                                          </p:val>
                                        </p:tav>
                                        <p:tav tm="100000">
                                          <p:val>
                                            <p:strVal val="#ppt_w"/>
                                          </p:val>
                                        </p:tav>
                                      </p:tavLst>
                                    </p:anim>
                                    <p:anim calcmode="lin" valueType="num">
                                      <p:cBhvr>
                                        <p:cTn id="491" dur="3250" fill="hold"/>
                                        <p:tgtEl>
                                          <p:spTgt spid="151"/>
                                        </p:tgtEl>
                                        <p:attrNameLst>
                                          <p:attrName>ppt_h</p:attrName>
                                        </p:attrNameLst>
                                      </p:cBhvr>
                                      <p:tavLst>
                                        <p:tav tm="0">
                                          <p:val>
                                            <p:fltVal val="0"/>
                                          </p:val>
                                        </p:tav>
                                        <p:tav tm="100000">
                                          <p:val>
                                            <p:strVal val="#ppt_h"/>
                                          </p:val>
                                        </p:tav>
                                      </p:tavLst>
                                    </p:anim>
                                    <p:anim calcmode="lin" valueType="num">
                                      <p:cBhvr>
                                        <p:cTn id="492" dur="3250" fill="hold"/>
                                        <p:tgtEl>
                                          <p:spTgt spid="151"/>
                                        </p:tgtEl>
                                        <p:attrNameLst>
                                          <p:attrName>ppt_x</p:attrName>
                                        </p:attrNameLst>
                                      </p:cBhvr>
                                      <p:tavLst>
                                        <p:tav tm="0">
                                          <p:val>
                                            <p:fltVal val="0.5"/>
                                          </p:val>
                                        </p:tav>
                                        <p:tav tm="100000">
                                          <p:val>
                                            <p:strVal val="#ppt_x"/>
                                          </p:val>
                                        </p:tav>
                                      </p:tavLst>
                                    </p:anim>
                                    <p:anim calcmode="lin" valueType="num">
                                      <p:cBhvr>
                                        <p:cTn id="493" dur="3250" fill="hold"/>
                                        <p:tgtEl>
                                          <p:spTgt spid="151"/>
                                        </p:tgtEl>
                                        <p:attrNameLst>
                                          <p:attrName>ppt_y</p:attrName>
                                        </p:attrNameLst>
                                      </p:cBhvr>
                                      <p:tavLst>
                                        <p:tav tm="0">
                                          <p:val>
                                            <p:fltVal val="0.5"/>
                                          </p:val>
                                        </p:tav>
                                        <p:tav tm="100000">
                                          <p:val>
                                            <p:strVal val="#ppt_y"/>
                                          </p:val>
                                        </p:tav>
                                      </p:tavLst>
                                    </p:anim>
                                  </p:childTnLst>
                                </p:cTn>
                              </p:par>
                              <p:par>
                                <p:cTn id="494" presetID="23" presetClass="entr" presetSubtype="528" fill="hold" grpId="0" nodeType="withEffect">
                                  <p:stCondLst>
                                    <p:cond delay="0"/>
                                  </p:stCondLst>
                                  <p:childTnLst>
                                    <p:set>
                                      <p:cBhvr>
                                        <p:cTn id="495" dur="1" fill="hold">
                                          <p:stCondLst>
                                            <p:cond delay="0"/>
                                          </p:stCondLst>
                                        </p:cTn>
                                        <p:tgtEl>
                                          <p:spTgt spid="152"/>
                                        </p:tgtEl>
                                        <p:attrNameLst>
                                          <p:attrName>style.visibility</p:attrName>
                                        </p:attrNameLst>
                                      </p:cBhvr>
                                      <p:to>
                                        <p:strVal val="visible"/>
                                      </p:to>
                                    </p:set>
                                    <p:anim calcmode="lin" valueType="num">
                                      <p:cBhvr>
                                        <p:cTn id="496" dur="3250" fill="hold"/>
                                        <p:tgtEl>
                                          <p:spTgt spid="152"/>
                                        </p:tgtEl>
                                        <p:attrNameLst>
                                          <p:attrName>ppt_w</p:attrName>
                                        </p:attrNameLst>
                                      </p:cBhvr>
                                      <p:tavLst>
                                        <p:tav tm="0">
                                          <p:val>
                                            <p:fltVal val="0"/>
                                          </p:val>
                                        </p:tav>
                                        <p:tav tm="100000">
                                          <p:val>
                                            <p:strVal val="#ppt_w"/>
                                          </p:val>
                                        </p:tav>
                                      </p:tavLst>
                                    </p:anim>
                                    <p:anim calcmode="lin" valueType="num">
                                      <p:cBhvr>
                                        <p:cTn id="497" dur="3250" fill="hold"/>
                                        <p:tgtEl>
                                          <p:spTgt spid="152"/>
                                        </p:tgtEl>
                                        <p:attrNameLst>
                                          <p:attrName>ppt_h</p:attrName>
                                        </p:attrNameLst>
                                      </p:cBhvr>
                                      <p:tavLst>
                                        <p:tav tm="0">
                                          <p:val>
                                            <p:fltVal val="0"/>
                                          </p:val>
                                        </p:tav>
                                        <p:tav tm="100000">
                                          <p:val>
                                            <p:strVal val="#ppt_h"/>
                                          </p:val>
                                        </p:tav>
                                      </p:tavLst>
                                    </p:anim>
                                    <p:anim calcmode="lin" valueType="num">
                                      <p:cBhvr>
                                        <p:cTn id="498" dur="3250" fill="hold"/>
                                        <p:tgtEl>
                                          <p:spTgt spid="152"/>
                                        </p:tgtEl>
                                        <p:attrNameLst>
                                          <p:attrName>ppt_x</p:attrName>
                                        </p:attrNameLst>
                                      </p:cBhvr>
                                      <p:tavLst>
                                        <p:tav tm="0">
                                          <p:val>
                                            <p:fltVal val="0.5"/>
                                          </p:val>
                                        </p:tav>
                                        <p:tav tm="100000">
                                          <p:val>
                                            <p:strVal val="#ppt_x"/>
                                          </p:val>
                                        </p:tav>
                                      </p:tavLst>
                                    </p:anim>
                                    <p:anim calcmode="lin" valueType="num">
                                      <p:cBhvr>
                                        <p:cTn id="499" dur="3250" fill="hold"/>
                                        <p:tgtEl>
                                          <p:spTgt spid="152"/>
                                        </p:tgtEl>
                                        <p:attrNameLst>
                                          <p:attrName>ppt_y</p:attrName>
                                        </p:attrNameLst>
                                      </p:cBhvr>
                                      <p:tavLst>
                                        <p:tav tm="0">
                                          <p:val>
                                            <p:fltVal val="0.5"/>
                                          </p:val>
                                        </p:tav>
                                        <p:tav tm="100000">
                                          <p:val>
                                            <p:strVal val="#ppt_y"/>
                                          </p:val>
                                        </p:tav>
                                      </p:tavLst>
                                    </p:anim>
                                  </p:childTnLst>
                                </p:cTn>
                              </p:par>
                              <p:par>
                                <p:cTn id="500" presetID="23" presetClass="entr" presetSubtype="528" fill="hold" grpId="0" nodeType="withEffect">
                                  <p:stCondLst>
                                    <p:cond delay="0"/>
                                  </p:stCondLst>
                                  <p:childTnLst>
                                    <p:set>
                                      <p:cBhvr>
                                        <p:cTn id="501" dur="1" fill="hold">
                                          <p:stCondLst>
                                            <p:cond delay="0"/>
                                          </p:stCondLst>
                                        </p:cTn>
                                        <p:tgtEl>
                                          <p:spTgt spid="153"/>
                                        </p:tgtEl>
                                        <p:attrNameLst>
                                          <p:attrName>style.visibility</p:attrName>
                                        </p:attrNameLst>
                                      </p:cBhvr>
                                      <p:to>
                                        <p:strVal val="visible"/>
                                      </p:to>
                                    </p:set>
                                    <p:anim calcmode="lin" valueType="num">
                                      <p:cBhvr>
                                        <p:cTn id="502" dur="3250" fill="hold"/>
                                        <p:tgtEl>
                                          <p:spTgt spid="153"/>
                                        </p:tgtEl>
                                        <p:attrNameLst>
                                          <p:attrName>ppt_w</p:attrName>
                                        </p:attrNameLst>
                                      </p:cBhvr>
                                      <p:tavLst>
                                        <p:tav tm="0">
                                          <p:val>
                                            <p:fltVal val="0"/>
                                          </p:val>
                                        </p:tav>
                                        <p:tav tm="100000">
                                          <p:val>
                                            <p:strVal val="#ppt_w"/>
                                          </p:val>
                                        </p:tav>
                                      </p:tavLst>
                                    </p:anim>
                                    <p:anim calcmode="lin" valueType="num">
                                      <p:cBhvr>
                                        <p:cTn id="503" dur="3250" fill="hold"/>
                                        <p:tgtEl>
                                          <p:spTgt spid="153"/>
                                        </p:tgtEl>
                                        <p:attrNameLst>
                                          <p:attrName>ppt_h</p:attrName>
                                        </p:attrNameLst>
                                      </p:cBhvr>
                                      <p:tavLst>
                                        <p:tav tm="0">
                                          <p:val>
                                            <p:fltVal val="0"/>
                                          </p:val>
                                        </p:tav>
                                        <p:tav tm="100000">
                                          <p:val>
                                            <p:strVal val="#ppt_h"/>
                                          </p:val>
                                        </p:tav>
                                      </p:tavLst>
                                    </p:anim>
                                    <p:anim calcmode="lin" valueType="num">
                                      <p:cBhvr>
                                        <p:cTn id="504" dur="3250" fill="hold"/>
                                        <p:tgtEl>
                                          <p:spTgt spid="153"/>
                                        </p:tgtEl>
                                        <p:attrNameLst>
                                          <p:attrName>ppt_x</p:attrName>
                                        </p:attrNameLst>
                                      </p:cBhvr>
                                      <p:tavLst>
                                        <p:tav tm="0">
                                          <p:val>
                                            <p:fltVal val="0.5"/>
                                          </p:val>
                                        </p:tav>
                                        <p:tav tm="100000">
                                          <p:val>
                                            <p:strVal val="#ppt_x"/>
                                          </p:val>
                                        </p:tav>
                                      </p:tavLst>
                                    </p:anim>
                                    <p:anim calcmode="lin" valueType="num">
                                      <p:cBhvr>
                                        <p:cTn id="505" dur="3250" fill="hold"/>
                                        <p:tgtEl>
                                          <p:spTgt spid="153"/>
                                        </p:tgtEl>
                                        <p:attrNameLst>
                                          <p:attrName>ppt_y</p:attrName>
                                        </p:attrNameLst>
                                      </p:cBhvr>
                                      <p:tavLst>
                                        <p:tav tm="0">
                                          <p:val>
                                            <p:fltVal val="0.5"/>
                                          </p:val>
                                        </p:tav>
                                        <p:tav tm="100000">
                                          <p:val>
                                            <p:strVal val="#ppt_y"/>
                                          </p:val>
                                        </p:tav>
                                      </p:tavLst>
                                    </p:anim>
                                  </p:childTnLst>
                                </p:cTn>
                              </p:par>
                              <p:par>
                                <p:cTn id="506" presetID="23" presetClass="entr" presetSubtype="528" fill="hold" grpId="0" nodeType="withEffect">
                                  <p:stCondLst>
                                    <p:cond delay="0"/>
                                  </p:stCondLst>
                                  <p:childTnLst>
                                    <p:set>
                                      <p:cBhvr>
                                        <p:cTn id="507" dur="1" fill="hold">
                                          <p:stCondLst>
                                            <p:cond delay="0"/>
                                          </p:stCondLst>
                                        </p:cTn>
                                        <p:tgtEl>
                                          <p:spTgt spid="154"/>
                                        </p:tgtEl>
                                        <p:attrNameLst>
                                          <p:attrName>style.visibility</p:attrName>
                                        </p:attrNameLst>
                                      </p:cBhvr>
                                      <p:to>
                                        <p:strVal val="visible"/>
                                      </p:to>
                                    </p:set>
                                    <p:anim calcmode="lin" valueType="num">
                                      <p:cBhvr>
                                        <p:cTn id="508" dur="3250" fill="hold"/>
                                        <p:tgtEl>
                                          <p:spTgt spid="154"/>
                                        </p:tgtEl>
                                        <p:attrNameLst>
                                          <p:attrName>ppt_w</p:attrName>
                                        </p:attrNameLst>
                                      </p:cBhvr>
                                      <p:tavLst>
                                        <p:tav tm="0">
                                          <p:val>
                                            <p:fltVal val="0"/>
                                          </p:val>
                                        </p:tav>
                                        <p:tav tm="100000">
                                          <p:val>
                                            <p:strVal val="#ppt_w"/>
                                          </p:val>
                                        </p:tav>
                                      </p:tavLst>
                                    </p:anim>
                                    <p:anim calcmode="lin" valueType="num">
                                      <p:cBhvr>
                                        <p:cTn id="509" dur="3250" fill="hold"/>
                                        <p:tgtEl>
                                          <p:spTgt spid="154"/>
                                        </p:tgtEl>
                                        <p:attrNameLst>
                                          <p:attrName>ppt_h</p:attrName>
                                        </p:attrNameLst>
                                      </p:cBhvr>
                                      <p:tavLst>
                                        <p:tav tm="0">
                                          <p:val>
                                            <p:fltVal val="0"/>
                                          </p:val>
                                        </p:tav>
                                        <p:tav tm="100000">
                                          <p:val>
                                            <p:strVal val="#ppt_h"/>
                                          </p:val>
                                        </p:tav>
                                      </p:tavLst>
                                    </p:anim>
                                    <p:anim calcmode="lin" valueType="num">
                                      <p:cBhvr>
                                        <p:cTn id="510" dur="3250" fill="hold"/>
                                        <p:tgtEl>
                                          <p:spTgt spid="154"/>
                                        </p:tgtEl>
                                        <p:attrNameLst>
                                          <p:attrName>ppt_x</p:attrName>
                                        </p:attrNameLst>
                                      </p:cBhvr>
                                      <p:tavLst>
                                        <p:tav tm="0">
                                          <p:val>
                                            <p:fltVal val="0.5"/>
                                          </p:val>
                                        </p:tav>
                                        <p:tav tm="100000">
                                          <p:val>
                                            <p:strVal val="#ppt_x"/>
                                          </p:val>
                                        </p:tav>
                                      </p:tavLst>
                                    </p:anim>
                                    <p:anim calcmode="lin" valueType="num">
                                      <p:cBhvr>
                                        <p:cTn id="511" dur="3250" fill="hold"/>
                                        <p:tgtEl>
                                          <p:spTgt spid="154"/>
                                        </p:tgtEl>
                                        <p:attrNameLst>
                                          <p:attrName>ppt_y</p:attrName>
                                        </p:attrNameLst>
                                      </p:cBhvr>
                                      <p:tavLst>
                                        <p:tav tm="0">
                                          <p:val>
                                            <p:fltVal val="0.5"/>
                                          </p:val>
                                        </p:tav>
                                        <p:tav tm="100000">
                                          <p:val>
                                            <p:strVal val="#ppt_y"/>
                                          </p:val>
                                        </p:tav>
                                      </p:tavLst>
                                    </p:anim>
                                  </p:childTnLst>
                                </p:cTn>
                              </p:par>
                              <p:par>
                                <p:cTn id="512" presetID="23" presetClass="entr" presetSubtype="528" fill="hold" grpId="0" nodeType="withEffect">
                                  <p:stCondLst>
                                    <p:cond delay="0"/>
                                  </p:stCondLst>
                                  <p:childTnLst>
                                    <p:set>
                                      <p:cBhvr>
                                        <p:cTn id="513" dur="1" fill="hold">
                                          <p:stCondLst>
                                            <p:cond delay="0"/>
                                          </p:stCondLst>
                                        </p:cTn>
                                        <p:tgtEl>
                                          <p:spTgt spid="155"/>
                                        </p:tgtEl>
                                        <p:attrNameLst>
                                          <p:attrName>style.visibility</p:attrName>
                                        </p:attrNameLst>
                                      </p:cBhvr>
                                      <p:to>
                                        <p:strVal val="visible"/>
                                      </p:to>
                                    </p:set>
                                    <p:anim calcmode="lin" valueType="num">
                                      <p:cBhvr>
                                        <p:cTn id="514" dur="3250" fill="hold"/>
                                        <p:tgtEl>
                                          <p:spTgt spid="155"/>
                                        </p:tgtEl>
                                        <p:attrNameLst>
                                          <p:attrName>ppt_w</p:attrName>
                                        </p:attrNameLst>
                                      </p:cBhvr>
                                      <p:tavLst>
                                        <p:tav tm="0">
                                          <p:val>
                                            <p:fltVal val="0"/>
                                          </p:val>
                                        </p:tav>
                                        <p:tav tm="100000">
                                          <p:val>
                                            <p:strVal val="#ppt_w"/>
                                          </p:val>
                                        </p:tav>
                                      </p:tavLst>
                                    </p:anim>
                                    <p:anim calcmode="lin" valueType="num">
                                      <p:cBhvr>
                                        <p:cTn id="515" dur="3250" fill="hold"/>
                                        <p:tgtEl>
                                          <p:spTgt spid="155"/>
                                        </p:tgtEl>
                                        <p:attrNameLst>
                                          <p:attrName>ppt_h</p:attrName>
                                        </p:attrNameLst>
                                      </p:cBhvr>
                                      <p:tavLst>
                                        <p:tav tm="0">
                                          <p:val>
                                            <p:fltVal val="0"/>
                                          </p:val>
                                        </p:tav>
                                        <p:tav tm="100000">
                                          <p:val>
                                            <p:strVal val="#ppt_h"/>
                                          </p:val>
                                        </p:tav>
                                      </p:tavLst>
                                    </p:anim>
                                    <p:anim calcmode="lin" valueType="num">
                                      <p:cBhvr>
                                        <p:cTn id="516" dur="3250" fill="hold"/>
                                        <p:tgtEl>
                                          <p:spTgt spid="155"/>
                                        </p:tgtEl>
                                        <p:attrNameLst>
                                          <p:attrName>ppt_x</p:attrName>
                                        </p:attrNameLst>
                                      </p:cBhvr>
                                      <p:tavLst>
                                        <p:tav tm="0">
                                          <p:val>
                                            <p:fltVal val="0.5"/>
                                          </p:val>
                                        </p:tav>
                                        <p:tav tm="100000">
                                          <p:val>
                                            <p:strVal val="#ppt_x"/>
                                          </p:val>
                                        </p:tav>
                                      </p:tavLst>
                                    </p:anim>
                                    <p:anim calcmode="lin" valueType="num">
                                      <p:cBhvr>
                                        <p:cTn id="517" dur="3250" fill="hold"/>
                                        <p:tgtEl>
                                          <p:spTgt spid="155"/>
                                        </p:tgtEl>
                                        <p:attrNameLst>
                                          <p:attrName>ppt_y</p:attrName>
                                        </p:attrNameLst>
                                      </p:cBhvr>
                                      <p:tavLst>
                                        <p:tav tm="0">
                                          <p:val>
                                            <p:fltVal val="0.5"/>
                                          </p:val>
                                        </p:tav>
                                        <p:tav tm="100000">
                                          <p:val>
                                            <p:strVal val="#ppt_y"/>
                                          </p:val>
                                        </p:tav>
                                      </p:tavLst>
                                    </p:anim>
                                  </p:childTnLst>
                                </p:cTn>
                              </p:par>
                              <p:par>
                                <p:cTn id="518" presetID="23" presetClass="entr" presetSubtype="528" fill="hold" grpId="0" nodeType="withEffect">
                                  <p:stCondLst>
                                    <p:cond delay="0"/>
                                  </p:stCondLst>
                                  <p:childTnLst>
                                    <p:set>
                                      <p:cBhvr>
                                        <p:cTn id="519" dur="1" fill="hold">
                                          <p:stCondLst>
                                            <p:cond delay="0"/>
                                          </p:stCondLst>
                                        </p:cTn>
                                        <p:tgtEl>
                                          <p:spTgt spid="156"/>
                                        </p:tgtEl>
                                        <p:attrNameLst>
                                          <p:attrName>style.visibility</p:attrName>
                                        </p:attrNameLst>
                                      </p:cBhvr>
                                      <p:to>
                                        <p:strVal val="visible"/>
                                      </p:to>
                                    </p:set>
                                    <p:anim calcmode="lin" valueType="num">
                                      <p:cBhvr>
                                        <p:cTn id="520" dur="3250" fill="hold"/>
                                        <p:tgtEl>
                                          <p:spTgt spid="156"/>
                                        </p:tgtEl>
                                        <p:attrNameLst>
                                          <p:attrName>ppt_w</p:attrName>
                                        </p:attrNameLst>
                                      </p:cBhvr>
                                      <p:tavLst>
                                        <p:tav tm="0">
                                          <p:val>
                                            <p:fltVal val="0"/>
                                          </p:val>
                                        </p:tav>
                                        <p:tav tm="100000">
                                          <p:val>
                                            <p:strVal val="#ppt_w"/>
                                          </p:val>
                                        </p:tav>
                                      </p:tavLst>
                                    </p:anim>
                                    <p:anim calcmode="lin" valueType="num">
                                      <p:cBhvr>
                                        <p:cTn id="521" dur="3250" fill="hold"/>
                                        <p:tgtEl>
                                          <p:spTgt spid="156"/>
                                        </p:tgtEl>
                                        <p:attrNameLst>
                                          <p:attrName>ppt_h</p:attrName>
                                        </p:attrNameLst>
                                      </p:cBhvr>
                                      <p:tavLst>
                                        <p:tav tm="0">
                                          <p:val>
                                            <p:fltVal val="0"/>
                                          </p:val>
                                        </p:tav>
                                        <p:tav tm="100000">
                                          <p:val>
                                            <p:strVal val="#ppt_h"/>
                                          </p:val>
                                        </p:tav>
                                      </p:tavLst>
                                    </p:anim>
                                    <p:anim calcmode="lin" valueType="num">
                                      <p:cBhvr>
                                        <p:cTn id="522" dur="3250" fill="hold"/>
                                        <p:tgtEl>
                                          <p:spTgt spid="156"/>
                                        </p:tgtEl>
                                        <p:attrNameLst>
                                          <p:attrName>ppt_x</p:attrName>
                                        </p:attrNameLst>
                                      </p:cBhvr>
                                      <p:tavLst>
                                        <p:tav tm="0">
                                          <p:val>
                                            <p:fltVal val="0.5"/>
                                          </p:val>
                                        </p:tav>
                                        <p:tav tm="100000">
                                          <p:val>
                                            <p:strVal val="#ppt_x"/>
                                          </p:val>
                                        </p:tav>
                                      </p:tavLst>
                                    </p:anim>
                                    <p:anim calcmode="lin" valueType="num">
                                      <p:cBhvr>
                                        <p:cTn id="523" dur="3250" fill="hold"/>
                                        <p:tgtEl>
                                          <p:spTgt spid="156"/>
                                        </p:tgtEl>
                                        <p:attrNameLst>
                                          <p:attrName>ppt_y</p:attrName>
                                        </p:attrNameLst>
                                      </p:cBhvr>
                                      <p:tavLst>
                                        <p:tav tm="0">
                                          <p:val>
                                            <p:fltVal val="0.5"/>
                                          </p:val>
                                        </p:tav>
                                        <p:tav tm="100000">
                                          <p:val>
                                            <p:strVal val="#ppt_y"/>
                                          </p:val>
                                        </p:tav>
                                      </p:tavLst>
                                    </p:anim>
                                  </p:childTnLst>
                                </p:cTn>
                              </p:par>
                              <p:par>
                                <p:cTn id="524" presetID="23" presetClass="entr" presetSubtype="528" fill="hold" grpId="0" nodeType="withEffect">
                                  <p:stCondLst>
                                    <p:cond delay="0"/>
                                  </p:stCondLst>
                                  <p:childTnLst>
                                    <p:set>
                                      <p:cBhvr>
                                        <p:cTn id="525" dur="1" fill="hold">
                                          <p:stCondLst>
                                            <p:cond delay="0"/>
                                          </p:stCondLst>
                                        </p:cTn>
                                        <p:tgtEl>
                                          <p:spTgt spid="157"/>
                                        </p:tgtEl>
                                        <p:attrNameLst>
                                          <p:attrName>style.visibility</p:attrName>
                                        </p:attrNameLst>
                                      </p:cBhvr>
                                      <p:to>
                                        <p:strVal val="visible"/>
                                      </p:to>
                                    </p:set>
                                    <p:anim calcmode="lin" valueType="num">
                                      <p:cBhvr>
                                        <p:cTn id="526" dur="3250" fill="hold"/>
                                        <p:tgtEl>
                                          <p:spTgt spid="157"/>
                                        </p:tgtEl>
                                        <p:attrNameLst>
                                          <p:attrName>ppt_w</p:attrName>
                                        </p:attrNameLst>
                                      </p:cBhvr>
                                      <p:tavLst>
                                        <p:tav tm="0">
                                          <p:val>
                                            <p:fltVal val="0"/>
                                          </p:val>
                                        </p:tav>
                                        <p:tav tm="100000">
                                          <p:val>
                                            <p:strVal val="#ppt_w"/>
                                          </p:val>
                                        </p:tav>
                                      </p:tavLst>
                                    </p:anim>
                                    <p:anim calcmode="lin" valueType="num">
                                      <p:cBhvr>
                                        <p:cTn id="527" dur="3250" fill="hold"/>
                                        <p:tgtEl>
                                          <p:spTgt spid="157"/>
                                        </p:tgtEl>
                                        <p:attrNameLst>
                                          <p:attrName>ppt_h</p:attrName>
                                        </p:attrNameLst>
                                      </p:cBhvr>
                                      <p:tavLst>
                                        <p:tav tm="0">
                                          <p:val>
                                            <p:fltVal val="0"/>
                                          </p:val>
                                        </p:tav>
                                        <p:tav tm="100000">
                                          <p:val>
                                            <p:strVal val="#ppt_h"/>
                                          </p:val>
                                        </p:tav>
                                      </p:tavLst>
                                    </p:anim>
                                    <p:anim calcmode="lin" valueType="num">
                                      <p:cBhvr>
                                        <p:cTn id="528" dur="3250" fill="hold"/>
                                        <p:tgtEl>
                                          <p:spTgt spid="157"/>
                                        </p:tgtEl>
                                        <p:attrNameLst>
                                          <p:attrName>ppt_x</p:attrName>
                                        </p:attrNameLst>
                                      </p:cBhvr>
                                      <p:tavLst>
                                        <p:tav tm="0">
                                          <p:val>
                                            <p:fltVal val="0.5"/>
                                          </p:val>
                                        </p:tav>
                                        <p:tav tm="100000">
                                          <p:val>
                                            <p:strVal val="#ppt_x"/>
                                          </p:val>
                                        </p:tav>
                                      </p:tavLst>
                                    </p:anim>
                                    <p:anim calcmode="lin" valueType="num">
                                      <p:cBhvr>
                                        <p:cTn id="529" dur="3250" fill="hold"/>
                                        <p:tgtEl>
                                          <p:spTgt spid="157"/>
                                        </p:tgtEl>
                                        <p:attrNameLst>
                                          <p:attrName>ppt_y</p:attrName>
                                        </p:attrNameLst>
                                      </p:cBhvr>
                                      <p:tavLst>
                                        <p:tav tm="0">
                                          <p:val>
                                            <p:fltVal val="0.5"/>
                                          </p:val>
                                        </p:tav>
                                        <p:tav tm="100000">
                                          <p:val>
                                            <p:strVal val="#ppt_y"/>
                                          </p:val>
                                        </p:tav>
                                      </p:tavLst>
                                    </p:anim>
                                  </p:childTnLst>
                                </p:cTn>
                              </p:par>
                              <p:par>
                                <p:cTn id="530" presetID="23" presetClass="entr" presetSubtype="528" fill="hold" grpId="0" nodeType="withEffect">
                                  <p:stCondLst>
                                    <p:cond delay="0"/>
                                  </p:stCondLst>
                                  <p:childTnLst>
                                    <p:set>
                                      <p:cBhvr>
                                        <p:cTn id="531" dur="1" fill="hold">
                                          <p:stCondLst>
                                            <p:cond delay="0"/>
                                          </p:stCondLst>
                                        </p:cTn>
                                        <p:tgtEl>
                                          <p:spTgt spid="158"/>
                                        </p:tgtEl>
                                        <p:attrNameLst>
                                          <p:attrName>style.visibility</p:attrName>
                                        </p:attrNameLst>
                                      </p:cBhvr>
                                      <p:to>
                                        <p:strVal val="visible"/>
                                      </p:to>
                                    </p:set>
                                    <p:anim calcmode="lin" valueType="num">
                                      <p:cBhvr>
                                        <p:cTn id="532" dur="3250" fill="hold"/>
                                        <p:tgtEl>
                                          <p:spTgt spid="158"/>
                                        </p:tgtEl>
                                        <p:attrNameLst>
                                          <p:attrName>ppt_w</p:attrName>
                                        </p:attrNameLst>
                                      </p:cBhvr>
                                      <p:tavLst>
                                        <p:tav tm="0">
                                          <p:val>
                                            <p:fltVal val="0"/>
                                          </p:val>
                                        </p:tav>
                                        <p:tav tm="100000">
                                          <p:val>
                                            <p:strVal val="#ppt_w"/>
                                          </p:val>
                                        </p:tav>
                                      </p:tavLst>
                                    </p:anim>
                                    <p:anim calcmode="lin" valueType="num">
                                      <p:cBhvr>
                                        <p:cTn id="533" dur="3250" fill="hold"/>
                                        <p:tgtEl>
                                          <p:spTgt spid="158"/>
                                        </p:tgtEl>
                                        <p:attrNameLst>
                                          <p:attrName>ppt_h</p:attrName>
                                        </p:attrNameLst>
                                      </p:cBhvr>
                                      <p:tavLst>
                                        <p:tav tm="0">
                                          <p:val>
                                            <p:fltVal val="0"/>
                                          </p:val>
                                        </p:tav>
                                        <p:tav tm="100000">
                                          <p:val>
                                            <p:strVal val="#ppt_h"/>
                                          </p:val>
                                        </p:tav>
                                      </p:tavLst>
                                    </p:anim>
                                    <p:anim calcmode="lin" valueType="num">
                                      <p:cBhvr>
                                        <p:cTn id="534" dur="3250" fill="hold"/>
                                        <p:tgtEl>
                                          <p:spTgt spid="158"/>
                                        </p:tgtEl>
                                        <p:attrNameLst>
                                          <p:attrName>ppt_x</p:attrName>
                                        </p:attrNameLst>
                                      </p:cBhvr>
                                      <p:tavLst>
                                        <p:tav tm="0">
                                          <p:val>
                                            <p:fltVal val="0.5"/>
                                          </p:val>
                                        </p:tav>
                                        <p:tav tm="100000">
                                          <p:val>
                                            <p:strVal val="#ppt_x"/>
                                          </p:val>
                                        </p:tav>
                                      </p:tavLst>
                                    </p:anim>
                                    <p:anim calcmode="lin" valueType="num">
                                      <p:cBhvr>
                                        <p:cTn id="535" dur="3250" fill="hold"/>
                                        <p:tgtEl>
                                          <p:spTgt spid="158"/>
                                        </p:tgtEl>
                                        <p:attrNameLst>
                                          <p:attrName>ppt_y</p:attrName>
                                        </p:attrNameLst>
                                      </p:cBhvr>
                                      <p:tavLst>
                                        <p:tav tm="0">
                                          <p:val>
                                            <p:fltVal val="0.5"/>
                                          </p:val>
                                        </p:tav>
                                        <p:tav tm="100000">
                                          <p:val>
                                            <p:strVal val="#ppt_y"/>
                                          </p:val>
                                        </p:tav>
                                      </p:tavLst>
                                    </p:anim>
                                  </p:childTnLst>
                                </p:cTn>
                              </p:par>
                              <p:par>
                                <p:cTn id="536" presetID="23" presetClass="entr" presetSubtype="528" fill="hold" grpId="0" nodeType="withEffect">
                                  <p:stCondLst>
                                    <p:cond delay="0"/>
                                  </p:stCondLst>
                                  <p:childTnLst>
                                    <p:set>
                                      <p:cBhvr>
                                        <p:cTn id="537" dur="1" fill="hold">
                                          <p:stCondLst>
                                            <p:cond delay="0"/>
                                          </p:stCondLst>
                                        </p:cTn>
                                        <p:tgtEl>
                                          <p:spTgt spid="159"/>
                                        </p:tgtEl>
                                        <p:attrNameLst>
                                          <p:attrName>style.visibility</p:attrName>
                                        </p:attrNameLst>
                                      </p:cBhvr>
                                      <p:to>
                                        <p:strVal val="visible"/>
                                      </p:to>
                                    </p:set>
                                    <p:anim calcmode="lin" valueType="num">
                                      <p:cBhvr>
                                        <p:cTn id="538" dur="3250" fill="hold"/>
                                        <p:tgtEl>
                                          <p:spTgt spid="159"/>
                                        </p:tgtEl>
                                        <p:attrNameLst>
                                          <p:attrName>ppt_w</p:attrName>
                                        </p:attrNameLst>
                                      </p:cBhvr>
                                      <p:tavLst>
                                        <p:tav tm="0">
                                          <p:val>
                                            <p:fltVal val="0"/>
                                          </p:val>
                                        </p:tav>
                                        <p:tav tm="100000">
                                          <p:val>
                                            <p:strVal val="#ppt_w"/>
                                          </p:val>
                                        </p:tav>
                                      </p:tavLst>
                                    </p:anim>
                                    <p:anim calcmode="lin" valueType="num">
                                      <p:cBhvr>
                                        <p:cTn id="539" dur="3250" fill="hold"/>
                                        <p:tgtEl>
                                          <p:spTgt spid="159"/>
                                        </p:tgtEl>
                                        <p:attrNameLst>
                                          <p:attrName>ppt_h</p:attrName>
                                        </p:attrNameLst>
                                      </p:cBhvr>
                                      <p:tavLst>
                                        <p:tav tm="0">
                                          <p:val>
                                            <p:fltVal val="0"/>
                                          </p:val>
                                        </p:tav>
                                        <p:tav tm="100000">
                                          <p:val>
                                            <p:strVal val="#ppt_h"/>
                                          </p:val>
                                        </p:tav>
                                      </p:tavLst>
                                    </p:anim>
                                    <p:anim calcmode="lin" valueType="num">
                                      <p:cBhvr>
                                        <p:cTn id="540" dur="3250" fill="hold"/>
                                        <p:tgtEl>
                                          <p:spTgt spid="159"/>
                                        </p:tgtEl>
                                        <p:attrNameLst>
                                          <p:attrName>ppt_x</p:attrName>
                                        </p:attrNameLst>
                                      </p:cBhvr>
                                      <p:tavLst>
                                        <p:tav tm="0">
                                          <p:val>
                                            <p:fltVal val="0.5"/>
                                          </p:val>
                                        </p:tav>
                                        <p:tav tm="100000">
                                          <p:val>
                                            <p:strVal val="#ppt_x"/>
                                          </p:val>
                                        </p:tav>
                                      </p:tavLst>
                                    </p:anim>
                                    <p:anim calcmode="lin" valueType="num">
                                      <p:cBhvr>
                                        <p:cTn id="541" dur="3250" fill="hold"/>
                                        <p:tgtEl>
                                          <p:spTgt spid="159"/>
                                        </p:tgtEl>
                                        <p:attrNameLst>
                                          <p:attrName>ppt_y</p:attrName>
                                        </p:attrNameLst>
                                      </p:cBhvr>
                                      <p:tavLst>
                                        <p:tav tm="0">
                                          <p:val>
                                            <p:fltVal val="0.5"/>
                                          </p:val>
                                        </p:tav>
                                        <p:tav tm="100000">
                                          <p:val>
                                            <p:strVal val="#ppt_y"/>
                                          </p:val>
                                        </p:tav>
                                      </p:tavLst>
                                    </p:anim>
                                  </p:childTnLst>
                                </p:cTn>
                              </p:par>
                              <p:par>
                                <p:cTn id="542" presetID="23" presetClass="entr" presetSubtype="528" fill="hold" grpId="0" nodeType="withEffect">
                                  <p:stCondLst>
                                    <p:cond delay="0"/>
                                  </p:stCondLst>
                                  <p:childTnLst>
                                    <p:set>
                                      <p:cBhvr>
                                        <p:cTn id="543" dur="1" fill="hold">
                                          <p:stCondLst>
                                            <p:cond delay="0"/>
                                          </p:stCondLst>
                                        </p:cTn>
                                        <p:tgtEl>
                                          <p:spTgt spid="160"/>
                                        </p:tgtEl>
                                        <p:attrNameLst>
                                          <p:attrName>style.visibility</p:attrName>
                                        </p:attrNameLst>
                                      </p:cBhvr>
                                      <p:to>
                                        <p:strVal val="visible"/>
                                      </p:to>
                                    </p:set>
                                    <p:anim calcmode="lin" valueType="num">
                                      <p:cBhvr>
                                        <p:cTn id="544" dur="3250" fill="hold"/>
                                        <p:tgtEl>
                                          <p:spTgt spid="160"/>
                                        </p:tgtEl>
                                        <p:attrNameLst>
                                          <p:attrName>ppt_w</p:attrName>
                                        </p:attrNameLst>
                                      </p:cBhvr>
                                      <p:tavLst>
                                        <p:tav tm="0">
                                          <p:val>
                                            <p:fltVal val="0"/>
                                          </p:val>
                                        </p:tav>
                                        <p:tav tm="100000">
                                          <p:val>
                                            <p:strVal val="#ppt_w"/>
                                          </p:val>
                                        </p:tav>
                                      </p:tavLst>
                                    </p:anim>
                                    <p:anim calcmode="lin" valueType="num">
                                      <p:cBhvr>
                                        <p:cTn id="545" dur="3250" fill="hold"/>
                                        <p:tgtEl>
                                          <p:spTgt spid="160"/>
                                        </p:tgtEl>
                                        <p:attrNameLst>
                                          <p:attrName>ppt_h</p:attrName>
                                        </p:attrNameLst>
                                      </p:cBhvr>
                                      <p:tavLst>
                                        <p:tav tm="0">
                                          <p:val>
                                            <p:fltVal val="0"/>
                                          </p:val>
                                        </p:tav>
                                        <p:tav tm="100000">
                                          <p:val>
                                            <p:strVal val="#ppt_h"/>
                                          </p:val>
                                        </p:tav>
                                      </p:tavLst>
                                    </p:anim>
                                    <p:anim calcmode="lin" valueType="num">
                                      <p:cBhvr>
                                        <p:cTn id="546" dur="3250" fill="hold"/>
                                        <p:tgtEl>
                                          <p:spTgt spid="160"/>
                                        </p:tgtEl>
                                        <p:attrNameLst>
                                          <p:attrName>ppt_x</p:attrName>
                                        </p:attrNameLst>
                                      </p:cBhvr>
                                      <p:tavLst>
                                        <p:tav tm="0">
                                          <p:val>
                                            <p:fltVal val="0.5"/>
                                          </p:val>
                                        </p:tav>
                                        <p:tav tm="100000">
                                          <p:val>
                                            <p:strVal val="#ppt_x"/>
                                          </p:val>
                                        </p:tav>
                                      </p:tavLst>
                                    </p:anim>
                                    <p:anim calcmode="lin" valueType="num">
                                      <p:cBhvr>
                                        <p:cTn id="547" dur="3250" fill="hold"/>
                                        <p:tgtEl>
                                          <p:spTgt spid="160"/>
                                        </p:tgtEl>
                                        <p:attrNameLst>
                                          <p:attrName>ppt_y</p:attrName>
                                        </p:attrNameLst>
                                      </p:cBhvr>
                                      <p:tavLst>
                                        <p:tav tm="0">
                                          <p:val>
                                            <p:fltVal val="0.5"/>
                                          </p:val>
                                        </p:tav>
                                        <p:tav tm="100000">
                                          <p:val>
                                            <p:strVal val="#ppt_y"/>
                                          </p:val>
                                        </p:tav>
                                      </p:tavLst>
                                    </p:anim>
                                  </p:childTnLst>
                                </p:cTn>
                              </p:par>
                              <p:par>
                                <p:cTn id="548" presetID="23" presetClass="entr" presetSubtype="528" fill="hold" grpId="0" nodeType="withEffect">
                                  <p:stCondLst>
                                    <p:cond delay="0"/>
                                  </p:stCondLst>
                                  <p:childTnLst>
                                    <p:set>
                                      <p:cBhvr>
                                        <p:cTn id="549" dur="1" fill="hold">
                                          <p:stCondLst>
                                            <p:cond delay="0"/>
                                          </p:stCondLst>
                                        </p:cTn>
                                        <p:tgtEl>
                                          <p:spTgt spid="161"/>
                                        </p:tgtEl>
                                        <p:attrNameLst>
                                          <p:attrName>style.visibility</p:attrName>
                                        </p:attrNameLst>
                                      </p:cBhvr>
                                      <p:to>
                                        <p:strVal val="visible"/>
                                      </p:to>
                                    </p:set>
                                    <p:anim calcmode="lin" valueType="num">
                                      <p:cBhvr>
                                        <p:cTn id="550" dur="3250" fill="hold"/>
                                        <p:tgtEl>
                                          <p:spTgt spid="161"/>
                                        </p:tgtEl>
                                        <p:attrNameLst>
                                          <p:attrName>ppt_w</p:attrName>
                                        </p:attrNameLst>
                                      </p:cBhvr>
                                      <p:tavLst>
                                        <p:tav tm="0">
                                          <p:val>
                                            <p:fltVal val="0"/>
                                          </p:val>
                                        </p:tav>
                                        <p:tav tm="100000">
                                          <p:val>
                                            <p:strVal val="#ppt_w"/>
                                          </p:val>
                                        </p:tav>
                                      </p:tavLst>
                                    </p:anim>
                                    <p:anim calcmode="lin" valueType="num">
                                      <p:cBhvr>
                                        <p:cTn id="551" dur="3250" fill="hold"/>
                                        <p:tgtEl>
                                          <p:spTgt spid="161"/>
                                        </p:tgtEl>
                                        <p:attrNameLst>
                                          <p:attrName>ppt_h</p:attrName>
                                        </p:attrNameLst>
                                      </p:cBhvr>
                                      <p:tavLst>
                                        <p:tav tm="0">
                                          <p:val>
                                            <p:fltVal val="0"/>
                                          </p:val>
                                        </p:tav>
                                        <p:tav tm="100000">
                                          <p:val>
                                            <p:strVal val="#ppt_h"/>
                                          </p:val>
                                        </p:tav>
                                      </p:tavLst>
                                    </p:anim>
                                    <p:anim calcmode="lin" valueType="num">
                                      <p:cBhvr>
                                        <p:cTn id="552" dur="3250" fill="hold"/>
                                        <p:tgtEl>
                                          <p:spTgt spid="161"/>
                                        </p:tgtEl>
                                        <p:attrNameLst>
                                          <p:attrName>ppt_x</p:attrName>
                                        </p:attrNameLst>
                                      </p:cBhvr>
                                      <p:tavLst>
                                        <p:tav tm="0">
                                          <p:val>
                                            <p:fltVal val="0.5"/>
                                          </p:val>
                                        </p:tav>
                                        <p:tav tm="100000">
                                          <p:val>
                                            <p:strVal val="#ppt_x"/>
                                          </p:val>
                                        </p:tav>
                                      </p:tavLst>
                                    </p:anim>
                                    <p:anim calcmode="lin" valueType="num">
                                      <p:cBhvr>
                                        <p:cTn id="553" dur="3250" fill="hold"/>
                                        <p:tgtEl>
                                          <p:spTgt spid="161"/>
                                        </p:tgtEl>
                                        <p:attrNameLst>
                                          <p:attrName>ppt_y</p:attrName>
                                        </p:attrNameLst>
                                      </p:cBhvr>
                                      <p:tavLst>
                                        <p:tav tm="0">
                                          <p:val>
                                            <p:fltVal val="0.5"/>
                                          </p:val>
                                        </p:tav>
                                        <p:tav tm="100000">
                                          <p:val>
                                            <p:strVal val="#ppt_y"/>
                                          </p:val>
                                        </p:tav>
                                      </p:tavLst>
                                    </p:anim>
                                  </p:childTnLst>
                                </p:cTn>
                              </p:par>
                              <p:par>
                                <p:cTn id="554" presetID="23" presetClass="entr" presetSubtype="528" fill="hold" grpId="0" nodeType="withEffect">
                                  <p:stCondLst>
                                    <p:cond delay="0"/>
                                  </p:stCondLst>
                                  <p:childTnLst>
                                    <p:set>
                                      <p:cBhvr>
                                        <p:cTn id="555" dur="1" fill="hold">
                                          <p:stCondLst>
                                            <p:cond delay="0"/>
                                          </p:stCondLst>
                                        </p:cTn>
                                        <p:tgtEl>
                                          <p:spTgt spid="162"/>
                                        </p:tgtEl>
                                        <p:attrNameLst>
                                          <p:attrName>style.visibility</p:attrName>
                                        </p:attrNameLst>
                                      </p:cBhvr>
                                      <p:to>
                                        <p:strVal val="visible"/>
                                      </p:to>
                                    </p:set>
                                    <p:anim calcmode="lin" valueType="num">
                                      <p:cBhvr>
                                        <p:cTn id="556" dur="3250" fill="hold"/>
                                        <p:tgtEl>
                                          <p:spTgt spid="162"/>
                                        </p:tgtEl>
                                        <p:attrNameLst>
                                          <p:attrName>ppt_w</p:attrName>
                                        </p:attrNameLst>
                                      </p:cBhvr>
                                      <p:tavLst>
                                        <p:tav tm="0">
                                          <p:val>
                                            <p:fltVal val="0"/>
                                          </p:val>
                                        </p:tav>
                                        <p:tav tm="100000">
                                          <p:val>
                                            <p:strVal val="#ppt_w"/>
                                          </p:val>
                                        </p:tav>
                                      </p:tavLst>
                                    </p:anim>
                                    <p:anim calcmode="lin" valueType="num">
                                      <p:cBhvr>
                                        <p:cTn id="557" dur="3250" fill="hold"/>
                                        <p:tgtEl>
                                          <p:spTgt spid="162"/>
                                        </p:tgtEl>
                                        <p:attrNameLst>
                                          <p:attrName>ppt_h</p:attrName>
                                        </p:attrNameLst>
                                      </p:cBhvr>
                                      <p:tavLst>
                                        <p:tav tm="0">
                                          <p:val>
                                            <p:fltVal val="0"/>
                                          </p:val>
                                        </p:tav>
                                        <p:tav tm="100000">
                                          <p:val>
                                            <p:strVal val="#ppt_h"/>
                                          </p:val>
                                        </p:tav>
                                      </p:tavLst>
                                    </p:anim>
                                    <p:anim calcmode="lin" valueType="num">
                                      <p:cBhvr>
                                        <p:cTn id="558" dur="3250" fill="hold"/>
                                        <p:tgtEl>
                                          <p:spTgt spid="162"/>
                                        </p:tgtEl>
                                        <p:attrNameLst>
                                          <p:attrName>ppt_x</p:attrName>
                                        </p:attrNameLst>
                                      </p:cBhvr>
                                      <p:tavLst>
                                        <p:tav tm="0">
                                          <p:val>
                                            <p:fltVal val="0.5"/>
                                          </p:val>
                                        </p:tav>
                                        <p:tav tm="100000">
                                          <p:val>
                                            <p:strVal val="#ppt_x"/>
                                          </p:val>
                                        </p:tav>
                                      </p:tavLst>
                                    </p:anim>
                                    <p:anim calcmode="lin" valueType="num">
                                      <p:cBhvr>
                                        <p:cTn id="559" dur="3250" fill="hold"/>
                                        <p:tgtEl>
                                          <p:spTgt spid="162"/>
                                        </p:tgtEl>
                                        <p:attrNameLst>
                                          <p:attrName>ppt_y</p:attrName>
                                        </p:attrNameLst>
                                      </p:cBhvr>
                                      <p:tavLst>
                                        <p:tav tm="0">
                                          <p:val>
                                            <p:fltVal val="0.5"/>
                                          </p:val>
                                        </p:tav>
                                        <p:tav tm="100000">
                                          <p:val>
                                            <p:strVal val="#ppt_y"/>
                                          </p:val>
                                        </p:tav>
                                      </p:tavLst>
                                    </p:anim>
                                  </p:childTnLst>
                                </p:cTn>
                              </p:par>
                              <p:par>
                                <p:cTn id="560" presetID="23" presetClass="entr" presetSubtype="528" fill="hold" grpId="0" nodeType="withEffect">
                                  <p:stCondLst>
                                    <p:cond delay="0"/>
                                  </p:stCondLst>
                                  <p:childTnLst>
                                    <p:set>
                                      <p:cBhvr>
                                        <p:cTn id="561" dur="1" fill="hold">
                                          <p:stCondLst>
                                            <p:cond delay="0"/>
                                          </p:stCondLst>
                                        </p:cTn>
                                        <p:tgtEl>
                                          <p:spTgt spid="163"/>
                                        </p:tgtEl>
                                        <p:attrNameLst>
                                          <p:attrName>style.visibility</p:attrName>
                                        </p:attrNameLst>
                                      </p:cBhvr>
                                      <p:to>
                                        <p:strVal val="visible"/>
                                      </p:to>
                                    </p:set>
                                    <p:anim calcmode="lin" valueType="num">
                                      <p:cBhvr>
                                        <p:cTn id="562" dur="3250" fill="hold"/>
                                        <p:tgtEl>
                                          <p:spTgt spid="163"/>
                                        </p:tgtEl>
                                        <p:attrNameLst>
                                          <p:attrName>ppt_w</p:attrName>
                                        </p:attrNameLst>
                                      </p:cBhvr>
                                      <p:tavLst>
                                        <p:tav tm="0">
                                          <p:val>
                                            <p:fltVal val="0"/>
                                          </p:val>
                                        </p:tav>
                                        <p:tav tm="100000">
                                          <p:val>
                                            <p:strVal val="#ppt_w"/>
                                          </p:val>
                                        </p:tav>
                                      </p:tavLst>
                                    </p:anim>
                                    <p:anim calcmode="lin" valueType="num">
                                      <p:cBhvr>
                                        <p:cTn id="563" dur="3250" fill="hold"/>
                                        <p:tgtEl>
                                          <p:spTgt spid="163"/>
                                        </p:tgtEl>
                                        <p:attrNameLst>
                                          <p:attrName>ppt_h</p:attrName>
                                        </p:attrNameLst>
                                      </p:cBhvr>
                                      <p:tavLst>
                                        <p:tav tm="0">
                                          <p:val>
                                            <p:fltVal val="0"/>
                                          </p:val>
                                        </p:tav>
                                        <p:tav tm="100000">
                                          <p:val>
                                            <p:strVal val="#ppt_h"/>
                                          </p:val>
                                        </p:tav>
                                      </p:tavLst>
                                    </p:anim>
                                    <p:anim calcmode="lin" valueType="num">
                                      <p:cBhvr>
                                        <p:cTn id="564" dur="3250" fill="hold"/>
                                        <p:tgtEl>
                                          <p:spTgt spid="163"/>
                                        </p:tgtEl>
                                        <p:attrNameLst>
                                          <p:attrName>ppt_x</p:attrName>
                                        </p:attrNameLst>
                                      </p:cBhvr>
                                      <p:tavLst>
                                        <p:tav tm="0">
                                          <p:val>
                                            <p:fltVal val="0.5"/>
                                          </p:val>
                                        </p:tav>
                                        <p:tav tm="100000">
                                          <p:val>
                                            <p:strVal val="#ppt_x"/>
                                          </p:val>
                                        </p:tav>
                                      </p:tavLst>
                                    </p:anim>
                                    <p:anim calcmode="lin" valueType="num">
                                      <p:cBhvr>
                                        <p:cTn id="565" dur="3250" fill="hold"/>
                                        <p:tgtEl>
                                          <p:spTgt spid="163"/>
                                        </p:tgtEl>
                                        <p:attrNameLst>
                                          <p:attrName>ppt_y</p:attrName>
                                        </p:attrNameLst>
                                      </p:cBhvr>
                                      <p:tavLst>
                                        <p:tav tm="0">
                                          <p:val>
                                            <p:fltVal val="0.5"/>
                                          </p:val>
                                        </p:tav>
                                        <p:tav tm="100000">
                                          <p:val>
                                            <p:strVal val="#ppt_y"/>
                                          </p:val>
                                        </p:tav>
                                      </p:tavLst>
                                    </p:anim>
                                  </p:childTnLst>
                                </p:cTn>
                              </p:par>
                              <p:par>
                                <p:cTn id="566" presetID="23" presetClass="entr" presetSubtype="528" fill="hold" grpId="0" nodeType="withEffect">
                                  <p:stCondLst>
                                    <p:cond delay="0"/>
                                  </p:stCondLst>
                                  <p:childTnLst>
                                    <p:set>
                                      <p:cBhvr>
                                        <p:cTn id="567" dur="1" fill="hold">
                                          <p:stCondLst>
                                            <p:cond delay="0"/>
                                          </p:stCondLst>
                                        </p:cTn>
                                        <p:tgtEl>
                                          <p:spTgt spid="164"/>
                                        </p:tgtEl>
                                        <p:attrNameLst>
                                          <p:attrName>style.visibility</p:attrName>
                                        </p:attrNameLst>
                                      </p:cBhvr>
                                      <p:to>
                                        <p:strVal val="visible"/>
                                      </p:to>
                                    </p:set>
                                    <p:anim calcmode="lin" valueType="num">
                                      <p:cBhvr>
                                        <p:cTn id="568" dur="3250" fill="hold"/>
                                        <p:tgtEl>
                                          <p:spTgt spid="164"/>
                                        </p:tgtEl>
                                        <p:attrNameLst>
                                          <p:attrName>ppt_w</p:attrName>
                                        </p:attrNameLst>
                                      </p:cBhvr>
                                      <p:tavLst>
                                        <p:tav tm="0">
                                          <p:val>
                                            <p:fltVal val="0"/>
                                          </p:val>
                                        </p:tav>
                                        <p:tav tm="100000">
                                          <p:val>
                                            <p:strVal val="#ppt_w"/>
                                          </p:val>
                                        </p:tav>
                                      </p:tavLst>
                                    </p:anim>
                                    <p:anim calcmode="lin" valueType="num">
                                      <p:cBhvr>
                                        <p:cTn id="569" dur="3250" fill="hold"/>
                                        <p:tgtEl>
                                          <p:spTgt spid="164"/>
                                        </p:tgtEl>
                                        <p:attrNameLst>
                                          <p:attrName>ppt_h</p:attrName>
                                        </p:attrNameLst>
                                      </p:cBhvr>
                                      <p:tavLst>
                                        <p:tav tm="0">
                                          <p:val>
                                            <p:fltVal val="0"/>
                                          </p:val>
                                        </p:tav>
                                        <p:tav tm="100000">
                                          <p:val>
                                            <p:strVal val="#ppt_h"/>
                                          </p:val>
                                        </p:tav>
                                      </p:tavLst>
                                    </p:anim>
                                    <p:anim calcmode="lin" valueType="num">
                                      <p:cBhvr>
                                        <p:cTn id="570" dur="3250" fill="hold"/>
                                        <p:tgtEl>
                                          <p:spTgt spid="164"/>
                                        </p:tgtEl>
                                        <p:attrNameLst>
                                          <p:attrName>ppt_x</p:attrName>
                                        </p:attrNameLst>
                                      </p:cBhvr>
                                      <p:tavLst>
                                        <p:tav tm="0">
                                          <p:val>
                                            <p:fltVal val="0.5"/>
                                          </p:val>
                                        </p:tav>
                                        <p:tav tm="100000">
                                          <p:val>
                                            <p:strVal val="#ppt_x"/>
                                          </p:val>
                                        </p:tav>
                                      </p:tavLst>
                                    </p:anim>
                                    <p:anim calcmode="lin" valueType="num">
                                      <p:cBhvr>
                                        <p:cTn id="571" dur="3250" fill="hold"/>
                                        <p:tgtEl>
                                          <p:spTgt spid="164"/>
                                        </p:tgtEl>
                                        <p:attrNameLst>
                                          <p:attrName>ppt_y</p:attrName>
                                        </p:attrNameLst>
                                      </p:cBhvr>
                                      <p:tavLst>
                                        <p:tav tm="0">
                                          <p:val>
                                            <p:fltVal val="0.5"/>
                                          </p:val>
                                        </p:tav>
                                        <p:tav tm="100000">
                                          <p:val>
                                            <p:strVal val="#ppt_y"/>
                                          </p:val>
                                        </p:tav>
                                      </p:tavLst>
                                    </p:anim>
                                  </p:childTnLst>
                                </p:cTn>
                              </p:par>
                              <p:par>
                                <p:cTn id="572" presetID="23" presetClass="entr" presetSubtype="528" fill="hold" grpId="0" nodeType="withEffect">
                                  <p:stCondLst>
                                    <p:cond delay="0"/>
                                  </p:stCondLst>
                                  <p:childTnLst>
                                    <p:set>
                                      <p:cBhvr>
                                        <p:cTn id="573" dur="1" fill="hold">
                                          <p:stCondLst>
                                            <p:cond delay="0"/>
                                          </p:stCondLst>
                                        </p:cTn>
                                        <p:tgtEl>
                                          <p:spTgt spid="165"/>
                                        </p:tgtEl>
                                        <p:attrNameLst>
                                          <p:attrName>style.visibility</p:attrName>
                                        </p:attrNameLst>
                                      </p:cBhvr>
                                      <p:to>
                                        <p:strVal val="visible"/>
                                      </p:to>
                                    </p:set>
                                    <p:anim calcmode="lin" valueType="num">
                                      <p:cBhvr>
                                        <p:cTn id="574" dur="3250" fill="hold"/>
                                        <p:tgtEl>
                                          <p:spTgt spid="165"/>
                                        </p:tgtEl>
                                        <p:attrNameLst>
                                          <p:attrName>ppt_w</p:attrName>
                                        </p:attrNameLst>
                                      </p:cBhvr>
                                      <p:tavLst>
                                        <p:tav tm="0">
                                          <p:val>
                                            <p:fltVal val="0"/>
                                          </p:val>
                                        </p:tav>
                                        <p:tav tm="100000">
                                          <p:val>
                                            <p:strVal val="#ppt_w"/>
                                          </p:val>
                                        </p:tav>
                                      </p:tavLst>
                                    </p:anim>
                                    <p:anim calcmode="lin" valueType="num">
                                      <p:cBhvr>
                                        <p:cTn id="575" dur="3250" fill="hold"/>
                                        <p:tgtEl>
                                          <p:spTgt spid="165"/>
                                        </p:tgtEl>
                                        <p:attrNameLst>
                                          <p:attrName>ppt_h</p:attrName>
                                        </p:attrNameLst>
                                      </p:cBhvr>
                                      <p:tavLst>
                                        <p:tav tm="0">
                                          <p:val>
                                            <p:fltVal val="0"/>
                                          </p:val>
                                        </p:tav>
                                        <p:tav tm="100000">
                                          <p:val>
                                            <p:strVal val="#ppt_h"/>
                                          </p:val>
                                        </p:tav>
                                      </p:tavLst>
                                    </p:anim>
                                    <p:anim calcmode="lin" valueType="num">
                                      <p:cBhvr>
                                        <p:cTn id="576" dur="3250" fill="hold"/>
                                        <p:tgtEl>
                                          <p:spTgt spid="165"/>
                                        </p:tgtEl>
                                        <p:attrNameLst>
                                          <p:attrName>ppt_x</p:attrName>
                                        </p:attrNameLst>
                                      </p:cBhvr>
                                      <p:tavLst>
                                        <p:tav tm="0">
                                          <p:val>
                                            <p:fltVal val="0.5"/>
                                          </p:val>
                                        </p:tav>
                                        <p:tav tm="100000">
                                          <p:val>
                                            <p:strVal val="#ppt_x"/>
                                          </p:val>
                                        </p:tav>
                                      </p:tavLst>
                                    </p:anim>
                                    <p:anim calcmode="lin" valueType="num">
                                      <p:cBhvr>
                                        <p:cTn id="577" dur="3250" fill="hold"/>
                                        <p:tgtEl>
                                          <p:spTgt spid="165"/>
                                        </p:tgtEl>
                                        <p:attrNameLst>
                                          <p:attrName>ppt_y</p:attrName>
                                        </p:attrNameLst>
                                      </p:cBhvr>
                                      <p:tavLst>
                                        <p:tav tm="0">
                                          <p:val>
                                            <p:fltVal val="0.5"/>
                                          </p:val>
                                        </p:tav>
                                        <p:tav tm="100000">
                                          <p:val>
                                            <p:strVal val="#ppt_y"/>
                                          </p:val>
                                        </p:tav>
                                      </p:tavLst>
                                    </p:anim>
                                  </p:childTnLst>
                                </p:cTn>
                              </p:par>
                              <p:par>
                                <p:cTn id="578" presetID="23" presetClass="entr" presetSubtype="528" fill="hold" grpId="0" nodeType="withEffect">
                                  <p:stCondLst>
                                    <p:cond delay="0"/>
                                  </p:stCondLst>
                                  <p:childTnLst>
                                    <p:set>
                                      <p:cBhvr>
                                        <p:cTn id="579" dur="1" fill="hold">
                                          <p:stCondLst>
                                            <p:cond delay="0"/>
                                          </p:stCondLst>
                                        </p:cTn>
                                        <p:tgtEl>
                                          <p:spTgt spid="166"/>
                                        </p:tgtEl>
                                        <p:attrNameLst>
                                          <p:attrName>style.visibility</p:attrName>
                                        </p:attrNameLst>
                                      </p:cBhvr>
                                      <p:to>
                                        <p:strVal val="visible"/>
                                      </p:to>
                                    </p:set>
                                    <p:anim calcmode="lin" valueType="num">
                                      <p:cBhvr>
                                        <p:cTn id="580" dur="3250" fill="hold"/>
                                        <p:tgtEl>
                                          <p:spTgt spid="166"/>
                                        </p:tgtEl>
                                        <p:attrNameLst>
                                          <p:attrName>ppt_w</p:attrName>
                                        </p:attrNameLst>
                                      </p:cBhvr>
                                      <p:tavLst>
                                        <p:tav tm="0">
                                          <p:val>
                                            <p:fltVal val="0"/>
                                          </p:val>
                                        </p:tav>
                                        <p:tav tm="100000">
                                          <p:val>
                                            <p:strVal val="#ppt_w"/>
                                          </p:val>
                                        </p:tav>
                                      </p:tavLst>
                                    </p:anim>
                                    <p:anim calcmode="lin" valueType="num">
                                      <p:cBhvr>
                                        <p:cTn id="581" dur="3250" fill="hold"/>
                                        <p:tgtEl>
                                          <p:spTgt spid="166"/>
                                        </p:tgtEl>
                                        <p:attrNameLst>
                                          <p:attrName>ppt_h</p:attrName>
                                        </p:attrNameLst>
                                      </p:cBhvr>
                                      <p:tavLst>
                                        <p:tav tm="0">
                                          <p:val>
                                            <p:fltVal val="0"/>
                                          </p:val>
                                        </p:tav>
                                        <p:tav tm="100000">
                                          <p:val>
                                            <p:strVal val="#ppt_h"/>
                                          </p:val>
                                        </p:tav>
                                      </p:tavLst>
                                    </p:anim>
                                    <p:anim calcmode="lin" valueType="num">
                                      <p:cBhvr>
                                        <p:cTn id="582" dur="3250" fill="hold"/>
                                        <p:tgtEl>
                                          <p:spTgt spid="166"/>
                                        </p:tgtEl>
                                        <p:attrNameLst>
                                          <p:attrName>ppt_x</p:attrName>
                                        </p:attrNameLst>
                                      </p:cBhvr>
                                      <p:tavLst>
                                        <p:tav tm="0">
                                          <p:val>
                                            <p:fltVal val="0.5"/>
                                          </p:val>
                                        </p:tav>
                                        <p:tav tm="100000">
                                          <p:val>
                                            <p:strVal val="#ppt_x"/>
                                          </p:val>
                                        </p:tav>
                                      </p:tavLst>
                                    </p:anim>
                                    <p:anim calcmode="lin" valueType="num">
                                      <p:cBhvr>
                                        <p:cTn id="583" dur="3250" fill="hold"/>
                                        <p:tgtEl>
                                          <p:spTgt spid="166"/>
                                        </p:tgtEl>
                                        <p:attrNameLst>
                                          <p:attrName>ppt_y</p:attrName>
                                        </p:attrNameLst>
                                      </p:cBhvr>
                                      <p:tavLst>
                                        <p:tav tm="0">
                                          <p:val>
                                            <p:fltVal val="0.5"/>
                                          </p:val>
                                        </p:tav>
                                        <p:tav tm="100000">
                                          <p:val>
                                            <p:strVal val="#ppt_y"/>
                                          </p:val>
                                        </p:tav>
                                      </p:tavLst>
                                    </p:anim>
                                  </p:childTnLst>
                                </p:cTn>
                              </p:par>
                              <p:par>
                                <p:cTn id="584" presetID="23" presetClass="entr" presetSubtype="528" fill="hold" grpId="0" nodeType="withEffect">
                                  <p:stCondLst>
                                    <p:cond delay="0"/>
                                  </p:stCondLst>
                                  <p:childTnLst>
                                    <p:set>
                                      <p:cBhvr>
                                        <p:cTn id="585" dur="1" fill="hold">
                                          <p:stCondLst>
                                            <p:cond delay="0"/>
                                          </p:stCondLst>
                                        </p:cTn>
                                        <p:tgtEl>
                                          <p:spTgt spid="167"/>
                                        </p:tgtEl>
                                        <p:attrNameLst>
                                          <p:attrName>style.visibility</p:attrName>
                                        </p:attrNameLst>
                                      </p:cBhvr>
                                      <p:to>
                                        <p:strVal val="visible"/>
                                      </p:to>
                                    </p:set>
                                    <p:anim calcmode="lin" valueType="num">
                                      <p:cBhvr>
                                        <p:cTn id="586" dur="3250" fill="hold"/>
                                        <p:tgtEl>
                                          <p:spTgt spid="167"/>
                                        </p:tgtEl>
                                        <p:attrNameLst>
                                          <p:attrName>ppt_w</p:attrName>
                                        </p:attrNameLst>
                                      </p:cBhvr>
                                      <p:tavLst>
                                        <p:tav tm="0">
                                          <p:val>
                                            <p:fltVal val="0"/>
                                          </p:val>
                                        </p:tav>
                                        <p:tav tm="100000">
                                          <p:val>
                                            <p:strVal val="#ppt_w"/>
                                          </p:val>
                                        </p:tav>
                                      </p:tavLst>
                                    </p:anim>
                                    <p:anim calcmode="lin" valueType="num">
                                      <p:cBhvr>
                                        <p:cTn id="587" dur="3250" fill="hold"/>
                                        <p:tgtEl>
                                          <p:spTgt spid="167"/>
                                        </p:tgtEl>
                                        <p:attrNameLst>
                                          <p:attrName>ppt_h</p:attrName>
                                        </p:attrNameLst>
                                      </p:cBhvr>
                                      <p:tavLst>
                                        <p:tav tm="0">
                                          <p:val>
                                            <p:fltVal val="0"/>
                                          </p:val>
                                        </p:tav>
                                        <p:tav tm="100000">
                                          <p:val>
                                            <p:strVal val="#ppt_h"/>
                                          </p:val>
                                        </p:tav>
                                      </p:tavLst>
                                    </p:anim>
                                    <p:anim calcmode="lin" valueType="num">
                                      <p:cBhvr>
                                        <p:cTn id="588" dur="3250" fill="hold"/>
                                        <p:tgtEl>
                                          <p:spTgt spid="167"/>
                                        </p:tgtEl>
                                        <p:attrNameLst>
                                          <p:attrName>ppt_x</p:attrName>
                                        </p:attrNameLst>
                                      </p:cBhvr>
                                      <p:tavLst>
                                        <p:tav tm="0">
                                          <p:val>
                                            <p:fltVal val="0.5"/>
                                          </p:val>
                                        </p:tav>
                                        <p:tav tm="100000">
                                          <p:val>
                                            <p:strVal val="#ppt_x"/>
                                          </p:val>
                                        </p:tav>
                                      </p:tavLst>
                                    </p:anim>
                                    <p:anim calcmode="lin" valueType="num">
                                      <p:cBhvr>
                                        <p:cTn id="589" dur="3250" fill="hold"/>
                                        <p:tgtEl>
                                          <p:spTgt spid="167"/>
                                        </p:tgtEl>
                                        <p:attrNameLst>
                                          <p:attrName>ppt_y</p:attrName>
                                        </p:attrNameLst>
                                      </p:cBhvr>
                                      <p:tavLst>
                                        <p:tav tm="0">
                                          <p:val>
                                            <p:fltVal val="0.5"/>
                                          </p:val>
                                        </p:tav>
                                        <p:tav tm="100000">
                                          <p:val>
                                            <p:strVal val="#ppt_y"/>
                                          </p:val>
                                        </p:tav>
                                      </p:tavLst>
                                    </p:anim>
                                  </p:childTnLst>
                                </p:cTn>
                              </p:par>
                              <p:par>
                                <p:cTn id="590" presetID="23" presetClass="entr" presetSubtype="528" fill="hold" grpId="0" nodeType="withEffect">
                                  <p:stCondLst>
                                    <p:cond delay="0"/>
                                  </p:stCondLst>
                                  <p:childTnLst>
                                    <p:set>
                                      <p:cBhvr>
                                        <p:cTn id="591" dur="1" fill="hold">
                                          <p:stCondLst>
                                            <p:cond delay="0"/>
                                          </p:stCondLst>
                                        </p:cTn>
                                        <p:tgtEl>
                                          <p:spTgt spid="168"/>
                                        </p:tgtEl>
                                        <p:attrNameLst>
                                          <p:attrName>style.visibility</p:attrName>
                                        </p:attrNameLst>
                                      </p:cBhvr>
                                      <p:to>
                                        <p:strVal val="visible"/>
                                      </p:to>
                                    </p:set>
                                    <p:anim calcmode="lin" valueType="num">
                                      <p:cBhvr>
                                        <p:cTn id="592" dur="3250" fill="hold"/>
                                        <p:tgtEl>
                                          <p:spTgt spid="168"/>
                                        </p:tgtEl>
                                        <p:attrNameLst>
                                          <p:attrName>ppt_w</p:attrName>
                                        </p:attrNameLst>
                                      </p:cBhvr>
                                      <p:tavLst>
                                        <p:tav tm="0">
                                          <p:val>
                                            <p:fltVal val="0"/>
                                          </p:val>
                                        </p:tav>
                                        <p:tav tm="100000">
                                          <p:val>
                                            <p:strVal val="#ppt_w"/>
                                          </p:val>
                                        </p:tav>
                                      </p:tavLst>
                                    </p:anim>
                                    <p:anim calcmode="lin" valueType="num">
                                      <p:cBhvr>
                                        <p:cTn id="593" dur="3250" fill="hold"/>
                                        <p:tgtEl>
                                          <p:spTgt spid="168"/>
                                        </p:tgtEl>
                                        <p:attrNameLst>
                                          <p:attrName>ppt_h</p:attrName>
                                        </p:attrNameLst>
                                      </p:cBhvr>
                                      <p:tavLst>
                                        <p:tav tm="0">
                                          <p:val>
                                            <p:fltVal val="0"/>
                                          </p:val>
                                        </p:tav>
                                        <p:tav tm="100000">
                                          <p:val>
                                            <p:strVal val="#ppt_h"/>
                                          </p:val>
                                        </p:tav>
                                      </p:tavLst>
                                    </p:anim>
                                    <p:anim calcmode="lin" valueType="num">
                                      <p:cBhvr>
                                        <p:cTn id="594" dur="3250" fill="hold"/>
                                        <p:tgtEl>
                                          <p:spTgt spid="168"/>
                                        </p:tgtEl>
                                        <p:attrNameLst>
                                          <p:attrName>ppt_x</p:attrName>
                                        </p:attrNameLst>
                                      </p:cBhvr>
                                      <p:tavLst>
                                        <p:tav tm="0">
                                          <p:val>
                                            <p:fltVal val="0.5"/>
                                          </p:val>
                                        </p:tav>
                                        <p:tav tm="100000">
                                          <p:val>
                                            <p:strVal val="#ppt_x"/>
                                          </p:val>
                                        </p:tav>
                                      </p:tavLst>
                                    </p:anim>
                                    <p:anim calcmode="lin" valueType="num">
                                      <p:cBhvr>
                                        <p:cTn id="595" dur="3250" fill="hold"/>
                                        <p:tgtEl>
                                          <p:spTgt spid="168"/>
                                        </p:tgtEl>
                                        <p:attrNameLst>
                                          <p:attrName>ppt_y</p:attrName>
                                        </p:attrNameLst>
                                      </p:cBhvr>
                                      <p:tavLst>
                                        <p:tav tm="0">
                                          <p:val>
                                            <p:fltVal val="0.5"/>
                                          </p:val>
                                        </p:tav>
                                        <p:tav tm="100000">
                                          <p:val>
                                            <p:strVal val="#ppt_y"/>
                                          </p:val>
                                        </p:tav>
                                      </p:tavLst>
                                    </p:anim>
                                  </p:childTnLst>
                                </p:cTn>
                              </p:par>
                              <p:par>
                                <p:cTn id="596" presetID="23" presetClass="entr" presetSubtype="528" fill="hold" grpId="0" nodeType="withEffect">
                                  <p:stCondLst>
                                    <p:cond delay="0"/>
                                  </p:stCondLst>
                                  <p:childTnLst>
                                    <p:set>
                                      <p:cBhvr>
                                        <p:cTn id="597" dur="1" fill="hold">
                                          <p:stCondLst>
                                            <p:cond delay="0"/>
                                          </p:stCondLst>
                                        </p:cTn>
                                        <p:tgtEl>
                                          <p:spTgt spid="169"/>
                                        </p:tgtEl>
                                        <p:attrNameLst>
                                          <p:attrName>style.visibility</p:attrName>
                                        </p:attrNameLst>
                                      </p:cBhvr>
                                      <p:to>
                                        <p:strVal val="visible"/>
                                      </p:to>
                                    </p:set>
                                    <p:anim calcmode="lin" valueType="num">
                                      <p:cBhvr>
                                        <p:cTn id="598" dur="3250" fill="hold"/>
                                        <p:tgtEl>
                                          <p:spTgt spid="169"/>
                                        </p:tgtEl>
                                        <p:attrNameLst>
                                          <p:attrName>ppt_w</p:attrName>
                                        </p:attrNameLst>
                                      </p:cBhvr>
                                      <p:tavLst>
                                        <p:tav tm="0">
                                          <p:val>
                                            <p:fltVal val="0"/>
                                          </p:val>
                                        </p:tav>
                                        <p:tav tm="100000">
                                          <p:val>
                                            <p:strVal val="#ppt_w"/>
                                          </p:val>
                                        </p:tav>
                                      </p:tavLst>
                                    </p:anim>
                                    <p:anim calcmode="lin" valueType="num">
                                      <p:cBhvr>
                                        <p:cTn id="599" dur="3250" fill="hold"/>
                                        <p:tgtEl>
                                          <p:spTgt spid="169"/>
                                        </p:tgtEl>
                                        <p:attrNameLst>
                                          <p:attrName>ppt_h</p:attrName>
                                        </p:attrNameLst>
                                      </p:cBhvr>
                                      <p:tavLst>
                                        <p:tav tm="0">
                                          <p:val>
                                            <p:fltVal val="0"/>
                                          </p:val>
                                        </p:tav>
                                        <p:tav tm="100000">
                                          <p:val>
                                            <p:strVal val="#ppt_h"/>
                                          </p:val>
                                        </p:tav>
                                      </p:tavLst>
                                    </p:anim>
                                    <p:anim calcmode="lin" valueType="num">
                                      <p:cBhvr>
                                        <p:cTn id="600" dur="3250" fill="hold"/>
                                        <p:tgtEl>
                                          <p:spTgt spid="169"/>
                                        </p:tgtEl>
                                        <p:attrNameLst>
                                          <p:attrName>ppt_x</p:attrName>
                                        </p:attrNameLst>
                                      </p:cBhvr>
                                      <p:tavLst>
                                        <p:tav tm="0">
                                          <p:val>
                                            <p:fltVal val="0.5"/>
                                          </p:val>
                                        </p:tav>
                                        <p:tav tm="100000">
                                          <p:val>
                                            <p:strVal val="#ppt_x"/>
                                          </p:val>
                                        </p:tav>
                                      </p:tavLst>
                                    </p:anim>
                                    <p:anim calcmode="lin" valueType="num">
                                      <p:cBhvr>
                                        <p:cTn id="601" dur="3250" fill="hold"/>
                                        <p:tgtEl>
                                          <p:spTgt spid="169"/>
                                        </p:tgtEl>
                                        <p:attrNameLst>
                                          <p:attrName>ppt_y</p:attrName>
                                        </p:attrNameLst>
                                      </p:cBhvr>
                                      <p:tavLst>
                                        <p:tav tm="0">
                                          <p:val>
                                            <p:fltVal val="0.5"/>
                                          </p:val>
                                        </p:tav>
                                        <p:tav tm="100000">
                                          <p:val>
                                            <p:strVal val="#ppt_y"/>
                                          </p:val>
                                        </p:tav>
                                      </p:tavLst>
                                    </p:anim>
                                  </p:childTnLst>
                                </p:cTn>
                              </p:par>
                              <p:par>
                                <p:cTn id="602" presetID="23" presetClass="entr" presetSubtype="528" fill="hold" grpId="0" nodeType="withEffect">
                                  <p:stCondLst>
                                    <p:cond delay="0"/>
                                  </p:stCondLst>
                                  <p:childTnLst>
                                    <p:set>
                                      <p:cBhvr>
                                        <p:cTn id="603" dur="1" fill="hold">
                                          <p:stCondLst>
                                            <p:cond delay="0"/>
                                          </p:stCondLst>
                                        </p:cTn>
                                        <p:tgtEl>
                                          <p:spTgt spid="170"/>
                                        </p:tgtEl>
                                        <p:attrNameLst>
                                          <p:attrName>style.visibility</p:attrName>
                                        </p:attrNameLst>
                                      </p:cBhvr>
                                      <p:to>
                                        <p:strVal val="visible"/>
                                      </p:to>
                                    </p:set>
                                    <p:anim calcmode="lin" valueType="num">
                                      <p:cBhvr>
                                        <p:cTn id="604" dur="3250" fill="hold"/>
                                        <p:tgtEl>
                                          <p:spTgt spid="170"/>
                                        </p:tgtEl>
                                        <p:attrNameLst>
                                          <p:attrName>ppt_w</p:attrName>
                                        </p:attrNameLst>
                                      </p:cBhvr>
                                      <p:tavLst>
                                        <p:tav tm="0">
                                          <p:val>
                                            <p:fltVal val="0"/>
                                          </p:val>
                                        </p:tav>
                                        <p:tav tm="100000">
                                          <p:val>
                                            <p:strVal val="#ppt_w"/>
                                          </p:val>
                                        </p:tav>
                                      </p:tavLst>
                                    </p:anim>
                                    <p:anim calcmode="lin" valueType="num">
                                      <p:cBhvr>
                                        <p:cTn id="605" dur="3250" fill="hold"/>
                                        <p:tgtEl>
                                          <p:spTgt spid="170"/>
                                        </p:tgtEl>
                                        <p:attrNameLst>
                                          <p:attrName>ppt_h</p:attrName>
                                        </p:attrNameLst>
                                      </p:cBhvr>
                                      <p:tavLst>
                                        <p:tav tm="0">
                                          <p:val>
                                            <p:fltVal val="0"/>
                                          </p:val>
                                        </p:tav>
                                        <p:tav tm="100000">
                                          <p:val>
                                            <p:strVal val="#ppt_h"/>
                                          </p:val>
                                        </p:tav>
                                      </p:tavLst>
                                    </p:anim>
                                    <p:anim calcmode="lin" valueType="num">
                                      <p:cBhvr>
                                        <p:cTn id="606" dur="3250" fill="hold"/>
                                        <p:tgtEl>
                                          <p:spTgt spid="170"/>
                                        </p:tgtEl>
                                        <p:attrNameLst>
                                          <p:attrName>ppt_x</p:attrName>
                                        </p:attrNameLst>
                                      </p:cBhvr>
                                      <p:tavLst>
                                        <p:tav tm="0">
                                          <p:val>
                                            <p:fltVal val="0.5"/>
                                          </p:val>
                                        </p:tav>
                                        <p:tav tm="100000">
                                          <p:val>
                                            <p:strVal val="#ppt_x"/>
                                          </p:val>
                                        </p:tav>
                                      </p:tavLst>
                                    </p:anim>
                                    <p:anim calcmode="lin" valueType="num">
                                      <p:cBhvr>
                                        <p:cTn id="607" dur="3250" fill="hold"/>
                                        <p:tgtEl>
                                          <p:spTgt spid="170"/>
                                        </p:tgtEl>
                                        <p:attrNameLst>
                                          <p:attrName>ppt_y</p:attrName>
                                        </p:attrNameLst>
                                      </p:cBhvr>
                                      <p:tavLst>
                                        <p:tav tm="0">
                                          <p:val>
                                            <p:fltVal val="0.5"/>
                                          </p:val>
                                        </p:tav>
                                        <p:tav tm="100000">
                                          <p:val>
                                            <p:strVal val="#ppt_y"/>
                                          </p:val>
                                        </p:tav>
                                      </p:tavLst>
                                    </p:anim>
                                  </p:childTnLst>
                                </p:cTn>
                              </p:par>
                              <p:par>
                                <p:cTn id="608" presetID="23" presetClass="entr" presetSubtype="528" fill="hold" grpId="0" nodeType="withEffect">
                                  <p:stCondLst>
                                    <p:cond delay="0"/>
                                  </p:stCondLst>
                                  <p:childTnLst>
                                    <p:set>
                                      <p:cBhvr>
                                        <p:cTn id="609" dur="1" fill="hold">
                                          <p:stCondLst>
                                            <p:cond delay="0"/>
                                          </p:stCondLst>
                                        </p:cTn>
                                        <p:tgtEl>
                                          <p:spTgt spid="171"/>
                                        </p:tgtEl>
                                        <p:attrNameLst>
                                          <p:attrName>style.visibility</p:attrName>
                                        </p:attrNameLst>
                                      </p:cBhvr>
                                      <p:to>
                                        <p:strVal val="visible"/>
                                      </p:to>
                                    </p:set>
                                    <p:anim calcmode="lin" valueType="num">
                                      <p:cBhvr>
                                        <p:cTn id="610" dur="3250" fill="hold"/>
                                        <p:tgtEl>
                                          <p:spTgt spid="171"/>
                                        </p:tgtEl>
                                        <p:attrNameLst>
                                          <p:attrName>ppt_w</p:attrName>
                                        </p:attrNameLst>
                                      </p:cBhvr>
                                      <p:tavLst>
                                        <p:tav tm="0">
                                          <p:val>
                                            <p:fltVal val="0"/>
                                          </p:val>
                                        </p:tav>
                                        <p:tav tm="100000">
                                          <p:val>
                                            <p:strVal val="#ppt_w"/>
                                          </p:val>
                                        </p:tav>
                                      </p:tavLst>
                                    </p:anim>
                                    <p:anim calcmode="lin" valueType="num">
                                      <p:cBhvr>
                                        <p:cTn id="611" dur="3250" fill="hold"/>
                                        <p:tgtEl>
                                          <p:spTgt spid="171"/>
                                        </p:tgtEl>
                                        <p:attrNameLst>
                                          <p:attrName>ppt_h</p:attrName>
                                        </p:attrNameLst>
                                      </p:cBhvr>
                                      <p:tavLst>
                                        <p:tav tm="0">
                                          <p:val>
                                            <p:fltVal val="0"/>
                                          </p:val>
                                        </p:tav>
                                        <p:tav tm="100000">
                                          <p:val>
                                            <p:strVal val="#ppt_h"/>
                                          </p:val>
                                        </p:tav>
                                      </p:tavLst>
                                    </p:anim>
                                    <p:anim calcmode="lin" valueType="num">
                                      <p:cBhvr>
                                        <p:cTn id="612" dur="3250" fill="hold"/>
                                        <p:tgtEl>
                                          <p:spTgt spid="171"/>
                                        </p:tgtEl>
                                        <p:attrNameLst>
                                          <p:attrName>ppt_x</p:attrName>
                                        </p:attrNameLst>
                                      </p:cBhvr>
                                      <p:tavLst>
                                        <p:tav tm="0">
                                          <p:val>
                                            <p:fltVal val="0.5"/>
                                          </p:val>
                                        </p:tav>
                                        <p:tav tm="100000">
                                          <p:val>
                                            <p:strVal val="#ppt_x"/>
                                          </p:val>
                                        </p:tav>
                                      </p:tavLst>
                                    </p:anim>
                                    <p:anim calcmode="lin" valueType="num">
                                      <p:cBhvr>
                                        <p:cTn id="613" dur="3250" fill="hold"/>
                                        <p:tgtEl>
                                          <p:spTgt spid="171"/>
                                        </p:tgtEl>
                                        <p:attrNameLst>
                                          <p:attrName>ppt_y</p:attrName>
                                        </p:attrNameLst>
                                      </p:cBhvr>
                                      <p:tavLst>
                                        <p:tav tm="0">
                                          <p:val>
                                            <p:fltVal val="0.5"/>
                                          </p:val>
                                        </p:tav>
                                        <p:tav tm="100000">
                                          <p:val>
                                            <p:strVal val="#ppt_y"/>
                                          </p:val>
                                        </p:tav>
                                      </p:tavLst>
                                    </p:anim>
                                  </p:childTnLst>
                                </p:cTn>
                              </p:par>
                              <p:par>
                                <p:cTn id="614" presetID="23" presetClass="entr" presetSubtype="528" fill="hold" grpId="0" nodeType="withEffect">
                                  <p:stCondLst>
                                    <p:cond delay="0"/>
                                  </p:stCondLst>
                                  <p:childTnLst>
                                    <p:set>
                                      <p:cBhvr>
                                        <p:cTn id="615" dur="1" fill="hold">
                                          <p:stCondLst>
                                            <p:cond delay="0"/>
                                          </p:stCondLst>
                                        </p:cTn>
                                        <p:tgtEl>
                                          <p:spTgt spid="172"/>
                                        </p:tgtEl>
                                        <p:attrNameLst>
                                          <p:attrName>style.visibility</p:attrName>
                                        </p:attrNameLst>
                                      </p:cBhvr>
                                      <p:to>
                                        <p:strVal val="visible"/>
                                      </p:to>
                                    </p:set>
                                    <p:anim calcmode="lin" valueType="num">
                                      <p:cBhvr>
                                        <p:cTn id="616" dur="3250" fill="hold"/>
                                        <p:tgtEl>
                                          <p:spTgt spid="172"/>
                                        </p:tgtEl>
                                        <p:attrNameLst>
                                          <p:attrName>ppt_w</p:attrName>
                                        </p:attrNameLst>
                                      </p:cBhvr>
                                      <p:tavLst>
                                        <p:tav tm="0">
                                          <p:val>
                                            <p:fltVal val="0"/>
                                          </p:val>
                                        </p:tav>
                                        <p:tav tm="100000">
                                          <p:val>
                                            <p:strVal val="#ppt_w"/>
                                          </p:val>
                                        </p:tav>
                                      </p:tavLst>
                                    </p:anim>
                                    <p:anim calcmode="lin" valueType="num">
                                      <p:cBhvr>
                                        <p:cTn id="617" dur="3250" fill="hold"/>
                                        <p:tgtEl>
                                          <p:spTgt spid="172"/>
                                        </p:tgtEl>
                                        <p:attrNameLst>
                                          <p:attrName>ppt_h</p:attrName>
                                        </p:attrNameLst>
                                      </p:cBhvr>
                                      <p:tavLst>
                                        <p:tav tm="0">
                                          <p:val>
                                            <p:fltVal val="0"/>
                                          </p:val>
                                        </p:tav>
                                        <p:tav tm="100000">
                                          <p:val>
                                            <p:strVal val="#ppt_h"/>
                                          </p:val>
                                        </p:tav>
                                      </p:tavLst>
                                    </p:anim>
                                    <p:anim calcmode="lin" valueType="num">
                                      <p:cBhvr>
                                        <p:cTn id="618" dur="3250" fill="hold"/>
                                        <p:tgtEl>
                                          <p:spTgt spid="172"/>
                                        </p:tgtEl>
                                        <p:attrNameLst>
                                          <p:attrName>ppt_x</p:attrName>
                                        </p:attrNameLst>
                                      </p:cBhvr>
                                      <p:tavLst>
                                        <p:tav tm="0">
                                          <p:val>
                                            <p:fltVal val="0.5"/>
                                          </p:val>
                                        </p:tav>
                                        <p:tav tm="100000">
                                          <p:val>
                                            <p:strVal val="#ppt_x"/>
                                          </p:val>
                                        </p:tav>
                                      </p:tavLst>
                                    </p:anim>
                                    <p:anim calcmode="lin" valueType="num">
                                      <p:cBhvr>
                                        <p:cTn id="619" dur="3250" fill="hold"/>
                                        <p:tgtEl>
                                          <p:spTgt spid="172"/>
                                        </p:tgtEl>
                                        <p:attrNameLst>
                                          <p:attrName>ppt_y</p:attrName>
                                        </p:attrNameLst>
                                      </p:cBhvr>
                                      <p:tavLst>
                                        <p:tav tm="0">
                                          <p:val>
                                            <p:fltVal val="0.5"/>
                                          </p:val>
                                        </p:tav>
                                        <p:tav tm="100000">
                                          <p:val>
                                            <p:strVal val="#ppt_y"/>
                                          </p:val>
                                        </p:tav>
                                      </p:tavLst>
                                    </p:anim>
                                  </p:childTnLst>
                                </p:cTn>
                              </p:par>
                              <p:par>
                                <p:cTn id="620" presetID="23" presetClass="entr" presetSubtype="528" fill="hold" grpId="0" nodeType="withEffect">
                                  <p:stCondLst>
                                    <p:cond delay="0"/>
                                  </p:stCondLst>
                                  <p:childTnLst>
                                    <p:set>
                                      <p:cBhvr>
                                        <p:cTn id="621" dur="1" fill="hold">
                                          <p:stCondLst>
                                            <p:cond delay="0"/>
                                          </p:stCondLst>
                                        </p:cTn>
                                        <p:tgtEl>
                                          <p:spTgt spid="173"/>
                                        </p:tgtEl>
                                        <p:attrNameLst>
                                          <p:attrName>style.visibility</p:attrName>
                                        </p:attrNameLst>
                                      </p:cBhvr>
                                      <p:to>
                                        <p:strVal val="visible"/>
                                      </p:to>
                                    </p:set>
                                    <p:anim calcmode="lin" valueType="num">
                                      <p:cBhvr>
                                        <p:cTn id="622" dur="3250" fill="hold"/>
                                        <p:tgtEl>
                                          <p:spTgt spid="173"/>
                                        </p:tgtEl>
                                        <p:attrNameLst>
                                          <p:attrName>ppt_w</p:attrName>
                                        </p:attrNameLst>
                                      </p:cBhvr>
                                      <p:tavLst>
                                        <p:tav tm="0">
                                          <p:val>
                                            <p:fltVal val="0"/>
                                          </p:val>
                                        </p:tav>
                                        <p:tav tm="100000">
                                          <p:val>
                                            <p:strVal val="#ppt_w"/>
                                          </p:val>
                                        </p:tav>
                                      </p:tavLst>
                                    </p:anim>
                                    <p:anim calcmode="lin" valueType="num">
                                      <p:cBhvr>
                                        <p:cTn id="623" dur="3250" fill="hold"/>
                                        <p:tgtEl>
                                          <p:spTgt spid="173"/>
                                        </p:tgtEl>
                                        <p:attrNameLst>
                                          <p:attrName>ppt_h</p:attrName>
                                        </p:attrNameLst>
                                      </p:cBhvr>
                                      <p:tavLst>
                                        <p:tav tm="0">
                                          <p:val>
                                            <p:fltVal val="0"/>
                                          </p:val>
                                        </p:tav>
                                        <p:tav tm="100000">
                                          <p:val>
                                            <p:strVal val="#ppt_h"/>
                                          </p:val>
                                        </p:tav>
                                      </p:tavLst>
                                    </p:anim>
                                    <p:anim calcmode="lin" valueType="num">
                                      <p:cBhvr>
                                        <p:cTn id="624" dur="3250" fill="hold"/>
                                        <p:tgtEl>
                                          <p:spTgt spid="173"/>
                                        </p:tgtEl>
                                        <p:attrNameLst>
                                          <p:attrName>ppt_x</p:attrName>
                                        </p:attrNameLst>
                                      </p:cBhvr>
                                      <p:tavLst>
                                        <p:tav tm="0">
                                          <p:val>
                                            <p:fltVal val="0.5"/>
                                          </p:val>
                                        </p:tav>
                                        <p:tav tm="100000">
                                          <p:val>
                                            <p:strVal val="#ppt_x"/>
                                          </p:val>
                                        </p:tav>
                                      </p:tavLst>
                                    </p:anim>
                                    <p:anim calcmode="lin" valueType="num">
                                      <p:cBhvr>
                                        <p:cTn id="625" dur="3250" fill="hold"/>
                                        <p:tgtEl>
                                          <p:spTgt spid="173"/>
                                        </p:tgtEl>
                                        <p:attrNameLst>
                                          <p:attrName>ppt_y</p:attrName>
                                        </p:attrNameLst>
                                      </p:cBhvr>
                                      <p:tavLst>
                                        <p:tav tm="0">
                                          <p:val>
                                            <p:fltVal val="0.5"/>
                                          </p:val>
                                        </p:tav>
                                        <p:tav tm="100000">
                                          <p:val>
                                            <p:strVal val="#ppt_y"/>
                                          </p:val>
                                        </p:tav>
                                      </p:tavLst>
                                    </p:anim>
                                  </p:childTnLst>
                                </p:cTn>
                              </p:par>
                              <p:par>
                                <p:cTn id="626" presetID="23" presetClass="entr" presetSubtype="528" fill="hold" grpId="0" nodeType="withEffect">
                                  <p:stCondLst>
                                    <p:cond delay="0"/>
                                  </p:stCondLst>
                                  <p:childTnLst>
                                    <p:set>
                                      <p:cBhvr>
                                        <p:cTn id="627" dur="1" fill="hold">
                                          <p:stCondLst>
                                            <p:cond delay="0"/>
                                          </p:stCondLst>
                                        </p:cTn>
                                        <p:tgtEl>
                                          <p:spTgt spid="174"/>
                                        </p:tgtEl>
                                        <p:attrNameLst>
                                          <p:attrName>style.visibility</p:attrName>
                                        </p:attrNameLst>
                                      </p:cBhvr>
                                      <p:to>
                                        <p:strVal val="visible"/>
                                      </p:to>
                                    </p:set>
                                    <p:anim calcmode="lin" valueType="num">
                                      <p:cBhvr>
                                        <p:cTn id="628" dur="3250" fill="hold"/>
                                        <p:tgtEl>
                                          <p:spTgt spid="174"/>
                                        </p:tgtEl>
                                        <p:attrNameLst>
                                          <p:attrName>ppt_w</p:attrName>
                                        </p:attrNameLst>
                                      </p:cBhvr>
                                      <p:tavLst>
                                        <p:tav tm="0">
                                          <p:val>
                                            <p:fltVal val="0"/>
                                          </p:val>
                                        </p:tav>
                                        <p:tav tm="100000">
                                          <p:val>
                                            <p:strVal val="#ppt_w"/>
                                          </p:val>
                                        </p:tav>
                                      </p:tavLst>
                                    </p:anim>
                                    <p:anim calcmode="lin" valueType="num">
                                      <p:cBhvr>
                                        <p:cTn id="629" dur="3250" fill="hold"/>
                                        <p:tgtEl>
                                          <p:spTgt spid="174"/>
                                        </p:tgtEl>
                                        <p:attrNameLst>
                                          <p:attrName>ppt_h</p:attrName>
                                        </p:attrNameLst>
                                      </p:cBhvr>
                                      <p:tavLst>
                                        <p:tav tm="0">
                                          <p:val>
                                            <p:fltVal val="0"/>
                                          </p:val>
                                        </p:tav>
                                        <p:tav tm="100000">
                                          <p:val>
                                            <p:strVal val="#ppt_h"/>
                                          </p:val>
                                        </p:tav>
                                      </p:tavLst>
                                    </p:anim>
                                    <p:anim calcmode="lin" valueType="num">
                                      <p:cBhvr>
                                        <p:cTn id="630" dur="3250" fill="hold"/>
                                        <p:tgtEl>
                                          <p:spTgt spid="174"/>
                                        </p:tgtEl>
                                        <p:attrNameLst>
                                          <p:attrName>ppt_x</p:attrName>
                                        </p:attrNameLst>
                                      </p:cBhvr>
                                      <p:tavLst>
                                        <p:tav tm="0">
                                          <p:val>
                                            <p:fltVal val="0.5"/>
                                          </p:val>
                                        </p:tav>
                                        <p:tav tm="100000">
                                          <p:val>
                                            <p:strVal val="#ppt_x"/>
                                          </p:val>
                                        </p:tav>
                                      </p:tavLst>
                                    </p:anim>
                                    <p:anim calcmode="lin" valueType="num">
                                      <p:cBhvr>
                                        <p:cTn id="631" dur="3250" fill="hold"/>
                                        <p:tgtEl>
                                          <p:spTgt spid="174"/>
                                        </p:tgtEl>
                                        <p:attrNameLst>
                                          <p:attrName>ppt_y</p:attrName>
                                        </p:attrNameLst>
                                      </p:cBhvr>
                                      <p:tavLst>
                                        <p:tav tm="0">
                                          <p:val>
                                            <p:fltVal val="0.5"/>
                                          </p:val>
                                        </p:tav>
                                        <p:tav tm="100000">
                                          <p:val>
                                            <p:strVal val="#ppt_y"/>
                                          </p:val>
                                        </p:tav>
                                      </p:tavLst>
                                    </p:anim>
                                  </p:childTnLst>
                                </p:cTn>
                              </p:par>
                              <p:par>
                                <p:cTn id="632" presetID="23" presetClass="entr" presetSubtype="528" fill="hold" grpId="0" nodeType="withEffect">
                                  <p:stCondLst>
                                    <p:cond delay="0"/>
                                  </p:stCondLst>
                                  <p:childTnLst>
                                    <p:set>
                                      <p:cBhvr>
                                        <p:cTn id="633" dur="1" fill="hold">
                                          <p:stCondLst>
                                            <p:cond delay="0"/>
                                          </p:stCondLst>
                                        </p:cTn>
                                        <p:tgtEl>
                                          <p:spTgt spid="175"/>
                                        </p:tgtEl>
                                        <p:attrNameLst>
                                          <p:attrName>style.visibility</p:attrName>
                                        </p:attrNameLst>
                                      </p:cBhvr>
                                      <p:to>
                                        <p:strVal val="visible"/>
                                      </p:to>
                                    </p:set>
                                    <p:anim calcmode="lin" valueType="num">
                                      <p:cBhvr>
                                        <p:cTn id="634" dur="3250" fill="hold"/>
                                        <p:tgtEl>
                                          <p:spTgt spid="175"/>
                                        </p:tgtEl>
                                        <p:attrNameLst>
                                          <p:attrName>ppt_w</p:attrName>
                                        </p:attrNameLst>
                                      </p:cBhvr>
                                      <p:tavLst>
                                        <p:tav tm="0">
                                          <p:val>
                                            <p:fltVal val="0"/>
                                          </p:val>
                                        </p:tav>
                                        <p:tav tm="100000">
                                          <p:val>
                                            <p:strVal val="#ppt_w"/>
                                          </p:val>
                                        </p:tav>
                                      </p:tavLst>
                                    </p:anim>
                                    <p:anim calcmode="lin" valueType="num">
                                      <p:cBhvr>
                                        <p:cTn id="635" dur="3250" fill="hold"/>
                                        <p:tgtEl>
                                          <p:spTgt spid="175"/>
                                        </p:tgtEl>
                                        <p:attrNameLst>
                                          <p:attrName>ppt_h</p:attrName>
                                        </p:attrNameLst>
                                      </p:cBhvr>
                                      <p:tavLst>
                                        <p:tav tm="0">
                                          <p:val>
                                            <p:fltVal val="0"/>
                                          </p:val>
                                        </p:tav>
                                        <p:tav tm="100000">
                                          <p:val>
                                            <p:strVal val="#ppt_h"/>
                                          </p:val>
                                        </p:tav>
                                      </p:tavLst>
                                    </p:anim>
                                    <p:anim calcmode="lin" valueType="num">
                                      <p:cBhvr>
                                        <p:cTn id="636" dur="3250" fill="hold"/>
                                        <p:tgtEl>
                                          <p:spTgt spid="175"/>
                                        </p:tgtEl>
                                        <p:attrNameLst>
                                          <p:attrName>ppt_x</p:attrName>
                                        </p:attrNameLst>
                                      </p:cBhvr>
                                      <p:tavLst>
                                        <p:tav tm="0">
                                          <p:val>
                                            <p:fltVal val="0.5"/>
                                          </p:val>
                                        </p:tav>
                                        <p:tav tm="100000">
                                          <p:val>
                                            <p:strVal val="#ppt_x"/>
                                          </p:val>
                                        </p:tav>
                                      </p:tavLst>
                                    </p:anim>
                                    <p:anim calcmode="lin" valueType="num">
                                      <p:cBhvr>
                                        <p:cTn id="637" dur="3250" fill="hold"/>
                                        <p:tgtEl>
                                          <p:spTgt spid="175"/>
                                        </p:tgtEl>
                                        <p:attrNameLst>
                                          <p:attrName>ppt_y</p:attrName>
                                        </p:attrNameLst>
                                      </p:cBhvr>
                                      <p:tavLst>
                                        <p:tav tm="0">
                                          <p:val>
                                            <p:fltVal val="0.5"/>
                                          </p:val>
                                        </p:tav>
                                        <p:tav tm="100000">
                                          <p:val>
                                            <p:strVal val="#ppt_y"/>
                                          </p:val>
                                        </p:tav>
                                      </p:tavLst>
                                    </p:anim>
                                  </p:childTnLst>
                                </p:cTn>
                              </p:par>
                              <p:par>
                                <p:cTn id="638" presetID="23" presetClass="entr" presetSubtype="528" fill="hold" grpId="0" nodeType="withEffect">
                                  <p:stCondLst>
                                    <p:cond delay="0"/>
                                  </p:stCondLst>
                                  <p:childTnLst>
                                    <p:set>
                                      <p:cBhvr>
                                        <p:cTn id="639" dur="1" fill="hold">
                                          <p:stCondLst>
                                            <p:cond delay="0"/>
                                          </p:stCondLst>
                                        </p:cTn>
                                        <p:tgtEl>
                                          <p:spTgt spid="176"/>
                                        </p:tgtEl>
                                        <p:attrNameLst>
                                          <p:attrName>style.visibility</p:attrName>
                                        </p:attrNameLst>
                                      </p:cBhvr>
                                      <p:to>
                                        <p:strVal val="visible"/>
                                      </p:to>
                                    </p:set>
                                    <p:anim calcmode="lin" valueType="num">
                                      <p:cBhvr>
                                        <p:cTn id="640" dur="3250" fill="hold"/>
                                        <p:tgtEl>
                                          <p:spTgt spid="176"/>
                                        </p:tgtEl>
                                        <p:attrNameLst>
                                          <p:attrName>ppt_w</p:attrName>
                                        </p:attrNameLst>
                                      </p:cBhvr>
                                      <p:tavLst>
                                        <p:tav tm="0">
                                          <p:val>
                                            <p:fltVal val="0"/>
                                          </p:val>
                                        </p:tav>
                                        <p:tav tm="100000">
                                          <p:val>
                                            <p:strVal val="#ppt_w"/>
                                          </p:val>
                                        </p:tav>
                                      </p:tavLst>
                                    </p:anim>
                                    <p:anim calcmode="lin" valueType="num">
                                      <p:cBhvr>
                                        <p:cTn id="641" dur="3250" fill="hold"/>
                                        <p:tgtEl>
                                          <p:spTgt spid="176"/>
                                        </p:tgtEl>
                                        <p:attrNameLst>
                                          <p:attrName>ppt_h</p:attrName>
                                        </p:attrNameLst>
                                      </p:cBhvr>
                                      <p:tavLst>
                                        <p:tav tm="0">
                                          <p:val>
                                            <p:fltVal val="0"/>
                                          </p:val>
                                        </p:tav>
                                        <p:tav tm="100000">
                                          <p:val>
                                            <p:strVal val="#ppt_h"/>
                                          </p:val>
                                        </p:tav>
                                      </p:tavLst>
                                    </p:anim>
                                    <p:anim calcmode="lin" valueType="num">
                                      <p:cBhvr>
                                        <p:cTn id="642" dur="3250" fill="hold"/>
                                        <p:tgtEl>
                                          <p:spTgt spid="176"/>
                                        </p:tgtEl>
                                        <p:attrNameLst>
                                          <p:attrName>ppt_x</p:attrName>
                                        </p:attrNameLst>
                                      </p:cBhvr>
                                      <p:tavLst>
                                        <p:tav tm="0">
                                          <p:val>
                                            <p:fltVal val="0.5"/>
                                          </p:val>
                                        </p:tav>
                                        <p:tav tm="100000">
                                          <p:val>
                                            <p:strVal val="#ppt_x"/>
                                          </p:val>
                                        </p:tav>
                                      </p:tavLst>
                                    </p:anim>
                                    <p:anim calcmode="lin" valueType="num">
                                      <p:cBhvr>
                                        <p:cTn id="643" dur="3250" fill="hold"/>
                                        <p:tgtEl>
                                          <p:spTgt spid="176"/>
                                        </p:tgtEl>
                                        <p:attrNameLst>
                                          <p:attrName>ppt_y</p:attrName>
                                        </p:attrNameLst>
                                      </p:cBhvr>
                                      <p:tavLst>
                                        <p:tav tm="0">
                                          <p:val>
                                            <p:fltVal val="0.5"/>
                                          </p:val>
                                        </p:tav>
                                        <p:tav tm="100000">
                                          <p:val>
                                            <p:strVal val="#ppt_y"/>
                                          </p:val>
                                        </p:tav>
                                      </p:tavLst>
                                    </p:anim>
                                  </p:childTnLst>
                                </p:cTn>
                              </p:par>
                              <p:par>
                                <p:cTn id="644" presetID="23" presetClass="entr" presetSubtype="528" fill="hold" grpId="0" nodeType="withEffect">
                                  <p:stCondLst>
                                    <p:cond delay="0"/>
                                  </p:stCondLst>
                                  <p:childTnLst>
                                    <p:set>
                                      <p:cBhvr>
                                        <p:cTn id="645" dur="1" fill="hold">
                                          <p:stCondLst>
                                            <p:cond delay="0"/>
                                          </p:stCondLst>
                                        </p:cTn>
                                        <p:tgtEl>
                                          <p:spTgt spid="177"/>
                                        </p:tgtEl>
                                        <p:attrNameLst>
                                          <p:attrName>style.visibility</p:attrName>
                                        </p:attrNameLst>
                                      </p:cBhvr>
                                      <p:to>
                                        <p:strVal val="visible"/>
                                      </p:to>
                                    </p:set>
                                    <p:anim calcmode="lin" valueType="num">
                                      <p:cBhvr>
                                        <p:cTn id="646" dur="3250" fill="hold"/>
                                        <p:tgtEl>
                                          <p:spTgt spid="177"/>
                                        </p:tgtEl>
                                        <p:attrNameLst>
                                          <p:attrName>ppt_w</p:attrName>
                                        </p:attrNameLst>
                                      </p:cBhvr>
                                      <p:tavLst>
                                        <p:tav tm="0">
                                          <p:val>
                                            <p:fltVal val="0"/>
                                          </p:val>
                                        </p:tav>
                                        <p:tav tm="100000">
                                          <p:val>
                                            <p:strVal val="#ppt_w"/>
                                          </p:val>
                                        </p:tav>
                                      </p:tavLst>
                                    </p:anim>
                                    <p:anim calcmode="lin" valueType="num">
                                      <p:cBhvr>
                                        <p:cTn id="647" dur="3250" fill="hold"/>
                                        <p:tgtEl>
                                          <p:spTgt spid="177"/>
                                        </p:tgtEl>
                                        <p:attrNameLst>
                                          <p:attrName>ppt_h</p:attrName>
                                        </p:attrNameLst>
                                      </p:cBhvr>
                                      <p:tavLst>
                                        <p:tav tm="0">
                                          <p:val>
                                            <p:fltVal val="0"/>
                                          </p:val>
                                        </p:tav>
                                        <p:tav tm="100000">
                                          <p:val>
                                            <p:strVal val="#ppt_h"/>
                                          </p:val>
                                        </p:tav>
                                      </p:tavLst>
                                    </p:anim>
                                    <p:anim calcmode="lin" valueType="num">
                                      <p:cBhvr>
                                        <p:cTn id="648" dur="3250" fill="hold"/>
                                        <p:tgtEl>
                                          <p:spTgt spid="177"/>
                                        </p:tgtEl>
                                        <p:attrNameLst>
                                          <p:attrName>ppt_x</p:attrName>
                                        </p:attrNameLst>
                                      </p:cBhvr>
                                      <p:tavLst>
                                        <p:tav tm="0">
                                          <p:val>
                                            <p:fltVal val="0.5"/>
                                          </p:val>
                                        </p:tav>
                                        <p:tav tm="100000">
                                          <p:val>
                                            <p:strVal val="#ppt_x"/>
                                          </p:val>
                                        </p:tav>
                                      </p:tavLst>
                                    </p:anim>
                                    <p:anim calcmode="lin" valueType="num">
                                      <p:cBhvr>
                                        <p:cTn id="649" dur="3250" fill="hold"/>
                                        <p:tgtEl>
                                          <p:spTgt spid="177"/>
                                        </p:tgtEl>
                                        <p:attrNameLst>
                                          <p:attrName>ppt_y</p:attrName>
                                        </p:attrNameLst>
                                      </p:cBhvr>
                                      <p:tavLst>
                                        <p:tav tm="0">
                                          <p:val>
                                            <p:fltVal val="0.5"/>
                                          </p:val>
                                        </p:tav>
                                        <p:tav tm="100000">
                                          <p:val>
                                            <p:strVal val="#ppt_y"/>
                                          </p:val>
                                        </p:tav>
                                      </p:tavLst>
                                    </p:anim>
                                  </p:childTnLst>
                                </p:cTn>
                              </p:par>
                              <p:par>
                                <p:cTn id="650" presetID="23" presetClass="entr" presetSubtype="528" fill="hold" grpId="0" nodeType="withEffect">
                                  <p:stCondLst>
                                    <p:cond delay="0"/>
                                  </p:stCondLst>
                                  <p:childTnLst>
                                    <p:set>
                                      <p:cBhvr>
                                        <p:cTn id="651" dur="1" fill="hold">
                                          <p:stCondLst>
                                            <p:cond delay="0"/>
                                          </p:stCondLst>
                                        </p:cTn>
                                        <p:tgtEl>
                                          <p:spTgt spid="178"/>
                                        </p:tgtEl>
                                        <p:attrNameLst>
                                          <p:attrName>style.visibility</p:attrName>
                                        </p:attrNameLst>
                                      </p:cBhvr>
                                      <p:to>
                                        <p:strVal val="visible"/>
                                      </p:to>
                                    </p:set>
                                    <p:anim calcmode="lin" valueType="num">
                                      <p:cBhvr>
                                        <p:cTn id="652" dur="3250" fill="hold"/>
                                        <p:tgtEl>
                                          <p:spTgt spid="178"/>
                                        </p:tgtEl>
                                        <p:attrNameLst>
                                          <p:attrName>ppt_w</p:attrName>
                                        </p:attrNameLst>
                                      </p:cBhvr>
                                      <p:tavLst>
                                        <p:tav tm="0">
                                          <p:val>
                                            <p:fltVal val="0"/>
                                          </p:val>
                                        </p:tav>
                                        <p:tav tm="100000">
                                          <p:val>
                                            <p:strVal val="#ppt_w"/>
                                          </p:val>
                                        </p:tav>
                                      </p:tavLst>
                                    </p:anim>
                                    <p:anim calcmode="lin" valueType="num">
                                      <p:cBhvr>
                                        <p:cTn id="653" dur="3250" fill="hold"/>
                                        <p:tgtEl>
                                          <p:spTgt spid="178"/>
                                        </p:tgtEl>
                                        <p:attrNameLst>
                                          <p:attrName>ppt_h</p:attrName>
                                        </p:attrNameLst>
                                      </p:cBhvr>
                                      <p:tavLst>
                                        <p:tav tm="0">
                                          <p:val>
                                            <p:fltVal val="0"/>
                                          </p:val>
                                        </p:tav>
                                        <p:tav tm="100000">
                                          <p:val>
                                            <p:strVal val="#ppt_h"/>
                                          </p:val>
                                        </p:tav>
                                      </p:tavLst>
                                    </p:anim>
                                    <p:anim calcmode="lin" valueType="num">
                                      <p:cBhvr>
                                        <p:cTn id="654" dur="3250" fill="hold"/>
                                        <p:tgtEl>
                                          <p:spTgt spid="178"/>
                                        </p:tgtEl>
                                        <p:attrNameLst>
                                          <p:attrName>ppt_x</p:attrName>
                                        </p:attrNameLst>
                                      </p:cBhvr>
                                      <p:tavLst>
                                        <p:tav tm="0">
                                          <p:val>
                                            <p:fltVal val="0.5"/>
                                          </p:val>
                                        </p:tav>
                                        <p:tav tm="100000">
                                          <p:val>
                                            <p:strVal val="#ppt_x"/>
                                          </p:val>
                                        </p:tav>
                                      </p:tavLst>
                                    </p:anim>
                                    <p:anim calcmode="lin" valueType="num">
                                      <p:cBhvr>
                                        <p:cTn id="655" dur="3250" fill="hold"/>
                                        <p:tgtEl>
                                          <p:spTgt spid="178"/>
                                        </p:tgtEl>
                                        <p:attrNameLst>
                                          <p:attrName>ppt_y</p:attrName>
                                        </p:attrNameLst>
                                      </p:cBhvr>
                                      <p:tavLst>
                                        <p:tav tm="0">
                                          <p:val>
                                            <p:fltVal val="0.5"/>
                                          </p:val>
                                        </p:tav>
                                        <p:tav tm="100000">
                                          <p:val>
                                            <p:strVal val="#ppt_y"/>
                                          </p:val>
                                        </p:tav>
                                      </p:tavLst>
                                    </p:anim>
                                  </p:childTnLst>
                                </p:cTn>
                              </p:par>
                              <p:par>
                                <p:cTn id="656" presetID="23" presetClass="entr" presetSubtype="528" fill="hold" grpId="0" nodeType="withEffect">
                                  <p:stCondLst>
                                    <p:cond delay="0"/>
                                  </p:stCondLst>
                                  <p:childTnLst>
                                    <p:set>
                                      <p:cBhvr>
                                        <p:cTn id="657" dur="1" fill="hold">
                                          <p:stCondLst>
                                            <p:cond delay="0"/>
                                          </p:stCondLst>
                                        </p:cTn>
                                        <p:tgtEl>
                                          <p:spTgt spid="179"/>
                                        </p:tgtEl>
                                        <p:attrNameLst>
                                          <p:attrName>style.visibility</p:attrName>
                                        </p:attrNameLst>
                                      </p:cBhvr>
                                      <p:to>
                                        <p:strVal val="visible"/>
                                      </p:to>
                                    </p:set>
                                    <p:anim calcmode="lin" valueType="num">
                                      <p:cBhvr>
                                        <p:cTn id="658" dur="3250" fill="hold"/>
                                        <p:tgtEl>
                                          <p:spTgt spid="179"/>
                                        </p:tgtEl>
                                        <p:attrNameLst>
                                          <p:attrName>ppt_w</p:attrName>
                                        </p:attrNameLst>
                                      </p:cBhvr>
                                      <p:tavLst>
                                        <p:tav tm="0">
                                          <p:val>
                                            <p:fltVal val="0"/>
                                          </p:val>
                                        </p:tav>
                                        <p:tav tm="100000">
                                          <p:val>
                                            <p:strVal val="#ppt_w"/>
                                          </p:val>
                                        </p:tav>
                                      </p:tavLst>
                                    </p:anim>
                                    <p:anim calcmode="lin" valueType="num">
                                      <p:cBhvr>
                                        <p:cTn id="659" dur="3250" fill="hold"/>
                                        <p:tgtEl>
                                          <p:spTgt spid="179"/>
                                        </p:tgtEl>
                                        <p:attrNameLst>
                                          <p:attrName>ppt_h</p:attrName>
                                        </p:attrNameLst>
                                      </p:cBhvr>
                                      <p:tavLst>
                                        <p:tav tm="0">
                                          <p:val>
                                            <p:fltVal val="0"/>
                                          </p:val>
                                        </p:tav>
                                        <p:tav tm="100000">
                                          <p:val>
                                            <p:strVal val="#ppt_h"/>
                                          </p:val>
                                        </p:tav>
                                      </p:tavLst>
                                    </p:anim>
                                    <p:anim calcmode="lin" valueType="num">
                                      <p:cBhvr>
                                        <p:cTn id="660" dur="3250" fill="hold"/>
                                        <p:tgtEl>
                                          <p:spTgt spid="179"/>
                                        </p:tgtEl>
                                        <p:attrNameLst>
                                          <p:attrName>ppt_x</p:attrName>
                                        </p:attrNameLst>
                                      </p:cBhvr>
                                      <p:tavLst>
                                        <p:tav tm="0">
                                          <p:val>
                                            <p:fltVal val="0.5"/>
                                          </p:val>
                                        </p:tav>
                                        <p:tav tm="100000">
                                          <p:val>
                                            <p:strVal val="#ppt_x"/>
                                          </p:val>
                                        </p:tav>
                                      </p:tavLst>
                                    </p:anim>
                                    <p:anim calcmode="lin" valueType="num">
                                      <p:cBhvr>
                                        <p:cTn id="661" dur="3250" fill="hold"/>
                                        <p:tgtEl>
                                          <p:spTgt spid="179"/>
                                        </p:tgtEl>
                                        <p:attrNameLst>
                                          <p:attrName>ppt_y</p:attrName>
                                        </p:attrNameLst>
                                      </p:cBhvr>
                                      <p:tavLst>
                                        <p:tav tm="0">
                                          <p:val>
                                            <p:fltVal val="0.5"/>
                                          </p:val>
                                        </p:tav>
                                        <p:tav tm="100000">
                                          <p:val>
                                            <p:strVal val="#ppt_y"/>
                                          </p:val>
                                        </p:tav>
                                      </p:tavLst>
                                    </p:anim>
                                  </p:childTnLst>
                                </p:cTn>
                              </p:par>
                              <p:par>
                                <p:cTn id="662" presetID="23" presetClass="entr" presetSubtype="528" fill="hold" grpId="0" nodeType="withEffect">
                                  <p:stCondLst>
                                    <p:cond delay="0"/>
                                  </p:stCondLst>
                                  <p:childTnLst>
                                    <p:set>
                                      <p:cBhvr>
                                        <p:cTn id="663" dur="1" fill="hold">
                                          <p:stCondLst>
                                            <p:cond delay="0"/>
                                          </p:stCondLst>
                                        </p:cTn>
                                        <p:tgtEl>
                                          <p:spTgt spid="180"/>
                                        </p:tgtEl>
                                        <p:attrNameLst>
                                          <p:attrName>style.visibility</p:attrName>
                                        </p:attrNameLst>
                                      </p:cBhvr>
                                      <p:to>
                                        <p:strVal val="visible"/>
                                      </p:to>
                                    </p:set>
                                    <p:anim calcmode="lin" valueType="num">
                                      <p:cBhvr>
                                        <p:cTn id="664" dur="3250" fill="hold"/>
                                        <p:tgtEl>
                                          <p:spTgt spid="180"/>
                                        </p:tgtEl>
                                        <p:attrNameLst>
                                          <p:attrName>ppt_w</p:attrName>
                                        </p:attrNameLst>
                                      </p:cBhvr>
                                      <p:tavLst>
                                        <p:tav tm="0">
                                          <p:val>
                                            <p:fltVal val="0"/>
                                          </p:val>
                                        </p:tav>
                                        <p:tav tm="100000">
                                          <p:val>
                                            <p:strVal val="#ppt_w"/>
                                          </p:val>
                                        </p:tav>
                                      </p:tavLst>
                                    </p:anim>
                                    <p:anim calcmode="lin" valueType="num">
                                      <p:cBhvr>
                                        <p:cTn id="665" dur="3250" fill="hold"/>
                                        <p:tgtEl>
                                          <p:spTgt spid="180"/>
                                        </p:tgtEl>
                                        <p:attrNameLst>
                                          <p:attrName>ppt_h</p:attrName>
                                        </p:attrNameLst>
                                      </p:cBhvr>
                                      <p:tavLst>
                                        <p:tav tm="0">
                                          <p:val>
                                            <p:fltVal val="0"/>
                                          </p:val>
                                        </p:tav>
                                        <p:tav tm="100000">
                                          <p:val>
                                            <p:strVal val="#ppt_h"/>
                                          </p:val>
                                        </p:tav>
                                      </p:tavLst>
                                    </p:anim>
                                    <p:anim calcmode="lin" valueType="num">
                                      <p:cBhvr>
                                        <p:cTn id="666" dur="3250" fill="hold"/>
                                        <p:tgtEl>
                                          <p:spTgt spid="180"/>
                                        </p:tgtEl>
                                        <p:attrNameLst>
                                          <p:attrName>ppt_x</p:attrName>
                                        </p:attrNameLst>
                                      </p:cBhvr>
                                      <p:tavLst>
                                        <p:tav tm="0">
                                          <p:val>
                                            <p:fltVal val="0.5"/>
                                          </p:val>
                                        </p:tav>
                                        <p:tav tm="100000">
                                          <p:val>
                                            <p:strVal val="#ppt_x"/>
                                          </p:val>
                                        </p:tav>
                                      </p:tavLst>
                                    </p:anim>
                                    <p:anim calcmode="lin" valueType="num">
                                      <p:cBhvr>
                                        <p:cTn id="667" dur="3250" fill="hold"/>
                                        <p:tgtEl>
                                          <p:spTgt spid="180"/>
                                        </p:tgtEl>
                                        <p:attrNameLst>
                                          <p:attrName>ppt_y</p:attrName>
                                        </p:attrNameLst>
                                      </p:cBhvr>
                                      <p:tavLst>
                                        <p:tav tm="0">
                                          <p:val>
                                            <p:fltVal val="0.5"/>
                                          </p:val>
                                        </p:tav>
                                        <p:tav tm="100000">
                                          <p:val>
                                            <p:strVal val="#ppt_y"/>
                                          </p:val>
                                        </p:tav>
                                      </p:tavLst>
                                    </p:anim>
                                  </p:childTnLst>
                                </p:cTn>
                              </p:par>
                              <p:par>
                                <p:cTn id="668" presetID="23" presetClass="entr" presetSubtype="528" fill="hold" grpId="0" nodeType="withEffect">
                                  <p:stCondLst>
                                    <p:cond delay="0"/>
                                  </p:stCondLst>
                                  <p:childTnLst>
                                    <p:set>
                                      <p:cBhvr>
                                        <p:cTn id="669" dur="1" fill="hold">
                                          <p:stCondLst>
                                            <p:cond delay="0"/>
                                          </p:stCondLst>
                                        </p:cTn>
                                        <p:tgtEl>
                                          <p:spTgt spid="181"/>
                                        </p:tgtEl>
                                        <p:attrNameLst>
                                          <p:attrName>style.visibility</p:attrName>
                                        </p:attrNameLst>
                                      </p:cBhvr>
                                      <p:to>
                                        <p:strVal val="visible"/>
                                      </p:to>
                                    </p:set>
                                    <p:anim calcmode="lin" valueType="num">
                                      <p:cBhvr>
                                        <p:cTn id="670" dur="3250" fill="hold"/>
                                        <p:tgtEl>
                                          <p:spTgt spid="181"/>
                                        </p:tgtEl>
                                        <p:attrNameLst>
                                          <p:attrName>ppt_w</p:attrName>
                                        </p:attrNameLst>
                                      </p:cBhvr>
                                      <p:tavLst>
                                        <p:tav tm="0">
                                          <p:val>
                                            <p:fltVal val="0"/>
                                          </p:val>
                                        </p:tav>
                                        <p:tav tm="100000">
                                          <p:val>
                                            <p:strVal val="#ppt_w"/>
                                          </p:val>
                                        </p:tav>
                                      </p:tavLst>
                                    </p:anim>
                                    <p:anim calcmode="lin" valueType="num">
                                      <p:cBhvr>
                                        <p:cTn id="671" dur="3250" fill="hold"/>
                                        <p:tgtEl>
                                          <p:spTgt spid="181"/>
                                        </p:tgtEl>
                                        <p:attrNameLst>
                                          <p:attrName>ppt_h</p:attrName>
                                        </p:attrNameLst>
                                      </p:cBhvr>
                                      <p:tavLst>
                                        <p:tav tm="0">
                                          <p:val>
                                            <p:fltVal val="0"/>
                                          </p:val>
                                        </p:tav>
                                        <p:tav tm="100000">
                                          <p:val>
                                            <p:strVal val="#ppt_h"/>
                                          </p:val>
                                        </p:tav>
                                      </p:tavLst>
                                    </p:anim>
                                    <p:anim calcmode="lin" valueType="num">
                                      <p:cBhvr>
                                        <p:cTn id="672" dur="3250" fill="hold"/>
                                        <p:tgtEl>
                                          <p:spTgt spid="181"/>
                                        </p:tgtEl>
                                        <p:attrNameLst>
                                          <p:attrName>ppt_x</p:attrName>
                                        </p:attrNameLst>
                                      </p:cBhvr>
                                      <p:tavLst>
                                        <p:tav tm="0">
                                          <p:val>
                                            <p:fltVal val="0.5"/>
                                          </p:val>
                                        </p:tav>
                                        <p:tav tm="100000">
                                          <p:val>
                                            <p:strVal val="#ppt_x"/>
                                          </p:val>
                                        </p:tav>
                                      </p:tavLst>
                                    </p:anim>
                                    <p:anim calcmode="lin" valueType="num">
                                      <p:cBhvr>
                                        <p:cTn id="673" dur="3250" fill="hold"/>
                                        <p:tgtEl>
                                          <p:spTgt spid="181"/>
                                        </p:tgtEl>
                                        <p:attrNameLst>
                                          <p:attrName>ppt_y</p:attrName>
                                        </p:attrNameLst>
                                      </p:cBhvr>
                                      <p:tavLst>
                                        <p:tav tm="0">
                                          <p:val>
                                            <p:fltVal val="0.5"/>
                                          </p:val>
                                        </p:tav>
                                        <p:tav tm="100000">
                                          <p:val>
                                            <p:strVal val="#ppt_y"/>
                                          </p:val>
                                        </p:tav>
                                      </p:tavLst>
                                    </p:anim>
                                  </p:childTnLst>
                                </p:cTn>
                              </p:par>
                              <p:par>
                                <p:cTn id="674" presetID="23" presetClass="entr" presetSubtype="528" fill="hold" grpId="0" nodeType="withEffect">
                                  <p:stCondLst>
                                    <p:cond delay="0"/>
                                  </p:stCondLst>
                                  <p:childTnLst>
                                    <p:set>
                                      <p:cBhvr>
                                        <p:cTn id="675" dur="1" fill="hold">
                                          <p:stCondLst>
                                            <p:cond delay="0"/>
                                          </p:stCondLst>
                                        </p:cTn>
                                        <p:tgtEl>
                                          <p:spTgt spid="182"/>
                                        </p:tgtEl>
                                        <p:attrNameLst>
                                          <p:attrName>style.visibility</p:attrName>
                                        </p:attrNameLst>
                                      </p:cBhvr>
                                      <p:to>
                                        <p:strVal val="visible"/>
                                      </p:to>
                                    </p:set>
                                    <p:anim calcmode="lin" valueType="num">
                                      <p:cBhvr>
                                        <p:cTn id="676" dur="3250" fill="hold"/>
                                        <p:tgtEl>
                                          <p:spTgt spid="182"/>
                                        </p:tgtEl>
                                        <p:attrNameLst>
                                          <p:attrName>ppt_w</p:attrName>
                                        </p:attrNameLst>
                                      </p:cBhvr>
                                      <p:tavLst>
                                        <p:tav tm="0">
                                          <p:val>
                                            <p:fltVal val="0"/>
                                          </p:val>
                                        </p:tav>
                                        <p:tav tm="100000">
                                          <p:val>
                                            <p:strVal val="#ppt_w"/>
                                          </p:val>
                                        </p:tav>
                                      </p:tavLst>
                                    </p:anim>
                                    <p:anim calcmode="lin" valueType="num">
                                      <p:cBhvr>
                                        <p:cTn id="677" dur="3250" fill="hold"/>
                                        <p:tgtEl>
                                          <p:spTgt spid="182"/>
                                        </p:tgtEl>
                                        <p:attrNameLst>
                                          <p:attrName>ppt_h</p:attrName>
                                        </p:attrNameLst>
                                      </p:cBhvr>
                                      <p:tavLst>
                                        <p:tav tm="0">
                                          <p:val>
                                            <p:fltVal val="0"/>
                                          </p:val>
                                        </p:tav>
                                        <p:tav tm="100000">
                                          <p:val>
                                            <p:strVal val="#ppt_h"/>
                                          </p:val>
                                        </p:tav>
                                      </p:tavLst>
                                    </p:anim>
                                    <p:anim calcmode="lin" valueType="num">
                                      <p:cBhvr>
                                        <p:cTn id="678" dur="3250" fill="hold"/>
                                        <p:tgtEl>
                                          <p:spTgt spid="182"/>
                                        </p:tgtEl>
                                        <p:attrNameLst>
                                          <p:attrName>ppt_x</p:attrName>
                                        </p:attrNameLst>
                                      </p:cBhvr>
                                      <p:tavLst>
                                        <p:tav tm="0">
                                          <p:val>
                                            <p:fltVal val="0.5"/>
                                          </p:val>
                                        </p:tav>
                                        <p:tav tm="100000">
                                          <p:val>
                                            <p:strVal val="#ppt_x"/>
                                          </p:val>
                                        </p:tav>
                                      </p:tavLst>
                                    </p:anim>
                                    <p:anim calcmode="lin" valueType="num">
                                      <p:cBhvr>
                                        <p:cTn id="679" dur="3250" fill="hold"/>
                                        <p:tgtEl>
                                          <p:spTgt spid="182"/>
                                        </p:tgtEl>
                                        <p:attrNameLst>
                                          <p:attrName>ppt_y</p:attrName>
                                        </p:attrNameLst>
                                      </p:cBhvr>
                                      <p:tavLst>
                                        <p:tav tm="0">
                                          <p:val>
                                            <p:fltVal val="0.5"/>
                                          </p:val>
                                        </p:tav>
                                        <p:tav tm="100000">
                                          <p:val>
                                            <p:strVal val="#ppt_y"/>
                                          </p:val>
                                        </p:tav>
                                      </p:tavLst>
                                    </p:anim>
                                  </p:childTnLst>
                                </p:cTn>
                              </p:par>
                              <p:par>
                                <p:cTn id="680" presetID="23" presetClass="entr" presetSubtype="528" fill="hold" grpId="0" nodeType="withEffect">
                                  <p:stCondLst>
                                    <p:cond delay="0"/>
                                  </p:stCondLst>
                                  <p:childTnLst>
                                    <p:set>
                                      <p:cBhvr>
                                        <p:cTn id="681" dur="1" fill="hold">
                                          <p:stCondLst>
                                            <p:cond delay="0"/>
                                          </p:stCondLst>
                                        </p:cTn>
                                        <p:tgtEl>
                                          <p:spTgt spid="183"/>
                                        </p:tgtEl>
                                        <p:attrNameLst>
                                          <p:attrName>style.visibility</p:attrName>
                                        </p:attrNameLst>
                                      </p:cBhvr>
                                      <p:to>
                                        <p:strVal val="visible"/>
                                      </p:to>
                                    </p:set>
                                    <p:anim calcmode="lin" valueType="num">
                                      <p:cBhvr>
                                        <p:cTn id="682" dur="3250" fill="hold"/>
                                        <p:tgtEl>
                                          <p:spTgt spid="183"/>
                                        </p:tgtEl>
                                        <p:attrNameLst>
                                          <p:attrName>ppt_w</p:attrName>
                                        </p:attrNameLst>
                                      </p:cBhvr>
                                      <p:tavLst>
                                        <p:tav tm="0">
                                          <p:val>
                                            <p:fltVal val="0"/>
                                          </p:val>
                                        </p:tav>
                                        <p:tav tm="100000">
                                          <p:val>
                                            <p:strVal val="#ppt_w"/>
                                          </p:val>
                                        </p:tav>
                                      </p:tavLst>
                                    </p:anim>
                                    <p:anim calcmode="lin" valueType="num">
                                      <p:cBhvr>
                                        <p:cTn id="683" dur="3250" fill="hold"/>
                                        <p:tgtEl>
                                          <p:spTgt spid="183"/>
                                        </p:tgtEl>
                                        <p:attrNameLst>
                                          <p:attrName>ppt_h</p:attrName>
                                        </p:attrNameLst>
                                      </p:cBhvr>
                                      <p:tavLst>
                                        <p:tav tm="0">
                                          <p:val>
                                            <p:fltVal val="0"/>
                                          </p:val>
                                        </p:tav>
                                        <p:tav tm="100000">
                                          <p:val>
                                            <p:strVal val="#ppt_h"/>
                                          </p:val>
                                        </p:tav>
                                      </p:tavLst>
                                    </p:anim>
                                    <p:anim calcmode="lin" valueType="num">
                                      <p:cBhvr>
                                        <p:cTn id="684" dur="3250" fill="hold"/>
                                        <p:tgtEl>
                                          <p:spTgt spid="183"/>
                                        </p:tgtEl>
                                        <p:attrNameLst>
                                          <p:attrName>ppt_x</p:attrName>
                                        </p:attrNameLst>
                                      </p:cBhvr>
                                      <p:tavLst>
                                        <p:tav tm="0">
                                          <p:val>
                                            <p:fltVal val="0.5"/>
                                          </p:val>
                                        </p:tav>
                                        <p:tav tm="100000">
                                          <p:val>
                                            <p:strVal val="#ppt_x"/>
                                          </p:val>
                                        </p:tav>
                                      </p:tavLst>
                                    </p:anim>
                                    <p:anim calcmode="lin" valueType="num">
                                      <p:cBhvr>
                                        <p:cTn id="685" dur="3250" fill="hold"/>
                                        <p:tgtEl>
                                          <p:spTgt spid="183"/>
                                        </p:tgtEl>
                                        <p:attrNameLst>
                                          <p:attrName>ppt_y</p:attrName>
                                        </p:attrNameLst>
                                      </p:cBhvr>
                                      <p:tavLst>
                                        <p:tav tm="0">
                                          <p:val>
                                            <p:fltVal val="0.5"/>
                                          </p:val>
                                        </p:tav>
                                        <p:tav tm="100000">
                                          <p:val>
                                            <p:strVal val="#ppt_y"/>
                                          </p:val>
                                        </p:tav>
                                      </p:tavLst>
                                    </p:anim>
                                  </p:childTnLst>
                                </p:cTn>
                              </p:par>
                              <p:par>
                                <p:cTn id="686" presetID="23" presetClass="entr" presetSubtype="528" fill="hold" grpId="0" nodeType="withEffect">
                                  <p:stCondLst>
                                    <p:cond delay="0"/>
                                  </p:stCondLst>
                                  <p:childTnLst>
                                    <p:set>
                                      <p:cBhvr>
                                        <p:cTn id="687" dur="1" fill="hold">
                                          <p:stCondLst>
                                            <p:cond delay="0"/>
                                          </p:stCondLst>
                                        </p:cTn>
                                        <p:tgtEl>
                                          <p:spTgt spid="184"/>
                                        </p:tgtEl>
                                        <p:attrNameLst>
                                          <p:attrName>style.visibility</p:attrName>
                                        </p:attrNameLst>
                                      </p:cBhvr>
                                      <p:to>
                                        <p:strVal val="visible"/>
                                      </p:to>
                                    </p:set>
                                    <p:anim calcmode="lin" valueType="num">
                                      <p:cBhvr>
                                        <p:cTn id="688" dur="3250" fill="hold"/>
                                        <p:tgtEl>
                                          <p:spTgt spid="184"/>
                                        </p:tgtEl>
                                        <p:attrNameLst>
                                          <p:attrName>ppt_w</p:attrName>
                                        </p:attrNameLst>
                                      </p:cBhvr>
                                      <p:tavLst>
                                        <p:tav tm="0">
                                          <p:val>
                                            <p:fltVal val="0"/>
                                          </p:val>
                                        </p:tav>
                                        <p:tav tm="100000">
                                          <p:val>
                                            <p:strVal val="#ppt_w"/>
                                          </p:val>
                                        </p:tav>
                                      </p:tavLst>
                                    </p:anim>
                                    <p:anim calcmode="lin" valueType="num">
                                      <p:cBhvr>
                                        <p:cTn id="689" dur="3250" fill="hold"/>
                                        <p:tgtEl>
                                          <p:spTgt spid="184"/>
                                        </p:tgtEl>
                                        <p:attrNameLst>
                                          <p:attrName>ppt_h</p:attrName>
                                        </p:attrNameLst>
                                      </p:cBhvr>
                                      <p:tavLst>
                                        <p:tav tm="0">
                                          <p:val>
                                            <p:fltVal val="0"/>
                                          </p:val>
                                        </p:tav>
                                        <p:tav tm="100000">
                                          <p:val>
                                            <p:strVal val="#ppt_h"/>
                                          </p:val>
                                        </p:tav>
                                      </p:tavLst>
                                    </p:anim>
                                    <p:anim calcmode="lin" valueType="num">
                                      <p:cBhvr>
                                        <p:cTn id="690" dur="3250" fill="hold"/>
                                        <p:tgtEl>
                                          <p:spTgt spid="184"/>
                                        </p:tgtEl>
                                        <p:attrNameLst>
                                          <p:attrName>ppt_x</p:attrName>
                                        </p:attrNameLst>
                                      </p:cBhvr>
                                      <p:tavLst>
                                        <p:tav tm="0">
                                          <p:val>
                                            <p:fltVal val="0.5"/>
                                          </p:val>
                                        </p:tav>
                                        <p:tav tm="100000">
                                          <p:val>
                                            <p:strVal val="#ppt_x"/>
                                          </p:val>
                                        </p:tav>
                                      </p:tavLst>
                                    </p:anim>
                                    <p:anim calcmode="lin" valueType="num">
                                      <p:cBhvr>
                                        <p:cTn id="691" dur="3250" fill="hold"/>
                                        <p:tgtEl>
                                          <p:spTgt spid="184"/>
                                        </p:tgtEl>
                                        <p:attrNameLst>
                                          <p:attrName>ppt_y</p:attrName>
                                        </p:attrNameLst>
                                      </p:cBhvr>
                                      <p:tavLst>
                                        <p:tav tm="0">
                                          <p:val>
                                            <p:fltVal val="0.5"/>
                                          </p:val>
                                        </p:tav>
                                        <p:tav tm="100000">
                                          <p:val>
                                            <p:strVal val="#ppt_y"/>
                                          </p:val>
                                        </p:tav>
                                      </p:tavLst>
                                    </p:anim>
                                  </p:childTnLst>
                                </p:cTn>
                              </p:par>
                              <p:par>
                                <p:cTn id="692" presetID="23" presetClass="entr" presetSubtype="528" fill="hold" grpId="0" nodeType="withEffect">
                                  <p:stCondLst>
                                    <p:cond delay="0"/>
                                  </p:stCondLst>
                                  <p:childTnLst>
                                    <p:set>
                                      <p:cBhvr>
                                        <p:cTn id="693" dur="1" fill="hold">
                                          <p:stCondLst>
                                            <p:cond delay="0"/>
                                          </p:stCondLst>
                                        </p:cTn>
                                        <p:tgtEl>
                                          <p:spTgt spid="185"/>
                                        </p:tgtEl>
                                        <p:attrNameLst>
                                          <p:attrName>style.visibility</p:attrName>
                                        </p:attrNameLst>
                                      </p:cBhvr>
                                      <p:to>
                                        <p:strVal val="visible"/>
                                      </p:to>
                                    </p:set>
                                    <p:anim calcmode="lin" valueType="num">
                                      <p:cBhvr>
                                        <p:cTn id="694" dur="3250" fill="hold"/>
                                        <p:tgtEl>
                                          <p:spTgt spid="185"/>
                                        </p:tgtEl>
                                        <p:attrNameLst>
                                          <p:attrName>ppt_w</p:attrName>
                                        </p:attrNameLst>
                                      </p:cBhvr>
                                      <p:tavLst>
                                        <p:tav tm="0">
                                          <p:val>
                                            <p:fltVal val="0"/>
                                          </p:val>
                                        </p:tav>
                                        <p:tav tm="100000">
                                          <p:val>
                                            <p:strVal val="#ppt_w"/>
                                          </p:val>
                                        </p:tav>
                                      </p:tavLst>
                                    </p:anim>
                                    <p:anim calcmode="lin" valueType="num">
                                      <p:cBhvr>
                                        <p:cTn id="695" dur="3250" fill="hold"/>
                                        <p:tgtEl>
                                          <p:spTgt spid="185"/>
                                        </p:tgtEl>
                                        <p:attrNameLst>
                                          <p:attrName>ppt_h</p:attrName>
                                        </p:attrNameLst>
                                      </p:cBhvr>
                                      <p:tavLst>
                                        <p:tav tm="0">
                                          <p:val>
                                            <p:fltVal val="0"/>
                                          </p:val>
                                        </p:tav>
                                        <p:tav tm="100000">
                                          <p:val>
                                            <p:strVal val="#ppt_h"/>
                                          </p:val>
                                        </p:tav>
                                      </p:tavLst>
                                    </p:anim>
                                    <p:anim calcmode="lin" valueType="num">
                                      <p:cBhvr>
                                        <p:cTn id="696" dur="3250" fill="hold"/>
                                        <p:tgtEl>
                                          <p:spTgt spid="185"/>
                                        </p:tgtEl>
                                        <p:attrNameLst>
                                          <p:attrName>ppt_x</p:attrName>
                                        </p:attrNameLst>
                                      </p:cBhvr>
                                      <p:tavLst>
                                        <p:tav tm="0">
                                          <p:val>
                                            <p:fltVal val="0.5"/>
                                          </p:val>
                                        </p:tav>
                                        <p:tav tm="100000">
                                          <p:val>
                                            <p:strVal val="#ppt_x"/>
                                          </p:val>
                                        </p:tav>
                                      </p:tavLst>
                                    </p:anim>
                                    <p:anim calcmode="lin" valueType="num">
                                      <p:cBhvr>
                                        <p:cTn id="697" dur="3250" fill="hold"/>
                                        <p:tgtEl>
                                          <p:spTgt spid="185"/>
                                        </p:tgtEl>
                                        <p:attrNameLst>
                                          <p:attrName>ppt_y</p:attrName>
                                        </p:attrNameLst>
                                      </p:cBhvr>
                                      <p:tavLst>
                                        <p:tav tm="0">
                                          <p:val>
                                            <p:fltVal val="0.5"/>
                                          </p:val>
                                        </p:tav>
                                        <p:tav tm="100000">
                                          <p:val>
                                            <p:strVal val="#ppt_y"/>
                                          </p:val>
                                        </p:tav>
                                      </p:tavLst>
                                    </p:anim>
                                  </p:childTnLst>
                                </p:cTn>
                              </p:par>
                              <p:par>
                                <p:cTn id="698" presetID="23" presetClass="entr" presetSubtype="528" fill="hold" grpId="0" nodeType="withEffect">
                                  <p:stCondLst>
                                    <p:cond delay="0"/>
                                  </p:stCondLst>
                                  <p:childTnLst>
                                    <p:set>
                                      <p:cBhvr>
                                        <p:cTn id="699" dur="1" fill="hold">
                                          <p:stCondLst>
                                            <p:cond delay="0"/>
                                          </p:stCondLst>
                                        </p:cTn>
                                        <p:tgtEl>
                                          <p:spTgt spid="186"/>
                                        </p:tgtEl>
                                        <p:attrNameLst>
                                          <p:attrName>style.visibility</p:attrName>
                                        </p:attrNameLst>
                                      </p:cBhvr>
                                      <p:to>
                                        <p:strVal val="visible"/>
                                      </p:to>
                                    </p:set>
                                    <p:anim calcmode="lin" valueType="num">
                                      <p:cBhvr>
                                        <p:cTn id="700" dur="3250" fill="hold"/>
                                        <p:tgtEl>
                                          <p:spTgt spid="186"/>
                                        </p:tgtEl>
                                        <p:attrNameLst>
                                          <p:attrName>ppt_w</p:attrName>
                                        </p:attrNameLst>
                                      </p:cBhvr>
                                      <p:tavLst>
                                        <p:tav tm="0">
                                          <p:val>
                                            <p:fltVal val="0"/>
                                          </p:val>
                                        </p:tav>
                                        <p:tav tm="100000">
                                          <p:val>
                                            <p:strVal val="#ppt_w"/>
                                          </p:val>
                                        </p:tav>
                                      </p:tavLst>
                                    </p:anim>
                                    <p:anim calcmode="lin" valueType="num">
                                      <p:cBhvr>
                                        <p:cTn id="701" dur="3250" fill="hold"/>
                                        <p:tgtEl>
                                          <p:spTgt spid="186"/>
                                        </p:tgtEl>
                                        <p:attrNameLst>
                                          <p:attrName>ppt_h</p:attrName>
                                        </p:attrNameLst>
                                      </p:cBhvr>
                                      <p:tavLst>
                                        <p:tav tm="0">
                                          <p:val>
                                            <p:fltVal val="0"/>
                                          </p:val>
                                        </p:tav>
                                        <p:tav tm="100000">
                                          <p:val>
                                            <p:strVal val="#ppt_h"/>
                                          </p:val>
                                        </p:tav>
                                      </p:tavLst>
                                    </p:anim>
                                    <p:anim calcmode="lin" valueType="num">
                                      <p:cBhvr>
                                        <p:cTn id="702" dur="3250" fill="hold"/>
                                        <p:tgtEl>
                                          <p:spTgt spid="186"/>
                                        </p:tgtEl>
                                        <p:attrNameLst>
                                          <p:attrName>ppt_x</p:attrName>
                                        </p:attrNameLst>
                                      </p:cBhvr>
                                      <p:tavLst>
                                        <p:tav tm="0">
                                          <p:val>
                                            <p:fltVal val="0.5"/>
                                          </p:val>
                                        </p:tav>
                                        <p:tav tm="100000">
                                          <p:val>
                                            <p:strVal val="#ppt_x"/>
                                          </p:val>
                                        </p:tav>
                                      </p:tavLst>
                                    </p:anim>
                                    <p:anim calcmode="lin" valueType="num">
                                      <p:cBhvr>
                                        <p:cTn id="703" dur="3250" fill="hold"/>
                                        <p:tgtEl>
                                          <p:spTgt spid="186"/>
                                        </p:tgtEl>
                                        <p:attrNameLst>
                                          <p:attrName>ppt_y</p:attrName>
                                        </p:attrNameLst>
                                      </p:cBhvr>
                                      <p:tavLst>
                                        <p:tav tm="0">
                                          <p:val>
                                            <p:fltVal val="0.5"/>
                                          </p:val>
                                        </p:tav>
                                        <p:tav tm="100000">
                                          <p:val>
                                            <p:strVal val="#ppt_y"/>
                                          </p:val>
                                        </p:tav>
                                      </p:tavLst>
                                    </p:anim>
                                  </p:childTnLst>
                                </p:cTn>
                              </p:par>
                              <p:par>
                                <p:cTn id="704" presetID="23" presetClass="entr" presetSubtype="528" fill="hold" grpId="0" nodeType="withEffect">
                                  <p:stCondLst>
                                    <p:cond delay="0"/>
                                  </p:stCondLst>
                                  <p:childTnLst>
                                    <p:set>
                                      <p:cBhvr>
                                        <p:cTn id="705" dur="1" fill="hold">
                                          <p:stCondLst>
                                            <p:cond delay="0"/>
                                          </p:stCondLst>
                                        </p:cTn>
                                        <p:tgtEl>
                                          <p:spTgt spid="187"/>
                                        </p:tgtEl>
                                        <p:attrNameLst>
                                          <p:attrName>style.visibility</p:attrName>
                                        </p:attrNameLst>
                                      </p:cBhvr>
                                      <p:to>
                                        <p:strVal val="visible"/>
                                      </p:to>
                                    </p:set>
                                    <p:anim calcmode="lin" valueType="num">
                                      <p:cBhvr>
                                        <p:cTn id="706" dur="3250" fill="hold"/>
                                        <p:tgtEl>
                                          <p:spTgt spid="187"/>
                                        </p:tgtEl>
                                        <p:attrNameLst>
                                          <p:attrName>ppt_w</p:attrName>
                                        </p:attrNameLst>
                                      </p:cBhvr>
                                      <p:tavLst>
                                        <p:tav tm="0">
                                          <p:val>
                                            <p:fltVal val="0"/>
                                          </p:val>
                                        </p:tav>
                                        <p:tav tm="100000">
                                          <p:val>
                                            <p:strVal val="#ppt_w"/>
                                          </p:val>
                                        </p:tav>
                                      </p:tavLst>
                                    </p:anim>
                                    <p:anim calcmode="lin" valueType="num">
                                      <p:cBhvr>
                                        <p:cTn id="707" dur="3250" fill="hold"/>
                                        <p:tgtEl>
                                          <p:spTgt spid="187"/>
                                        </p:tgtEl>
                                        <p:attrNameLst>
                                          <p:attrName>ppt_h</p:attrName>
                                        </p:attrNameLst>
                                      </p:cBhvr>
                                      <p:tavLst>
                                        <p:tav tm="0">
                                          <p:val>
                                            <p:fltVal val="0"/>
                                          </p:val>
                                        </p:tav>
                                        <p:tav tm="100000">
                                          <p:val>
                                            <p:strVal val="#ppt_h"/>
                                          </p:val>
                                        </p:tav>
                                      </p:tavLst>
                                    </p:anim>
                                    <p:anim calcmode="lin" valueType="num">
                                      <p:cBhvr>
                                        <p:cTn id="708" dur="3250" fill="hold"/>
                                        <p:tgtEl>
                                          <p:spTgt spid="187"/>
                                        </p:tgtEl>
                                        <p:attrNameLst>
                                          <p:attrName>ppt_x</p:attrName>
                                        </p:attrNameLst>
                                      </p:cBhvr>
                                      <p:tavLst>
                                        <p:tav tm="0">
                                          <p:val>
                                            <p:fltVal val="0.5"/>
                                          </p:val>
                                        </p:tav>
                                        <p:tav tm="100000">
                                          <p:val>
                                            <p:strVal val="#ppt_x"/>
                                          </p:val>
                                        </p:tav>
                                      </p:tavLst>
                                    </p:anim>
                                    <p:anim calcmode="lin" valueType="num">
                                      <p:cBhvr>
                                        <p:cTn id="709" dur="3250" fill="hold"/>
                                        <p:tgtEl>
                                          <p:spTgt spid="187"/>
                                        </p:tgtEl>
                                        <p:attrNameLst>
                                          <p:attrName>ppt_y</p:attrName>
                                        </p:attrNameLst>
                                      </p:cBhvr>
                                      <p:tavLst>
                                        <p:tav tm="0">
                                          <p:val>
                                            <p:fltVal val="0.5"/>
                                          </p:val>
                                        </p:tav>
                                        <p:tav tm="100000">
                                          <p:val>
                                            <p:strVal val="#ppt_y"/>
                                          </p:val>
                                        </p:tav>
                                      </p:tavLst>
                                    </p:anim>
                                  </p:childTnLst>
                                </p:cTn>
                              </p:par>
                              <p:par>
                                <p:cTn id="710" presetID="23" presetClass="entr" presetSubtype="528" fill="hold" grpId="0" nodeType="withEffect">
                                  <p:stCondLst>
                                    <p:cond delay="0"/>
                                  </p:stCondLst>
                                  <p:childTnLst>
                                    <p:set>
                                      <p:cBhvr>
                                        <p:cTn id="711" dur="1" fill="hold">
                                          <p:stCondLst>
                                            <p:cond delay="0"/>
                                          </p:stCondLst>
                                        </p:cTn>
                                        <p:tgtEl>
                                          <p:spTgt spid="188"/>
                                        </p:tgtEl>
                                        <p:attrNameLst>
                                          <p:attrName>style.visibility</p:attrName>
                                        </p:attrNameLst>
                                      </p:cBhvr>
                                      <p:to>
                                        <p:strVal val="visible"/>
                                      </p:to>
                                    </p:set>
                                    <p:anim calcmode="lin" valueType="num">
                                      <p:cBhvr>
                                        <p:cTn id="712" dur="3250" fill="hold"/>
                                        <p:tgtEl>
                                          <p:spTgt spid="188"/>
                                        </p:tgtEl>
                                        <p:attrNameLst>
                                          <p:attrName>ppt_w</p:attrName>
                                        </p:attrNameLst>
                                      </p:cBhvr>
                                      <p:tavLst>
                                        <p:tav tm="0">
                                          <p:val>
                                            <p:fltVal val="0"/>
                                          </p:val>
                                        </p:tav>
                                        <p:tav tm="100000">
                                          <p:val>
                                            <p:strVal val="#ppt_w"/>
                                          </p:val>
                                        </p:tav>
                                      </p:tavLst>
                                    </p:anim>
                                    <p:anim calcmode="lin" valueType="num">
                                      <p:cBhvr>
                                        <p:cTn id="713" dur="3250" fill="hold"/>
                                        <p:tgtEl>
                                          <p:spTgt spid="188"/>
                                        </p:tgtEl>
                                        <p:attrNameLst>
                                          <p:attrName>ppt_h</p:attrName>
                                        </p:attrNameLst>
                                      </p:cBhvr>
                                      <p:tavLst>
                                        <p:tav tm="0">
                                          <p:val>
                                            <p:fltVal val="0"/>
                                          </p:val>
                                        </p:tav>
                                        <p:tav tm="100000">
                                          <p:val>
                                            <p:strVal val="#ppt_h"/>
                                          </p:val>
                                        </p:tav>
                                      </p:tavLst>
                                    </p:anim>
                                    <p:anim calcmode="lin" valueType="num">
                                      <p:cBhvr>
                                        <p:cTn id="714" dur="3250" fill="hold"/>
                                        <p:tgtEl>
                                          <p:spTgt spid="188"/>
                                        </p:tgtEl>
                                        <p:attrNameLst>
                                          <p:attrName>ppt_x</p:attrName>
                                        </p:attrNameLst>
                                      </p:cBhvr>
                                      <p:tavLst>
                                        <p:tav tm="0">
                                          <p:val>
                                            <p:fltVal val="0.5"/>
                                          </p:val>
                                        </p:tav>
                                        <p:tav tm="100000">
                                          <p:val>
                                            <p:strVal val="#ppt_x"/>
                                          </p:val>
                                        </p:tav>
                                      </p:tavLst>
                                    </p:anim>
                                    <p:anim calcmode="lin" valueType="num">
                                      <p:cBhvr>
                                        <p:cTn id="715" dur="3250" fill="hold"/>
                                        <p:tgtEl>
                                          <p:spTgt spid="188"/>
                                        </p:tgtEl>
                                        <p:attrNameLst>
                                          <p:attrName>ppt_y</p:attrName>
                                        </p:attrNameLst>
                                      </p:cBhvr>
                                      <p:tavLst>
                                        <p:tav tm="0">
                                          <p:val>
                                            <p:fltVal val="0.5"/>
                                          </p:val>
                                        </p:tav>
                                        <p:tav tm="100000">
                                          <p:val>
                                            <p:strVal val="#ppt_y"/>
                                          </p:val>
                                        </p:tav>
                                      </p:tavLst>
                                    </p:anim>
                                  </p:childTnLst>
                                </p:cTn>
                              </p:par>
                              <p:par>
                                <p:cTn id="716" presetID="23" presetClass="entr" presetSubtype="528" fill="hold" grpId="0" nodeType="withEffect">
                                  <p:stCondLst>
                                    <p:cond delay="0"/>
                                  </p:stCondLst>
                                  <p:childTnLst>
                                    <p:set>
                                      <p:cBhvr>
                                        <p:cTn id="717" dur="1" fill="hold">
                                          <p:stCondLst>
                                            <p:cond delay="0"/>
                                          </p:stCondLst>
                                        </p:cTn>
                                        <p:tgtEl>
                                          <p:spTgt spid="189"/>
                                        </p:tgtEl>
                                        <p:attrNameLst>
                                          <p:attrName>style.visibility</p:attrName>
                                        </p:attrNameLst>
                                      </p:cBhvr>
                                      <p:to>
                                        <p:strVal val="visible"/>
                                      </p:to>
                                    </p:set>
                                    <p:anim calcmode="lin" valueType="num">
                                      <p:cBhvr>
                                        <p:cTn id="718" dur="3250" fill="hold"/>
                                        <p:tgtEl>
                                          <p:spTgt spid="189"/>
                                        </p:tgtEl>
                                        <p:attrNameLst>
                                          <p:attrName>ppt_w</p:attrName>
                                        </p:attrNameLst>
                                      </p:cBhvr>
                                      <p:tavLst>
                                        <p:tav tm="0">
                                          <p:val>
                                            <p:fltVal val="0"/>
                                          </p:val>
                                        </p:tav>
                                        <p:tav tm="100000">
                                          <p:val>
                                            <p:strVal val="#ppt_w"/>
                                          </p:val>
                                        </p:tav>
                                      </p:tavLst>
                                    </p:anim>
                                    <p:anim calcmode="lin" valueType="num">
                                      <p:cBhvr>
                                        <p:cTn id="719" dur="3250" fill="hold"/>
                                        <p:tgtEl>
                                          <p:spTgt spid="189"/>
                                        </p:tgtEl>
                                        <p:attrNameLst>
                                          <p:attrName>ppt_h</p:attrName>
                                        </p:attrNameLst>
                                      </p:cBhvr>
                                      <p:tavLst>
                                        <p:tav tm="0">
                                          <p:val>
                                            <p:fltVal val="0"/>
                                          </p:val>
                                        </p:tav>
                                        <p:tav tm="100000">
                                          <p:val>
                                            <p:strVal val="#ppt_h"/>
                                          </p:val>
                                        </p:tav>
                                      </p:tavLst>
                                    </p:anim>
                                    <p:anim calcmode="lin" valueType="num">
                                      <p:cBhvr>
                                        <p:cTn id="720" dur="3250" fill="hold"/>
                                        <p:tgtEl>
                                          <p:spTgt spid="189"/>
                                        </p:tgtEl>
                                        <p:attrNameLst>
                                          <p:attrName>ppt_x</p:attrName>
                                        </p:attrNameLst>
                                      </p:cBhvr>
                                      <p:tavLst>
                                        <p:tav tm="0">
                                          <p:val>
                                            <p:fltVal val="0.5"/>
                                          </p:val>
                                        </p:tav>
                                        <p:tav tm="100000">
                                          <p:val>
                                            <p:strVal val="#ppt_x"/>
                                          </p:val>
                                        </p:tav>
                                      </p:tavLst>
                                    </p:anim>
                                    <p:anim calcmode="lin" valueType="num">
                                      <p:cBhvr>
                                        <p:cTn id="721" dur="3250" fill="hold"/>
                                        <p:tgtEl>
                                          <p:spTgt spid="189"/>
                                        </p:tgtEl>
                                        <p:attrNameLst>
                                          <p:attrName>ppt_y</p:attrName>
                                        </p:attrNameLst>
                                      </p:cBhvr>
                                      <p:tavLst>
                                        <p:tav tm="0">
                                          <p:val>
                                            <p:fltVal val="0.5"/>
                                          </p:val>
                                        </p:tav>
                                        <p:tav tm="100000">
                                          <p:val>
                                            <p:strVal val="#ppt_y"/>
                                          </p:val>
                                        </p:tav>
                                      </p:tavLst>
                                    </p:anim>
                                  </p:childTnLst>
                                </p:cTn>
                              </p:par>
                              <p:par>
                                <p:cTn id="722" presetID="23" presetClass="entr" presetSubtype="528" fill="hold" grpId="0" nodeType="withEffect">
                                  <p:stCondLst>
                                    <p:cond delay="0"/>
                                  </p:stCondLst>
                                  <p:childTnLst>
                                    <p:set>
                                      <p:cBhvr>
                                        <p:cTn id="723" dur="1" fill="hold">
                                          <p:stCondLst>
                                            <p:cond delay="0"/>
                                          </p:stCondLst>
                                        </p:cTn>
                                        <p:tgtEl>
                                          <p:spTgt spid="190"/>
                                        </p:tgtEl>
                                        <p:attrNameLst>
                                          <p:attrName>style.visibility</p:attrName>
                                        </p:attrNameLst>
                                      </p:cBhvr>
                                      <p:to>
                                        <p:strVal val="visible"/>
                                      </p:to>
                                    </p:set>
                                    <p:anim calcmode="lin" valueType="num">
                                      <p:cBhvr>
                                        <p:cTn id="724" dur="3250" fill="hold"/>
                                        <p:tgtEl>
                                          <p:spTgt spid="190"/>
                                        </p:tgtEl>
                                        <p:attrNameLst>
                                          <p:attrName>ppt_w</p:attrName>
                                        </p:attrNameLst>
                                      </p:cBhvr>
                                      <p:tavLst>
                                        <p:tav tm="0">
                                          <p:val>
                                            <p:fltVal val="0"/>
                                          </p:val>
                                        </p:tav>
                                        <p:tav tm="100000">
                                          <p:val>
                                            <p:strVal val="#ppt_w"/>
                                          </p:val>
                                        </p:tav>
                                      </p:tavLst>
                                    </p:anim>
                                    <p:anim calcmode="lin" valueType="num">
                                      <p:cBhvr>
                                        <p:cTn id="725" dur="3250" fill="hold"/>
                                        <p:tgtEl>
                                          <p:spTgt spid="190"/>
                                        </p:tgtEl>
                                        <p:attrNameLst>
                                          <p:attrName>ppt_h</p:attrName>
                                        </p:attrNameLst>
                                      </p:cBhvr>
                                      <p:tavLst>
                                        <p:tav tm="0">
                                          <p:val>
                                            <p:fltVal val="0"/>
                                          </p:val>
                                        </p:tav>
                                        <p:tav tm="100000">
                                          <p:val>
                                            <p:strVal val="#ppt_h"/>
                                          </p:val>
                                        </p:tav>
                                      </p:tavLst>
                                    </p:anim>
                                    <p:anim calcmode="lin" valueType="num">
                                      <p:cBhvr>
                                        <p:cTn id="726" dur="3250" fill="hold"/>
                                        <p:tgtEl>
                                          <p:spTgt spid="190"/>
                                        </p:tgtEl>
                                        <p:attrNameLst>
                                          <p:attrName>ppt_x</p:attrName>
                                        </p:attrNameLst>
                                      </p:cBhvr>
                                      <p:tavLst>
                                        <p:tav tm="0">
                                          <p:val>
                                            <p:fltVal val="0.5"/>
                                          </p:val>
                                        </p:tav>
                                        <p:tav tm="100000">
                                          <p:val>
                                            <p:strVal val="#ppt_x"/>
                                          </p:val>
                                        </p:tav>
                                      </p:tavLst>
                                    </p:anim>
                                    <p:anim calcmode="lin" valueType="num">
                                      <p:cBhvr>
                                        <p:cTn id="727" dur="3250" fill="hold"/>
                                        <p:tgtEl>
                                          <p:spTgt spid="190"/>
                                        </p:tgtEl>
                                        <p:attrNameLst>
                                          <p:attrName>ppt_y</p:attrName>
                                        </p:attrNameLst>
                                      </p:cBhvr>
                                      <p:tavLst>
                                        <p:tav tm="0">
                                          <p:val>
                                            <p:fltVal val="0.5"/>
                                          </p:val>
                                        </p:tav>
                                        <p:tav tm="100000">
                                          <p:val>
                                            <p:strVal val="#ppt_y"/>
                                          </p:val>
                                        </p:tav>
                                      </p:tavLst>
                                    </p:anim>
                                  </p:childTnLst>
                                </p:cTn>
                              </p:par>
                              <p:par>
                                <p:cTn id="728" presetID="23" presetClass="entr" presetSubtype="528" fill="hold" grpId="0" nodeType="withEffect">
                                  <p:stCondLst>
                                    <p:cond delay="0"/>
                                  </p:stCondLst>
                                  <p:childTnLst>
                                    <p:set>
                                      <p:cBhvr>
                                        <p:cTn id="729" dur="1" fill="hold">
                                          <p:stCondLst>
                                            <p:cond delay="0"/>
                                          </p:stCondLst>
                                        </p:cTn>
                                        <p:tgtEl>
                                          <p:spTgt spid="191"/>
                                        </p:tgtEl>
                                        <p:attrNameLst>
                                          <p:attrName>style.visibility</p:attrName>
                                        </p:attrNameLst>
                                      </p:cBhvr>
                                      <p:to>
                                        <p:strVal val="visible"/>
                                      </p:to>
                                    </p:set>
                                    <p:anim calcmode="lin" valueType="num">
                                      <p:cBhvr>
                                        <p:cTn id="730" dur="3250" fill="hold"/>
                                        <p:tgtEl>
                                          <p:spTgt spid="191"/>
                                        </p:tgtEl>
                                        <p:attrNameLst>
                                          <p:attrName>ppt_w</p:attrName>
                                        </p:attrNameLst>
                                      </p:cBhvr>
                                      <p:tavLst>
                                        <p:tav tm="0">
                                          <p:val>
                                            <p:fltVal val="0"/>
                                          </p:val>
                                        </p:tav>
                                        <p:tav tm="100000">
                                          <p:val>
                                            <p:strVal val="#ppt_w"/>
                                          </p:val>
                                        </p:tav>
                                      </p:tavLst>
                                    </p:anim>
                                    <p:anim calcmode="lin" valueType="num">
                                      <p:cBhvr>
                                        <p:cTn id="731" dur="3250" fill="hold"/>
                                        <p:tgtEl>
                                          <p:spTgt spid="191"/>
                                        </p:tgtEl>
                                        <p:attrNameLst>
                                          <p:attrName>ppt_h</p:attrName>
                                        </p:attrNameLst>
                                      </p:cBhvr>
                                      <p:tavLst>
                                        <p:tav tm="0">
                                          <p:val>
                                            <p:fltVal val="0"/>
                                          </p:val>
                                        </p:tav>
                                        <p:tav tm="100000">
                                          <p:val>
                                            <p:strVal val="#ppt_h"/>
                                          </p:val>
                                        </p:tav>
                                      </p:tavLst>
                                    </p:anim>
                                    <p:anim calcmode="lin" valueType="num">
                                      <p:cBhvr>
                                        <p:cTn id="732" dur="3250" fill="hold"/>
                                        <p:tgtEl>
                                          <p:spTgt spid="191"/>
                                        </p:tgtEl>
                                        <p:attrNameLst>
                                          <p:attrName>ppt_x</p:attrName>
                                        </p:attrNameLst>
                                      </p:cBhvr>
                                      <p:tavLst>
                                        <p:tav tm="0">
                                          <p:val>
                                            <p:fltVal val="0.5"/>
                                          </p:val>
                                        </p:tav>
                                        <p:tav tm="100000">
                                          <p:val>
                                            <p:strVal val="#ppt_x"/>
                                          </p:val>
                                        </p:tav>
                                      </p:tavLst>
                                    </p:anim>
                                    <p:anim calcmode="lin" valueType="num">
                                      <p:cBhvr>
                                        <p:cTn id="733" dur="3250" fill="hold"/>
                                        <p:tgtEl>
                                          <p:spTgt spid="191"/>
                                        </p:tgtEl>
                                        <p:attrNameLst>
                                          <p:attrName>ppt_y</p:attrName>
                                        </p:attrNameLst>
                                      </p:cBhvr>
                                      <p:tavLst>
                                        <p:tav tm="0">
                                          <p:val>
                                            <p:fltVal val="0.5"/>
                                          </p:val>
                                        </p:tav>
                                        <p:tav tm="100000">
                                          <p:val>
                                            <p:strVal val="#ppt_y"/>
                                          </p:val>
                                        </p:tav>
                                      </p:tavLst>
                                    </p:anim>
                                  </p:childTnLst>
                                </p:cTn>
                              </p:par>
                              <p:par>
                                <p:cTn id="734" presetID="23" presetClass="entr" presetSubtype="528" fill="hold" grpId="0" nodeType="withEffect">
                                  <p:stCondLst>
                                    <p:cond delay="0"/>
                                  </p:stCondLst>
                                  <p:childTnLst>
                                    <p:set>
                                      <p:cBhvr>
                                        <p:cTn id="735" dur="1" fill="hold">
                                          <p:stCondLst>
                                            <p:cond delay="0"/>
                                          </p:stCondLst>
                                        </p:cTn>
                                        <p:tgtEl>
                                          <p:spTgt spid="192"/>
                                        </p:tgtEl>
                                        <p:attrNameLst>
                                          <p:attrName>style.visibility</p:attrName>
                                        </p:attrNameLst>
                                      </p:cBhvr>
                                      <p:to>
                                        <p:strVal val="visible"/>
                                      </p:to>
                                    </p:set>
                                    <p:anim calcmode="lin" valueType="num">
                                      <p:cBhvr>
                                        <p:cTn id="736" dur="3250" fill="hold"/>
                                        <p:tgtEl>
                                          <p:spTgt spid="192"/>
                                        </p:tgtEl>
                                        <p:attrNameLst>
                                          <p:attrName>ppt_w</p:attrName>
                                        </p:attrNameLst>
                                      </p:cBhvr>
                                      <p:tavLst>
                                        <p:tav tm="0">
                                          <p:val>
                                            <p:fltVal val="0"/>
                                          </p:val>
                                        </p:tav>
                                        <p:tav tm="100000">
                                          <p:val>
                                            <p:strVal val="#ppt_w"/>
                                          </p:val>
                                        </p:tav>
                                      </p:tavLst>
                                    </p:anim>
                                    <p:anim calcmode="lin" valueType="num">
                                      <p:cBhvr>
                                        <p:cTn id="737" dur="3250" fill="hold"/>
                                        <p:tgtEl>
                                          <p:spTgt spid="192"/>
                                        </p:tgtEl>
                                        <p:attrNameLst>
                                          <p:attrName>ppt_h</p:attrName>
                                        </p:attrNameLst>
                                      </p:cBhvr>
                                      <p:tavLst>
                                        <p:tav tm="0">
                                          <p:val>
                                            <p:fltVal val="0"/>
                                          </p:val>
                                        </p:tav>
                                        <p:tav tm="100000">
                                          <p:val>
                                            <p:strVal val="#ppt_h"/>
                                          </p:val>
                                        </p:tav>
                                      </p:tavLst>
                                    </p:anim>
                                    <p:anim calcmode="lin" valueType="num">
                                      <p:cBhvr>
                                        <p:cTn id="738" dur="3250" fill="hold"/>
                                        <p:tgtEl>
                                          <p:spTgt spid="192"/>
                                        </p:tgtEl>
                                        <p:attrNameLst>
                                          <p:attrName>ppt_x</p:attrName>
                                        </p:attrNameLst>
                                      </p:cBhvr>
                                      <p:tavLst>
                                        <p:tav tm="0">
                                          <p:val>
                                            <p:fltVal val="0.5"/>
                                          </p:val>
                                        </p:tav>
                                        <p:tav tm="100000">
                                          <p:val>
                                            <p:strVal val="#ppt_x"/>
                                          </p:val>
                                        </p:tav>
                                      </p:tavLst>
                                    </p:anim>
                                    <p:anim calcmode="lin" valueType="num">
                                      <p:cBhvr>
                                        <p:cTn id="739" dur="3250" fill="hold"/>
                                        <p:tgtEl>
                                          <p:spTgt spid="192"/>
                                        </p:tgtEl>
                                        <p:attrNameLst>
                                          <p:attrName>ppt_y</p:attrName>
                                        </p:attrNameLst>
                                      </p:cBhvr>
                                      <p:tavLst>
                                        <p:tav tm="0">
                                          <p:val>
                                            <p:fltVal val="0.5"/>
                                          </p:val>
                                        </p:tav>
                                        <p:tav tm="100000">
                                          <p:val>
                                            <p:strVal val="#ppt_y"/>
                                          </p:val>
                                        </p:tav>
                                      </p:tavLst>
                                    </p:anim>
                                  </p:childTnLst>
                                </p:cTn>
                              </p:par>
                              <p:par>
                                <p:cTn id="740" presetID="23" presetClass="entr" presetSubtype="528" fill="hold" grpId="0" nodeType="withEffect">
                                  <p:stCondLst>
                                    <p:cond delay="0"/>
                                  </p:stCondLst>
                                  <p:childTnLst>
                                    <p:set>
                                      <p:cBhvr>
                                        <p:cTn id="741" dur="1" fill="hold">
                                          <p:stCondLst>
                                            <p:cond delay="0"/>
                                          </p:stCondLst>
                                        </p:cTn>
                                        <p:tgtEl>
                                          <p:spTgt spid="193"/>
                                        </p:tgtEl>
                                        <p:attrNameLst>
                                          <p:attrName>style.visibility</p:attrName>
                                        </p:attrNameLst>
                                      </p:cBhvr>
                                      <p:to>
                                        <p:strVal val="visible"/>
                                      </p:to>
                                    </p:set>
                                    <p:anim calcmode="lin" valueType="num">
                                      <p:cBhvr>
                                        <p:cTn id="742" dur="3250" fill="hold"/>
                                        <p:tgtEl>
                                          <p:spTgt spid="193"/>
                                        </p:tgtEl>
                                        <p:attrNameLst>
                                          <p:attrName>ppt_w</p:attrName>
                                        </p:attrNameLst>
                                      </p:cBhvr>
                                      <p:tavLst>
                                        <p:tav tm="0">
                                          <p:val>
                                            <p:fltVal val="0"/>
                                          </p:val>
                                        </p:tav>
                                        <p:tav tm="100000">
                                          <p:val>
                                            <p:strVal val="#ppt_w"/>
                                          </p:val>
                                        </p:tav>
                                      </p:tavLst>
                                    </p:anim>
                                    <p:anim calcmode="lin" valueType="num">
                                      <p:cBhvr>
                                        <p:cTn id="743" dur="3250" fill="hold"/>
                                        <p:tgtEl>
                                          <p:spTgt spid="193"/>
                                        </p:tgtEl>
                                        <p:attrNameLst>
                                          <p:attrName>ppt_h</p:attrName>
                                        </p:attrNameLst>
                                      </p:cBhvr>
                                      <p:tavLst>
                                        <p:tav tm="0">
                                          <p:val>
                                            <p:fltVal val="0"/>
                                          </p:val>
                                        </p:tav>
                                        <p:tav tm="100000">
                                          <p:val>
                                            <p:strVal val="#ppt_h"/>
                                          </p:val>
                                        </p:tav>
                                      </p:tavLst>
                                    </p:anim>
                                    <p:anim calcmode="lin" valueType="num">
                                      <p:cBhvr>
                                        <p:cTn id="744" dur="3250" fill="hold"/>
                                        <p:tgtEl>
                                          <p:spTgt spid="193"/>
                                        </p:tgtEl>
                                        <p:attrNameLst>
                                          <p:attrName>ppt_x</p:attrName>
                                        </p:attrNameLst>
                                      </p:cBhvr>
                                      <p:tavLst>
                                        <p:tav tm="0">
                                          <p:val>
                                            <p:fltVal val="0.5"/>
                                          </p:val>
                                        </p:tav>
                                        <p:tav tm="100000">
                                          <p:val>
                                            <p:strVal val="#ppt_x"/>
                                          </p:val>
                                        </p:tav>
                                      </p:tavLst>
                                    </p:anim>
                                    <p:anim calcmode="lin" valueType="num">
                                      <p:cBhvr>
                                        <p:cTn id="745" dur="3250" fill="hold"/>
                                        <p:tgtEl>
                                          <p:spTgt spid="193"/>
                                        </p:tgtEl>
                                        <p:attrNameLst>
                                          <p:attrName>ppt_y</p:attrName>
                                        </p:attrNameLst>
                                      </p:cBhvr>
                                      <p:tavLst>
                                        <p:tav tm="0">
                                          <p:val>
                                            <p:fltVal val="0.5"/>
                                          </p:val>
                                        </p:tav>
                                        <p:tav tm="100000">
                                          <p:val>
                                            <p:strVal val="#ppt_y"/>
                                          </p:val>
                                        </p:tav>
                                      </p:tavLst>
                                    </p:anim>
                                  </p:childTnLst>
                                </p:cTn>
                              </p:par>
                              <p:par>
                                <p:cTn id="746" presetID="23" presetClass="entr" presetSubtype="528" fill="hold" grpId="0" nodeType="withEffect">
                                  <p:stCondLst>
                                    <p:cond delay="0"/>
                                  </p:stCondLst>
                                  <p:childTnLst>
                                    <p:set>
                                      <p:cBhvr>
                                        <p:cTn id="747" dur="1" fill="hold">
                                          <p:stCondLst>
                                            <p:cond delay="0"/>
                                          </p:stCondLst>
                                        </p:cTn>
                                        <p:tgtEl>
                                          <p:spTgt spid="194"/>
                                        </p:tgtEl>
                                        <p:attrNameLst>
                                          <p:attrName>style.visibility</p:attrName>
                                        </p:attrNameLst>
                                      </p:cBhvr>
                                      <p:to>
                                        <p:strVal val="visible"/>
                                      </p:to>
                                    </p:set>
                                    <p:anim calcmode="lin" valueType="num">
                                      <p:cBhvr>
                                        <p:cTn id="748" dur="3250" fill="hold"/>
                                        <p:tgtEl>
                                          <p:spTgt spid="194"/>
                                        </p:tgtEl>
                                        <p:attrNameLst>
                                          <p:attrName>ppt_w</p:attrName>
                                        </p:attrNameLst>
                                      </p:cBhvr>
                                      <p:tavLst>
                                        <p:tav tm="0">
                                          <p:val>
                                            <p:fltVal val="0"/>
                                          </p:val>
                                        </p:tav>
                                        <p:tav tm="100000">
                                          <p:val>
                                            <p:strVal val="#ppt_w"/>
                                          </p:val>
                                        </p:tav>
                                      </p:tavLst>
                                    </p:anim>
                                    <p:anim calcmode="lin" valueType="num">
                                      <p:cBhvr>
                                        <p:cTn id="749" dur="3250" fill="hold"/>
                                        <p:tgtEl>
                                          <p:spTgt spid="194"/>
                                        </p:tgtEl>
                                        <p:attrNameLst>
                                          <p:attrName>ppt_h</p:attrName>
                                        </p:attrNameLst>
                                      </p:cBhvr>
                                      <p:tavLst>
                                        <p:tav tm="0">
                                          <p:val>
                                            <p:fltVal val="0"/>
                                          </p:val>
                                        </p:tav>
                                        <p:tav tm="100000">
                                          <p:val>
                                            <p:strVal val="#ppt_h"/>
                                          </p:val>
                                        </p:tav>
                                      </p:tavLst>
                                    </p:anim>
                                    <p:anim calcmode="lin" valueType="num">
                                      <p:cBhvr>
                                        <p:cTn id="750" dur="3250" fill="hold"/>
                                        <p:tgtEl>
                                          <p:spTgt spid="194"/>
                                        </p:tgtEl>
                                        <p:attrNameLst>
                                          <p:attrName>ppt_x</p:attrName>
                                        </p:attrNameLst>
                                      </p:cBhvr>
                                      <p:tavLst>
                                        <p:tav tm="0">
                                          <p:val>
                                            <p:fltVal val="0.5"/>
                                          </p:val>
                                        </p:tav>
                                        <p:tav tm="100000">
                                          <p:val>
                                            <p:strVal val="#ppt_x"/>
                                          </p:val>
                                        </p:tav>
                                      </p:tavLst>
                                    </p:anim>
                                    <p:anim calcmode="lin" valueType="num">
                                      <p:cBhvr>
                                        <p:cTn id="751" dur="3250" fill="hold"/>
                                        <p:tgtEl>
                                          <p:spTgt spid="194"/>
                                        </p:tgtEl>
                                        <p:attrNameLst>
                                          <p:attrName>ppt_y</p:attrName>
                                        </p:attrNameLst>
                                      </p:cBhvr>
                                      <p:tavLst>
                                        <p:tav tm="0">
                                          <p:val>
                                            <p:fltVal val="0.5"/>
                                          </p:val>
                                        </p:tav>
                                        <p:tav tm="100000">
                                          <p:val>
                                            <p:strVal val="#ppt_y"/>
                                          </p:val>
                                        </p:tav>
                                      </p:tavLst>
                                    </p:anim>
                                  </p:childTnLst>
                                </p:cTn>
                              </p:par>
                              <p:par>
                                <p:cTn id="752" presetID="23" presetClass="entr" presetSubtype="528" fill="hold" grpId="0" nodeType="withEffect">
                                  <p:stCondLst>
                                    <p:cond delay="0"/>
                                  </p:stCondLst>
                                  <p:childTnLst>
                                    <p:set>
                                      <p:cBhvr>
                                        <p:cTn id="753" dur="1" fill="hold">
                                          <p:stCondLst>
                                            <p:cond delay="0"/>
                                          </p:stCondLst>
                                        </p:cTn>
                                        <p:tgtEl>
                                          <p:spTgt spid="195"/>
                                        </p:tgtEl>
                                        <p:attrNameLst>
                                          <p:attrName>style.visibility</p:attrName>
                                        </p:attrNameLst>
                                      </p:cBhvr>
                                      <p:to>
                                        <p:strVal val="visible"/>
                                      </p:to>
                                    </p:set>
                                    <p:anim calcmode="lin" valueType="num">
                                      <p:cBhvr>
                                        <p:cTn id="754" dur="3250" fill="hold"/>
                                        <p:tgtEl>
                                          <p:spTgt spid="195"/>
                                        </p:tgtEl>
                                        <p:attrNameLst>
                                          <p:attrName>ppt_w</p:attrName>
                                        </p:attrNameLst>
                                      </p:cBhvr>
                                      <p:tavLst>
                                        <p:tav tm="0">
                                          <p:val>
                                            <p:fltVal val="0"/>
                                          </p:val>
                                        </p:tav>
                                        <p:tav tm="100000">
                                          <p:val>
                                            <p:strVal val="#ppt_w"/>
                                          </p:val>
                                        </p:tav>
                                      </p:tavLst>
                                    </p:anim>
                                    <p:anim calcmode="lin" valueType="num">
                                      <p:cBhvr>
                                        <p:cTn id="755" dur="3250" fill="hold"/>
                                        <p:tgtEl>
                                          <p:spTgt spid="195"/>
                                        </p:tgtEl>
                                        <p:attrNameLst>
                                          <p:attrName>ppt_h</p:attrName>
                                        </p:attrNameLst>
                                      </p:cBhvr>
                                      <p:tavLst>
                                        <p:tav tm="0">
                                          <p:val>
                                            <p:fltVal val="0"/>
                                          </p:val>
                                        </p:tav>
                                        <p:tav tm="100000">
                                          <p:val>
                                            <p:strVal val="#ppt_h"/>
                                          </p:val>
                                        </p:tav>
                                      </p:tavLst>
                                    </p:anim>
                                    <p:anim calcmode="lin" valueType="num">
                                      <p:cBhvr>
                                        <p:cTn id="756" dur="3250" fill="hold"/>
                                        <p:tgtEl>
                                          <p:spTgt spid="195"/>
                                        </p:tgtEl>
                                        <p:attrNameLst>
                                          <p:attrName>ppt_x</p:attrName>
                                        </p:attrNameLst>
                                      </p:cBhvr>
                                      <p:tavLst>
                                        <p:tav tm="0">
                                          <p:val>
                                            <p:fltVal val="0.5"/>
                                          </p:val>
                                        </p:tav>
                                        <p:tav tm="100000">
                                          <p:val>
                                            <p:strVal val="#ppt_x"/>
                                          </p:val>
                                        </p:tav>
                                      </p:tavLst>
                                    </p:anim>
                                    <p:anim calcmode="lin" valueType="num">
                                      <p:cBhvr>
                                        <p:cTn id="757" dur="3250" fill="hold"/>
                                        <p:tgtEl>
                                          <p:spTgt spid="195"/>
                                        </p:tgtEl>
                                        <p:attrNameLst>
                                          <p:attrName>ppt_y</p:attrName>
                                        </p:attrNameLst>
                                      </p:cBhvr>
                                      <p:tavLst>
                                        <p:tav tm="0">
                                          <p:val>
                                            <p:fltVal val="0.5"/>
                                          </p:val>
                                        </p:tav>
                                        <p:tav tm="100000">
                                          <p:val>
                                            <p:strVal val="#ppt_y"/>
                                          </p:val>
                                        </p:tav>
                                      </p:tavLst>
                                    </p:anim>
                                  </p:childTnLst>
                                </p:cTn>
                              </p:par>
                              <p:par>
                                <p:cTn id="758" presetID="23" presetClass="entr" presetSubtype="528" fill="hold" grpId="0" nodeType="withEffect">
                                  <p:stCondLst>
                                    <p:cond delay="0"/>
                                  </p:stCondLst>
                                  <p:childTnLst>
                                    <p:set>
                                      <p:cBhvr>
                                        <p:cTn id="759" dur="1" fill="hold">
                                          <p:stCondLst>
                                            <p:cond delay="0"/>
                                          </p:stCondLst>
                                        </p:cTn>
                                        <p:tgtEl>
                                          <p:spTgt spid="196"/>
                                        </p:tgtEl>
                                        <p:attrNameLst>
                                          <p:attrName>style.visibility</p:attrName>
                                        </p:attrNameLst>
                                      </p:cBhvr>
                                      <p:to>
                                        <p:strVal val="visible"/>
                                      </p:to>
                                    </p:set>
                                    <p:anim calcmode="lin" valueType="num">
                                      <p:cBhvr>
                                        <p:cTn id="760" dur="3250" fill="hold"/>
                                        <p:tgtEl>
                                          <p:spTgt spid="196"/>
                                        </p:tgtEl>
                                        <p:attrNameLst>
                                          <p:attrName>ppt_w</p:attrName>
                                        </p:attrNameLst>
                                      </p:cBhvr>
                                      <p:tavLst>
                                        <p:tav tm="0">
                                          <p:val>
                                            <p:fltVal val="0"/>
                                          </p:val>
                                        </p:tav>
                                        <p:tav tm="100000">
                                          <p:val>
                                            <p:strVal val="#ppt_w"/>
                                          </p:val>
                                        </p:tav>
                                      </p:tavLst>
                                    </p:anim>
                                    <p:anim calcmode="lin" valueType="num">
                                      <p:cBhvr>
                                        <p:cTn id="761" dur="3250" fill="hold"/>
                                        <p:tgtEl>
                                          <p:spTgt spid="196"/>
                                        </p:tgtEl>
                                        <p:attrNameLst>
                                          <p:attrName>ppt_h</p:attrName>
                                        </p:attrNameLst>
                                      </p:cBhvr>
                                      <p:tavLst>
                                        <p:tav tm="0">
                                          <p:val>
                                            <p:fltVal val="0"/>
                                          </p:val>
                                        </p:tav>
                                        <p:tav tm="100000">
                                          <p:val>
                                            <p:strVal val="#ppt_h"/>
                                          </p:val>
                                        </p:tav>
                                      </p:tavLst>
                                    </p:anim>
                                    <p:anim calcmode="lin" valueType="num">
                                      <p:cBhvr>
                                        <p:cTn id="762" dur="3250" fill="hold"/>
                                        <p:tgtEl>
                                          <p:spTgt spid="196"/>
                                        </p:tgtEl>
                                        <p:attrNameLst>
                                          <p:attrName>ppt_x</p:attrName>
                                        </p:attrNameLst>
                                      </p:cBhvr>
                                      <p:tavLst>
                                        <p:tav tm="0">
                                          <p:val>
                                            <p:fltVal val="0.5"/>
                                          </p:val>
                                        </p:tav>
                                        <p:tav tm="100000">
                                          <p:val>
                                            <p:strVal val="#ppt_x"/>
                                          </p:val>
                                        </p:tav>
                                      </p:tavLst>
                                    </p:anim>
                                    <p:anim calcmode="lin" valueType="num">
                                      <p:cBhvr>
                                        <p:cTn id="763" dur="3250" fill="hold"/>
                                        <p:tgtEl>
                                          <p:spTgt spid="196"/>
                                        </p:tgtEl>
                                        <p:attrNameLst>
                                          <p:attrName>ppt_y</p:attrName>
                                        </p:attrNameLst>
                                      </p:cBhvr>
                                      <p:tavLst>
                                        <p:tav tm="0">
                                          <p:val>
                                            <p:fltVal val="0.5"/>
                                          </p:val>
                                        </p:tav>
                                        <p:tav tm="100000">
                                          <p:val>
                                            <p:strVal val="#ppt_y"/>
                                          </p:val>
                                        </p:tav>
                                      </p:tavLst>
                                    </p:anim>
                                  </p:childTnLst>
                                </p:cTn>
                              </p:par>
                              <p:par>
                                <p:cTn id="764" presetID="23" presetClass="entr" presetSubtype="528" fill="hold" grpId="0" nodeType="withEffect">
                                  <p:stCondLst>
                                    <p:cond delay="0"/>
                                  </p:stCondLst>
                                  <p:childTnLst>
                                    <p:set>
                                      <p:cBhvr>
                                        <p:cTn id="765" dur="1" fill="hold">
                                          <p:stCondLst>
                                            <p:cond delay="0"/>
                                          </p:stCondLst>
                                        </p:cTn>
                                        <p:tgtEl>
                                          <p:spTgt spid="197"/>
                                        </p:tgtEl>
                                        <p:attrNameLst>
                                          <p:attrName>style.visibility</p:attrName>
                                        </p:attrNameLst>
                                      </p:cBhvr>
                                      <p:to>
                                        <p:strVal val="visible"/>
                                      </p:to>
                                    </p:set>
                                    <p:anim calcmode="lin" valueType="num">
                                      <p:cBhvr>
                                        <p:cTn id="766" dur="3250" fill="hold"/>
                                        <p:tgtEl>
                                          <p:spTgt spid="197"/>
                                        </p:tgtEl>
                                        <p:attrNameLst>
                                          <p:attrName>ppt_w</p:attrName>
                                        </p:attrNameLst>
                                      </p:cBhvr>
                                      <p:tavLst>
                                        <p:tav tm="0">
                                          <p:val>
                                            <p:fltVal val="0"/>
                                          </p:val>
                                        </p:tav>
                                        <p:tav tm="100000">
                                          <p:val>
                                            <p:strVal val="#ppt_w"/>
                                          </p:val>
                                        </p:tav>
                                      </p:tavLst>
                                    </p:anim>
                                    <p:anim calcmode="lin" valueType="num">
                                      <p:cBhvr>
                                        <p:cTn id="767" dur="3250" fill="hold"/>
                                        <p:tgtEl>
                                          <p:spTgt spid="197"/>
                                        </p:tgtEl>
                                        <p:attrNameLst>
                                          <p:attrName>ppt_h</p:attrName>
                                        </p:attrNameLst>
                                      </p:cBhvr>
                                      <p:tavLst>
                                        <p:tav tm="0">
                                          <p:val>
                                            <p:fltVal val="0"/>
                                          </p:val>
                                        </p:tav>
                                        <p:tav tm="100000">
                                          <p:val>
                                            <p:strVal val="#ppt_h"/>
                                          </p:val>
                                        </p:tav>
                                      </p:tavLst>
                                    </p:anim>
                                    <p:anim calcmode="lin" valueType="num">
                                      <p:cBhvr>
                                        <p:cTn id="768" dur="3250" fill="hold"/>
                                        <p:tgtEl>
                                          <p:spTgt spid="197"/>
                                        </p:tgtEl>
                                        <p:attrNameLst>
                                          <p:attrName>ppt_x</p:attrName>
                                        </p:attrNameLst>
                                      </p:cBhvr>
                                      <p:tavLst>
                                        <p:tav tm="0">
                                          <p:val>
                                            <p:fltVal val="0.5"/>
                                          </p:val>
                                        </p:tav>
                                        <p:tav tm="100000">
                                          <p:val>
                                            <p:strVal val="#ppt_x"/>
                                          </p:val>
                                        </p:tav>
                                      </p:tavLst>
                                    </p:anim>
                                    <p:anim calcmode="lin" valueType="num">
                                      <p:cBhvr>
                                        <p:cTn id="769" dur="3250" fill="hold"/>
                                        <p:tgtEl>
                                          <p:spTgt spid="197"/>
                                        </p:tgtEl>
                                        <p:attrNameLst>
                                          <p:attrName>ppt_y</p:attrName>
                                        </p:attrNameLst>
                                      </p:cBhvr>
                                      <p:tavLst>
                                        <p:tav tm="0">
                                          <p:val>
                                            <p:fltVal val="0.5"/>
                                          </p:val>
                                        </p:tav>
                                        <p:tav tm="100000">
                                          <p:val>
                                            <p:strVal val="#ppt_y"/>
                                          </p:val>
                                        </p:tav>
                                      </p:tavLst>
                                    </p:anim>
                                  </p:childTnLst>
                                </p:cTn>
                              </p:par>
                              <p:par>
                                <p:cTn id="770" presetID="23" presetClass="entr" presetSubtype="528" fill="hold" grpId="0" nodeType="withEffect">
                                  <p:stCondLst>
                                    <p:cond delay="0"/>
                                  </p:stCondLst>
                                  <p:childTnLst>
                                    <p:set>
                                      <p:cBhvr>
                                        <p:cTn id="771" dur="1" fill="hold">
                                          <p:stCondLst>
                                            <p:cond delay="0"/>
                                          </p:stCondLst>
                                        </p:cTn>
                                        <p:tgtEl>
                                          <p:spTgt spid="198"/>
                                        </p:tgtEl>
                                        <p:attrNameLst>
                                          <p:attrName>style.visibility</p:attrName>
                                        </p:attrNameLst>
                                      </p:cBhvr>
                                      <p:to>
                                        <p:strVal val="visible"/>
                                      </p:to>
                                    </p:set>
                                    <p:anim calcmode="lin" valueType="num">
                                      <p:cBhvr>
                                        <p:cTn id="772" dur="3250" fill="hold"/>
                                        <p:tgtEl>
                                          <p:spTgt spid="198"/>
                                        </p:tgtEl>
                                        <p:attrNameLst>
                                          <p:attrName>ppt_w</p:attrName>
                                        </p:attrNameLst>
                                      </p:cBhvr>
                                      <p:tavLst>
                                        <p:tav tm="0">
                                          <p:val>
                                            <p:fltVal val="0"/>
                                          </p:val>
                                        </p:tav>
                                        <p:tav tm="100000">
                                          <p:val>
                                            <p:strVal val="#ppt_w"/>
                                          </p:val>
                                        </p:tav>
                                      </p:tavLst>
                                    </p:anim>
                                    <p:anim calcmode="lin" valueType="num">
                                      <p:cBhvr>
                                        <p:cTn id="773" dur="3250" fill="hold"/>
                                        <p:tgtEl>
                                          <p:spTgt spid="198"/>
                                        </p:tgtEl>
                                        <p:attrNameLst>
                                          <p:attrName>ppt_h</p:attrName>
                                        </p:attrNameLst>
                                      </p:cBhvr>
                                      <p:tavLst>
                                        <p:tav tm="0">
                                          <p:val>
                                            <p:fltVal val="0"/>
                                          </p:val>
                                        </p:tav>
                                        <p:tav tm="100000">
                                          <p:val>
                                            <p:strVal val="#ppt_h"/>
                                          </p:val>
                                        </p:tav>
                                      </p:tavLst>
                                    </p:anim>
                                    <p:anim calcmode="lin" valueType="num">
                                      <p:cBhvr>
                                        <p:cTn id="774" dur="3250" fill="hold"/>
                                        <p:tgtEl>
                                          <p:spTgt spid="198"/>
                                        </p:tgtEl>
                                        <p:attrNameLst>
                                          <p:attrName>ppt_x</p:attrName>
                                        </p:attrNameLst>
                                      </p:cBhvr>
                                      <p:tavLst>
                                        <p:tav tm="0">
                                          <p:val>
                                            <p:fltVal val="0.5"/>
                                          </p:val>
                                        </p:tav>
                                        <p:tav tm="100000">
                                          <p:val>
                                            <p:strVal val="#ppt_x"/>
                                          </p:val>
                                        </p:tav>
                                      </p:tavLst>
                                    </p:anim>
                                    <p:anim calcmode="lin" valueType="num">
                                      <p:cBhvr>
                                        <p:cTn id="775" dur="3250" fill="hold"/>
                                        <p:tgtEl>
                                          <p:spTgt spid="198"/>
                                        </p:tgtEl>
                                        <p:attrNameLst>
                                          <p:attrName>ppt_y</p:attrName>
                                        </p:attrNameLst>
                                      </p:cBhvr>
                                      <p:tavLst>
                                        <p:tav tm="0">
                                          <p:val>
                                            <p:fltVal val="0.5"/>
                                          </p:val>
                                        </p:tav>
                                        <p:tav tm="100000">
                                          <p:val>
                                            <p:strVal val="#ppt_y"/>
                                          </p:val>
                                        </p:tav>
                                      </p:tavLst>
                                    </p:anim>
                                  </p:childTnLst>
                                </p:cTn>
                              </p:par>
                              <p:par>
                                <p:cTn id="776" presetID="21" presetClass="entr" presetSubtype="8" fill="hold" grpId="0" nodeType="withEffect">
                                  <p:stCondLst>
                                    <p:cond delay="0"/>
                                  </p:stCondLst>
                                  <p:childTnLst>
                                    <p:set>
                                      <p:cBhvr>
                                        <p:cTn id="777" dur="1" fill="hold">
                                          <p:stCondLst>
                                            <p:cond delay="0"/>
                                          </p:stCondLst>
                                        </p:cTn>
                                        <p:tgtEl>
                                          <p:spTgt spid="10"/>
                                        </p:tgtEl>
                                        <p:attrNameLst>
                                          <p:attrName>style.visibility</p:attrName>
                                        </p:attrNameLst>
                                      </p:cBhvr>
                                      <p:to>
                                        <p:strVal val="visible"/>
                                      </p:to>
                                    </p:set>
                                    <p:animEffect transition="in" filter="wheel(8)">
                                      <p:cBhvr>
                                        <p:cTn id="778" dur="3250"/>
                                        <p:tgtEl>
                                          <p:spTgt spid="10"/>
                                        </p:tgtEl>
                                      </p:cBhvr>
                                    </p:animEffect>
                                  </p:childTnLst>
                                </p:cTn>
                              </p:par>
                              <p:par>
                                <p:cTn id="779" presetID="8" presetClass="emph" presetSubtype="0" repeatCount="indefinite" fill="hold" grpId="1" nodeType="withEffect">
                                  <p:stCondLst>
                                    <p:cond delay="0"/>
                                  </p:stCondLst>
                                  <p:childTnLst>
                                    <p:animRot by="21600000">
                                      <p:cBhvr>
                                        <p:cTn id="780" dur="3250" fill="hold"/>
                                        <p:tgtEl>
                                          <p:spTgt spid="135"/>
                                        </p:tgtEl>
                                        <p:attrNameLst>
                                          <p:attrName>r</p:attrName>
                                        </p:attrNameLst>
                                      </p:cBhvr>
                                    </p:animRot>
                                  </p:childTnLst>
                                </p:cTn>
                              </p:par>
                              <p:par>
                                <p:cTn id="781" presetID="8" presetClass="emph" presetSubtype="0" repeatCount="indefinite" fill="hold" grpId="1" nodeType="withEffect">
                                  <p:stCondLst>
                                    <p:cond delay="0"/>
                                  </p:stCondLst>
                                  <p:childTnLst>
                                    <p:animRot by="21600000">
                                      <p:cBhvr>
                                        <p:cTn id="782" dur="3250" fill="hold"/>
                                        <p:tgtEl>
                                          <p:spTgt spid="136"/>
                                        </p:tgtEl>
                                        <p:attrNameLst>
                                          <p:attrName>r</p:attrName>
                                        </p:attrNameLst>
                                      </p:cBhvr>
                                    </p:animRot>
                                  </p:childTnLst>
                                </p:cTn>
                              </p:par>
                              <p:par>
                                <p:cTn id="783" presetID="8" presetClass="emph" presetSubtype="0" repeatCount="indefinite" fill="hold" grpId="1" nodeType="withEffect">
                                  <p:stCondLst>
                                    <p:cond delay="0"/>
                                  </p:stCondLst>
                                  <p:childTnLst>
                                    <p:animRot by="21600000">
                                      <p:cBhvr>
                                        <p:cTn id="784" dur="3250" fill="hold"/>
                                        <p:tgtEl>
                                          <p:spTgt spid="137"/>
                                        </p:tgtEl>
                                        <p:attrNameLst>
                                          <p:attrName>r</p:attrName>
                                        </p:attrNameLst>
                                      </p:cBhvr>
                                    </p:animRot>
                                  </p:childTnLst>
                                </p:cTn>
                              </p:par>
                              <p:par>
                                <p:cTn id="785" presetID="8" presetClass="emph" presetSubtype="0" repeatCount="indefinite" fill="hold" grpId="1" nodeType="withEffect">
                                  <p:stCondLst>
                                    <p:cond delay="0"/>
                                  </p:stCondLst>
                                  <p:childTnLst>
                                    <p:animRot by="21600000">
                                      <p:cBhvr>
                                        <p:cTn id="786" dur="3250" fill="hold"/>
                                        <p:tgtEl>
                                          <p:spTgt spid="138"/>
                                        </p:tgtEl>
                                        <p:attrNameLst>
                                          <p:attrName>r</p:attrName>
                                        </p:attrNameLst>
                                      </p:cBhvr>
                                    </p:animRot>
                                  </p:childTnLst>
                                </p:cTn>
                              </p:par>
                              <p:par>
                                <p:cTn id="787" presetID="8" presetClass="emph" presetSubtype="0" repeatCount="indefinite" fill="hold" grpId="1" nodeType="withEffect">
                                  <p:stCondLst>
                                    <p:cond delay="0"/>
                                  </p:stCondLst>
                                  <p:childTnLst>
                                    <p:animRot by="21600000">
                                      <p:cBhvr>
                                        <p:cTn id="788" dur="3250" fill="hold"/>
                                        <p:tgtEl>
                                          <p:spTgt spid="139"/>
                                        </p:tgtEl>
                                        <p:attrNameLst>
                                          <p:attrName>r</p:attrName>
                                        </p:attrNameLst>
                                      </p:cBhvr>
                                    </p:animRot>
                                  </p:childTnLst>
                                </p:cTn>
                              </p:par>
                              <p:par>
                                <p:cTn id="789" presetID="8" presetClass="emph" presetSubtype="0" repeatCount="indefinite" fill="hold" grpId="1" nodeType="withEffect">
                                  <p:stCondLst>
                                    <p:cond delay="0"/>
                                  </p:stCondLst>
                                  <p:childTnLst>
                                    <p:animRot by="21600000">
                                      <p:cBhvr>
                                        <p:cTn id="790" dur="3250" fill="hold"/>
                                        <p:tgtEl>
                                          <p:spTgt spid="140"/>
                                        </p:tgtEl>
                                        <p:attrNameLst>
                                          <p:attrName>r</p:attrName>
                                        </p:attrNameLst>
                                      </p:cBhvr>
                                    </p:animRot>
                                  </p:childTnLst>
                                </p:cTn>
                              </p:par>
                              <p:par>
                                <p:cTn id="791" presetID="8" presetClass="emph" presetSubtype="0" repeatCount="indefinite" fill="hold" grpId="1" nodeType="withEffect">
                                  <p:stCondLst>
                                    <p:cond delay="0"/>
                                  </p:stCondLst>
                                  <p:childTnLst>
                                    <p:animRot by="21600000">
                                      <p:cBhvr>
                                        <p:cTn id="792" dur="3250" fill="hold"/>
                                        <p:tgtEl>
                                          <p:spTgt spid="141"/>
                                        </p:tgtEl>
                                        <p:attrNameLst>
                                          <p:attrName>r</p:attrName>
                                        </p:attrNameLst>
                                      </p:cBhvr>
                                    </p:animRot>
                                  </p:childTnLst>
                                </p:cTn>
                              </p:par>
                              <p:par>
                                <p:cTn id="793" presetID="8" presetClass="emph" presetSubtype="0" repeatCount="indefinite" fill="hold" grpId="1" nodeType="withEffect">
                                  <p:stCondLst>
                                    <p:cond delay="0"/>
                                  </p:stCondLst>
                                  <p:childTnLst>
                                    <p:animRot by="21600000">
                                      <p:cBhvr>
                                        <p:cTn id="794" dur="3250" fill="hold"/>
                                        <p:tgtEl>
                                          <p:spTgt spid="142"/>
                                        </p:tgtEl>
                                        <p:attrNameLst>
                                          <p:attrName>r</p:attrName>
                                        </p:attrNameLst>
                                      </p:cBhvr>
                                    </p:animRot>
                                  </p:childTnLst>
                                </p:cTn>
                              </p:par>
                              <p:par>
                                <p:cTn id="795" presetID="8" presetClass="emph" presetSubtype="0" repeatCount="indefinite" fill="hold" grpId="1" nodeType="withEffect">
                                  <p:stCondLst>
                                    <p:cond delay="0"/>
                                  </p:stCondLst>
                                  <p:childTnLst>
                                    <p:animRot by="21600000">
                                      <p:cBhvr>
                                        <p:cTn id="796" dur="3250" fill="hold"/>
                                        <p:tgtEl>
                                          <p:spTgt spid="143"/>
                                        </p:tgtEl>
                                        <p:attrNameLst>
                                          <p:attrName>r</p:attrName>
                                        </p:attrNameLst>
                                      </p:cBhvr>
                                    </p:animRot>
                                  </p:childTnLst>
                                </p:cTn>
                              </p:par>
                              <p:par>
                                <p:cTn id="797" presetID="8" presetClass="emph" presetSubtype="0" repeatCount="indefinite" fill="hold" grpId="1" nodeType="withEffect">
                                  <p:stCondLst>
                                    <p:cond delay="0"/>
                                  </p:stCondLst>
                                  <p:childTnLst>
                                    <p:animRot by="21600000">
                                      <p:cBhvr>
                                        <p:cTn id="798" dur="3250" fill="hold"/>
                                        <p:tgtEl>
                                          <p:spTgt spid="144"/>
                                        </p:tgtEl>
                                        <p:attrNameLst>
                                          <p:attrName>r</p:attrName>
                                        </p:attrNameLst>
                                      </p:cBhvr>
                                    </p:animRot>
                                  </p:childTnLst>
                                </p:cTn>
                              </p:par>
                              <p:par>
                                <p:cTn id="799" presetID="8" presetClass="emph" presetSubtype="0" repeatCount="indefinite" fill="hold" grpId="1" nodeType="withEffect">
                                  <p:stCondLst>
                                    <p:cond delay="0"/>
                                  </p:stCondLst>
                                  <p:childTnLst>
                                    <p:animRot by="21600000">
                                      <p:cBhvr>
                                        <p:cTn id="800" dur="3250" fill="hold"/>
                                        <p:tgtEl>
                                          <p:spTgt spid="145"/>
                                        </p:tgtEl>
                                        <p:attrNameLst>
                                          <p:attrName>r</p:attrName>
                                        </p:attrNameLst>
                                      </p:cBhvr>
                                    </p:animRot>
                                  </p:childTnLst>
                                </p:cTn>
                              </p:par>
                              <p:par>
                                <p:cTn id="801" presetID="8" presetClass="emph" presetSubtype="0" repeatCount="indefinite" fill="hold" grpId="1" nodeType="withEffect">
                                  <p:stCondLst>
                                    <p:cond delay="0"/>
                                  </p:stCondLst>
                                  <p:childTnLst>
                                    <p:animRot by="21600000">
                                      <p:cBhvr>
                                        <p:cTn id="802" dur="3250" fill="hold"/>
                                        <p:tgtEl>
                                          <p:spTgt spid="146"/>
                                        </p:tgtEl>
                                        <p:attrNameLst>
                                          <p:attrName>r</p:attrName>
                                        </p:attrNameLst>
                                      </p:cBhvr>
                                    </p:animRot>
                                  </p:childTnLst>
                                </p:cTn>
                              </p:par>
                              <p:par>
                                <p:cTn id="803" presetID="8" presetClass="emph" presetSubtype="0" repeatCount="indefinite" fill="hold" grpId="1" nodeType="withEffect">
                                  <p:stCondLst>
                                    <p:cond delay="0"/>
                                  </p:stCondLst>
                                  <p:childTnLst>
                                    <p:animRot by="21600000">
                                      <p:cBhvr>
                                        <p:cTn id="804" dur="3250" fill="hold"/>
                                        <p:tgtEl>
                                          <p:spTgt spid="147"/>
                                        </p:tgtEl>
                                        <p:attrNameLst>
                                          <p:attrName>r</p:attrName>
                                        </p:attrNameLst>
                                      </p:cBhvr>
                                    </p:animRot>
                                  </p:childTnLst>
                                </p:cTn>
                              </p:par>
                              <p:par>
                                <p:cTn id="805" presetID="8" presetClass="emph" presetSubtype="0" repeatCount="indefinite" fill="hold" grpId="1" nodeType="withEffect">
                                  <p:stCondLst>
                                    <p:cond delay="0"/>
                                  </p:stCondLst>
                                  <p:childTnLst>
                                    <p:animRot by="21600000">
                                      <p:cBhvr>
                                        <p:cTn id="806" dur="3250" fill="hold"/>
                                        <p:tgtEl>
                                          <p:spTgt spid="148"/>
                                        </p:tgtEl>
                                        <p:attrNameLst>
                                          <p:attrName>r</p:attrName>
                                        </p:attrNameLst>
                                      </p:cBhvr>
                                    </p:animRot>
                                  </p:childTnLst>
                                </p:cTn>
                              </p:par>
                              <p:par>
                                <p:cTn id="807" presetID="8" presetClass="emph" presetSubtype="0" repeatCount="indefinite" fill="hold" grpId="1" nodeType="withEffect">
                                  <p:stCondLst>
                                    <p:cond delay="0"/>
                                  </p:stCondLst>
                                  <p:childTnLst>
                                    <p:animRot by="21600000">
                                      <p:cBhvr>
                                        <p:cTn id="808" dur="3250" fill="hold"/>
                                        <p:tgtEl>
                                          <p:spTgt spid="149"/>
                                        </p:tgtEl>
                                        <p:attrNameLst>
                                          <p:attrName>r</p:attrName>
                                        </p:attrNameLst>
                                      </p:cBhvr>
                                    </p:animRot>
                                  </p:childTnLst>
                                </p:cTn>
                              </p:par>
                              <p:par>
                                <p:cTn id="809" presetID="8" presetClass="emph" presetSubtype="0" repeatCount="indefinite" fill="hold" grpId="1" nodeType="withEffect">
                                  <p:stCondLst>
                                    <p:cond delay="0"/>
                                  </p:stCondLst>
                                  <p:childTnLst>
                                    <p:animRot by="21600000">
                                      <p:cBhvr>
                                        <p:cTn id="810" dur="3250" fill="hold"/>
                                        <p:tgtEl>
                                          <p:spTgt spid="150"/>
                                        </p:tgtEl>
                                        <p:attrNameLst>
                                          <p:attrName>r</p:attrName>
                                        </p:attrNameLst>
                                      </p:cBhvr>
                                    </p:animRot>
                                  </p:childTnLst>
                                </p:cTn>
                              </p:par>
                              <p:par>
                                <p:cTn id="811" presetID="8" presetClass="emph" presetSubtype="0" repeatCount="indefinite" fill="hold" grpId="1" nodeType="withEffect">
                                  <p:stCondLst>
                                    <p:cond delay="0"/>
                                  </p:stCondLst>
                                  <p:childTnLst>
                                    <p:animRot by="21600000">
                                      <p:cBhvr>
                                        <p:cTn id="812" dur="3250" fill="hold"/>
                                        <p:tgtEl>
                                          <p:spTgt spid="151"/>
                                        </p:tgtEl>
                                        <p:attrNameLst>
                                          <p:attrName>r</p:attrName>
                                        </p:attrNameLst>
                                      </p:cBhvr>
                                    </p:animRot>
                                  </p:childTnLst>
                                </p:cTn>
                              </p:par>
                              <p:par>
                                <p:cTn id="813" presetID="8" presetClass="emph" presetSubtype="0" repeatCount="indefinite" fill="hold" grpId="1" nodeType="withEffect">
                                  <p:stCondLst>
                                    <p:cond delay="0"/>
                                  </p:stCondLst>
                                  <p:childTnLst>
                                    <p:animRot by="21600000">
                                      <p:cBhvr>
                                        <p:cTn id="814" dur="3250" fill="hold"/>
                                        <p:tgtEl>
                                          <p:spTgt spid="152"/>
                                        </p:tgtEl>
                                        <p:attrNameLst>
                                          <p:attrName>r</p:attrName>
                                        </p:attrNameLst>
                                      </p:cBhvr>
                                    </p:animRot>
                                  </p:childTnLst>
                                </p:cTn>
                              </p:par>
                              <p:par>
                                <p:cTn id="815" presetID="8" presetClass="emph" presetSubtype="0" repeatCount="indefinite" fill="hold" grpId="1" nodeType="withEffect">
                                  <p:stCondLst>
                                    <p:cond delay="0"/>
                                  </p:stCondLst>
                                  <p:childTnLst>
                                    <p:animRot by="21600000">
                                      <p:cBhvr>
                                        <p:cTn id="816" dur="3250" fill="hold"/>
                                        <p:tgtEl>
                                          <p:spTgt spid="153"/>
                                        </p:tgtEl>
                                        <p:attrNameLst>
                                          <p:attrName>r</p:attrName>
                                        </p:attrNameLst>
                                      </p:cBhvr>
                                    </p:animRot>
                                  </p:childTnLst>
                                </p:cTn>
                              </p:par>
                              <p:par>
                                <p:cTn id="817" presetID="8" presetClass="emph" presetSubtype="0" repeatCount="indefinite" fill="hold" grpId="1" nodeType="withEffect">
                                  <p:stCondLst>
                                    <p:cond delay="0"/>
                                  </p:stCondLst>
                                  <p:childTnLst>
                                    <p:animRot by="21600000">
                                      <p:cBhvr>
                                        <p:cTn id="818" dur="3250" fill="hold"/>
                                        <p:tgtEl>
                                          <p:spTgt spid="154"/>
                                        </p:tgtEl>
                                        <p:attrNameLst>
                                          <p:attrName>r</p:attrName>
                                        </p:attrNameLst>
                                      </p:cBhvr>
                                    </p:animRot>
                                  </p:childTnLst>
                                </p:cTn>
                              </p:par>
                              <p:par>
                                <p:cTn id="819" presetID="8" presetClass="emph" presetSubtype="0" repeatCount="indefinite" fill="hold" grpId="1" nodeType="withEffect">
                                  <p:stCondLst>
                                    <p:cond delay="0"/>
                                  </p:stCondLst>
                                  <p:childTnLst>
                                    <p:animRot by="21600000">
                                      <p:cBhvr>
                                        <p:cTn id="820" dur="3250" fill="hold"/>
                                        <p:tgtEl>
                                          <p:spTgt spid="155"/>
                                        </p:tgtEl>
                                        <p:attrNameLst>
                                          <p:attrName>r</p:attrName>
                                        </p:attrNameLst>
                                      </p:cBhvr>
                                    </p:animRot>
                                  </p:childTnLst>
                                </p:cTn>
                              </p:par>
                              <p:par>
                                <p:cTn id="821" presetID="8" presetClass="emph" presetSubtype="0" repeatCount="indefinite" fill="hold" grpId="1" nodeType="withEffect">
                                  <p:stCondLst>
                                    <p:cond delay="0"/>
                                  </p:stCondLst>
                                  <p:childTnLst>
                                    <p:animRot by="21600000">
                                      <p:cBhvr>
                                        <p:cTn id="822" dur="3250" fill="hold"/>
                                        <p:tgtEl>
                                          <p:spTgt spid="156"/>
                                        </p:tgtEl>
                                        <p:attrNameLst>
                                          <p:attrName>r</p:attrName>
                                        </p:attrNameLst>
                                      </p:cBhvr>
                                    </p:animRot>
                                  </p:childTnLst>
                                </p:cTn>
                              </p:par>
                              <p:par>
                                <p:cTn id="823" presetID="8" presetClass="emph" presetSubtype="0" repeatCount="indefinite" fill="hold" grpId="1" nodeType="withEffect">
                                  <p:stCondLst>
                                    <p:cond delay="0"/>
                                  </p:stCondLst>
                                  <p:childTnLst>
                                    <p:animRot by="21600000">
                                      <p:cBhvr>
                                        <p:cTn id="824" dur="3250" fill="hold"/>
                                        <p:tgtEl>
                                          <p:spTgt spid="157"/>
                                        </p:tgtEl>
                                        <p:attrNameLst>
                                          <p:attrName>r</p:attrName>
                                        </p:attrNameLst>
                                      </p:cBhvr>
                                    </p:animRot>
                                  </p:childTnLst>
                                </p:cTn>
                              </p:par>
                              <p:par>
                                <p:cTn id="825" presetID="8" presetClass="emph" presetSubtype="0" repeatCount="indefinite" fill="hold" grpId="1" nodeType="withEffect">
                                  <p:stCondLst>
                                    <p:cond delay="0"/>
                                  </p:stCondLst>
                                  <p:childTnLst>
                                    <p:animRot by="21600000">
                                      <p:cBhvr>
                                        <p:cTn id="826" dur="3250" fill="hold"/>
                                        <p:tgtEl>
                                          <p:spTgt spid="158"/>
                                        </p:tgtEl>
                                        <p:attrNameLst>
                                          <p:attrName>r</p:attrName>
                                        </p:attrNameLst>
                                      </p:cBhvr>
                                    </p:animRot>
                                  </p:childTnLst>
                                </p:cTn>
                              </p:par>
                              <p:par>
                                <p:cTn id="827" presetID="8" presetClass="emph" presetSubtype="0" repeatCount="indefinite" fill="hold" grpId="1" nodeType="withEffect">
                                  <p:stCondLst>
                                    <p:cond delay="0"/>
                                  </p:stCondLst>
                                  <p:childTnLst>
                                    <p:animRot by="21600000">
                                      <p:cBhvr>
                                        <p:cTn id="828" dur="3250" fill="hold"/>
                                        <p:tgtEl>
                                          <p:spTgt spid="159"/>
                                        </p:tgtEl>
                                        <p:attrNameLst>
                                          <p:attrName>r</p:attrName>
                                        </p:attrNameLst>
                                      </p:cBhvr>
                                    </p:animRot>
                                  </p:childTnLst>
                                </p:cTn>
                              </p:par>
                              <p:par>
                                <p:cTn id="829" presetID="8" presetClass="emph" presetSubtype="0" repeatCount="indefinite" fill="hold" grpId="1" nodeType="withEffect">
                                  <p:stCondLst>
                                    <p:cond delay="0"/>
                                  </p:stCondLst>
                                  <p:childTnLst>
                                    <p:animRot by="21600000">
                                      <p:cBhvr>
                                        <p:cTn id="830" dur="3250" fill="hold"/>
                                        <p:tgtEl>
                                          <p:spTgt spid="160"/>
                                        </p:tgtEl>
                                        <p:attrNameLst>
                                          <p:attrName>r</p:attrName>
                                        </p:attrNameLst>
                                      </p:cBhvr>
                                    </p:animRot>
                                  </p:childTnLst>
                                </p:cTn>
                              </p:par>
                              <p:par>
                                <p:cTn id="831" presetID="8" presetClass="emph" presetSubtype="0" repeatCount="indefinite" fill="hold" grpId="1" nodeType="withEffect">
                                  <p:stCondLst>
                                    <p:cond delay="0"/>
                                  </p:stCondLst>
                                  <p:childTnLst>
                                    <p:animRot by="21600000">
                                      <p:cBhvr>
                                        <p:cTn id="832" dur="3250" fill="hold"/>
                                        <p:tgtEl>
                                          <p:spTgt spid="161"/>
                                        </p:tgtEl>
                                        <p:attrNameLst>
                                          <p:attrName>r</p:attrName>
                                        </p:attrNameLst>
                                      </p:cBhvr>
                                    </p:animRot>
                                  </p:childTnLst>
                                </p:cTn>
                              </p:par>
                              <p:par>
                                <p:cTn id="833" presetID="8" presetClass="emph" presetSubtype="0" repeatCount="indefinite" fill="hold" grpId="1" nodeType="withEffect">
                                  <p:stCondLst>
                                    <p:cond delay="0"/>
                                  </p:stCondLst>
                                  <p:childTnLst>
                                    <p:animRot by="21600000">
                                      <p:cBhvr>
                                        <p:cTn id="834" dur="3250" fill="hold"/>
                                        <p:tgtEl>
                                          <p:spTgt spid="162"/>
                                        </p:tgtEl>
                                        <p:attrNameLst>
                                          <p:attrName>r</p:attrName>
                                        </p:attrNameLst>
                                      </p:cBhvr>
                                    </p:animRot>
                                  </p:childTnLst>
                                </p:cTn>
                              </p:par>
                              <p:par>
                                <p:cTn id="835" presetID="8" presetClass="emph" presetSubtype="0" repeatCount="indefinite" fill="hold" grpId="1" nodeType="withEffect">
                                  <p:stCondLst>
                                    <p:cond delay="0"/>
                                  </p:stCondLst>
                                  <p:childTnLst>
                                    <p:animRot by="21600000">
                                      <p:cBhvr>
                                        <p:cTn id="836" dur="3250" fill="hold"/>
                                        <p:tgtEl>
                                          <p:spTgt spid="163"/>
                                        </p:tgtEl>
                                        <p:attrNameLst>
                                          <p:attrName>r</p:attrName>
                                        </p:attrNameLst>
                                      </p:cBhvr>
                                    </p:animRot>
                                  </p:childTnLst>
                                </p:cTn>
                              </p:par>
                              <p:par>
                                <p:cTn id="837" presetID="8" presetClass="emph" presetSubtype="0" repeatCount="indefinite" fill="hold" grpId="1" nodeType="withEffect">
                                  <p:stCondLst>
                                    <p:cond delay="0"/>
                                  </p:stCondLst>
                                  <p:childTnLst>
                                    <p:animRot by="21600000">
                                      <p:cBhvr>
                                        <p:cTn id="838" dur="3250" fill="hold"/>
                                        <p:tgtEl>
                                          <p:spTgt spid="164"/>
                                        </p:tgtEl>
                                        <p:attrNameLst>
                                          <p:attrName>r</p:attrName>
                                        </p:attrNameLst>
                                      </p:cBhvr>
                                    </p:animRot>
                                  </p:childTnLst>
                                </p:cTn>
                              </p:par>
                              <p:par>
                                <p:cTn id="839" presetID="8" presetClass="emph" presetSubtype="0" repeatCount="indefinite" fill="hold" grpId="1" nodeType="withEffect">
                                  <p:stCondLst>
                                    <p:cond delay="0"/>
                                  </p:stCondLst>
                                  <p:childTnLst>
                                    <p:animRot by="21600000">
                                      <p:cBhvr>
                                        <p:cTn id="840" dur="3250" fill="hold"/>
                                        <p:tgtEl>
                                          <p:spTgt spid="165"/>
                                        </p:tgtEl>
                                        <p:attrNameLst>
                                          <p:attrName>r</p:attrName>
                                        </p:attrNameLst>
                                      </p:cBhvr>
                                    </p:animRot>
                                  </p:childTnLst>
                                </p:cTn>
                              </p:par>
                              <p:par>
                                <p:cTn id="841" presetID="8" presetClass="emph" presetSubtype="0" repeatCount="indefinite" fill="hold" grpId="1" nodeType="withEffect">
                                  <p:stCondLst>
                                    <p:cond delay="0"/>
                                  </p:stCondLst>
                                  <p:childTnLst>
                                    <p:animRot by="21600000">
                                      <p:cBhvr>
                                        <p:cTn id="842" dur="3250" fill="hold"/>
                                        <p:tgtEl>
                                          <p:spTgt spid="166"/>
                                        </p:tgtEl>
                                        <p:attrNameLst>
                                          <p:attrName>r</p:attrName>
                                        </p:attrNameLst>
                                      </p:cBhvr>
                                    </p:animRot>
                                  </p:childTnLst>
                                </p:cTn>
                              </p:par>
                              <p:par>
                                <p:cTn id="843" presetID="8" presetClass="emph" presetSubtype="0" repeatCount="indefinite" fill="hold" grpId="1" nodeType="withEffect">
                                  <p:stCondLst>
                                    <p:cond delay="0"/>
                                  </p:stCondLst>
                                  <p:childTnLst>
                                    <p:animRot by="21600000">
                                      <p:cBhvr>
                                        <p:cTn id="844" dur="3250" fill="hold"/>
                                        <p:tgtEl>
                                          <p:spTgt spid="167"/>
                                        </p:tgtEl>
                                        <p:attrNameLst>
                                          <p:attrName>r</p:attrName>
                                        </p:attrNameLst>
                                      </p:cBhvr>
                                    </p:animRot>
                                  </p:childTnLst>
                                </p:cTn>
                              </p:par>
                              <p:par>
                                <p:cTn id="845" presetID="8" presetClass="emph" presetSubtype="0" repeatCount="indefinite" fill="hold" grpId="1" nodeType="withEffect">
                                  <p:stCondLst>
                                    <p:cond delay="0"/>
                                  </p:stCondLst>
                                  <p:childTnLst>
                                    <p:animRot by="21600000">
                                      <p:cBhvr>
                                        <p:cTn id="846" dur="3250" fill="hold"/>
                                        <p:tgtEl>
                                          <p:spTgt spid="168"/>
                                        </p:tgtEl>
                                        <p:attrNameLst>
                                          <p:attrName>r</p:attrName>
                                        </p:attrNameLst>
                                      </p:cBhvr>
                                    </p:animRot>
                                  </p:childTnLst>
                                </p:cTn>
                              </p:par>
                              <p:par>
                                <p:cTn id="847" presetID="8" presetClass="emph" presetSubtype="0" repeatCount="indefinite" fill="hold" grpId="1" nodeType="withEffect">
                                  <p:stCondLst>
                                    <p:cond delay="0"/>
                                  </p:stCondLst>
                                  <p:childTnLst>
                                    <p:animRot by="21600000">
                                      <p:cBhvr>
                                        <p:cTn id="848" dur="3250" fill="hold"/>
                                        <p:tgtEl>
                                          <p:spTgt spid="169"/>
                                        </p:tgtEl>
                                        <p:attrNameLst>
                                          <p:attrName>r</p:attrName>
                                        </p:attrNameLst>
                                      </p:cBhvr>
                                    </p:animRot>
                                  </p:childTnLst>
                                </p:cTn>
                              </p:par>
                              <p:par>
                                <p:cTn id="849" presetID="8" presetClass="emph" presetSubtype="0" repeatCount="indefinite" fill="hold" grpId="1" nodeType="withEffect">
                                  <p:stCondLst>
                                    <p:cond delay="0"/>
                                  </p:stCondLst>
                                  <p:childTnLst>
                                    <p:animRot by="21600000">
                                      <p:cBhvr>
                                        <p:cTn id="850" dur="3250" fill="hold"/>
                                        <p:tgtEl>
                                          <p:spTgt spid="170"/>
                                        </p:tgtEl>
                                        <p:attrNameLst>
                                          <p:attrName>r</p:attrName>
                                        </p:attrNameLst>
                                      </p:cBhvr>
                                    </p:animRot>
                                  </p:childTnLst>
                                </p:cTn>
                              </p:par>
                              <p:par>
                                <p:cTn id="851" presetID="8" presetClass="emph" presetSubtype="0" repeatCount="indefinite" fill="hold" grpId="1" nodeType="withEffect">
                                  <p:stCondLst>
                                    <p:cond delay="0"/>
                                  </p:stCondLst>
                                  <p:childTnLst>
                                    <p:animRot by="21600000">
                                      <p:cBhvr>
                                        <p:cTn id="852" dur="3250" fill="hold"/>
                                        <p:tgtEl>
                                          <p:spTgt spid="171"/>
                                        </p:tgtEl>
                                        <p:attrNameLst>
                                          <p:attrName>r</p:attrName>
                                        </p:attrNameLst>
                                      </p:cBhvr>
                                    </p:animRot>
                                  </p:childTnLst>
                                </p:cTn>
                              </p:par>
                              <p:par>
                                <p:cTn id="853" presetID="8" presetClass="emph" presetSubtype="0" repeatCount="indefinite" fill="hold" grpId="1" nodeType="withEffect">
                                  <p:stCondLst>
                                    <p:cond delay="0"/>
                                  </p:stCondLst>
                                  <p:childTnLst>
                                    <p:animRot by="21600000">
                                      <p:cBhvr>
                                        <p:cTn id="854" dur="3250" fill="hold"/>
                                        <p:tgtEl>
                                          <p:spTgt spid="172"/>
                                        </p:tgtEl>
                                        <p:attrNameLst>
                                          <p:attrName>r</p:attrName>
                                        </p:attrNameLst>
                                      </p:cBhvr>
                                    </p:animRot>
                                  </p:childTnLst>
                                </p:cTn>
                              </p:par>
                              <p:par>
                                <p:cTn id="855" presetID="8" presetClass="emph" presetSubtype="0" repeatCount="indefinite" fill="hold" grpId="1" nodeType="withEffect">
                                  <p:stCondLst>
                                    <p:cond delay="0"/>
                                  </p:stCondLst>
                                  <p:childTnLst>
                                    <p:animRot by="21600000">
                                      <p:cBhvr>
                                        <p:cTn id="856" dur="3250" fill="hold"/>
                                        <p:tgtEl>
                                          <p:spTgt spid="173"/>
                                        </p:tgtEl>
                                        <p:attrNameLst>
                                          <p:attrName>r</p:attrName>
                                        </p:attrNameLst>
                                      </p:cBhvr>
                                    </p:animRot>
                                  </p:childTnLst>
                                </p:cTn>
                              </p:par>
                              <p:par>
                                <p:cTn id="857" presetID="8" presetClass="emph" presetSubtype="0" repeatCount="indefinite" fill="hold" grpId="1" nodeType="withEffect">
                                  <p:stCondLst>
                                    <p:cond delay="0"/>
                                  </p:stCondLst>
                                  <p:childTnLst>
                                    <p:animRot by="21600000">
                                      <p:cBhvr>
                                        <p:cTn id="858" dur="3250" fill="hold"/>
                                        <p:tgtEl>
                                          <p:spTgt spid="174"/>
                                        </p:tgtEl>
                                        <p:attrNameLst>
                                          <p:attrName>r</p:attrName>
                                        </p:attrNameLst>
                                      </p:cBhvr>
                                    </p:animRot>
                                  </p:childTnLst>
                                </p:cTn>
                              </p:par>
                              <p:par>
                                <p:cTn id="859" presetID="8" presetClass="emph" presetSubtype="0" repeatCount="indefinite" fill="hold" grpId="1" nodeType="withEffect">
                                  <p:stCondLst>
                                    <p:cond delay="0"/>
                                  </p:stCondLst>
                                  <p:childTnLst>
                                    <p:animRot by="21600000">
                                      <p:cBhvr>
                                        <p:cTn id="860" dur="3250" fill="hold"/>
                                        <p:tgtEl>
                                          <p:spTgt spid="175"/>
                                        </p:tgtEl>
                                        <p:attrNameLst>
                                          <p:attrName>r</p:attrName>
                                        </p:attrNameLst>
                                      </p:cBhvr>
                                    </p:animRot>
                                  </p:childTnLst>
                                </p:cTn>
                              </p:par>
                              <p:par>
                                <p:cTn id="861" presetID="8" presetClass="emph" presetSubtype="0" repeatCount="indefinite" fill="hold" grpId="1" nodeType="withEffect">
                                  <p:stCondLst>
                                    <p:cond delay="0"/>
                                  </p:stCondLst>
                                  <p:childTnLst>
                                    <p:animRot by="21600000">
                                      <p:cBhvr>
                                        <p:cTn id="862" dur="3250" fill="hold"/>
                                        <p:tgtEl>
                                          <p:spTgt spid="176"/>
                                        </p:tgtEl>
                                        <p:attrNameLst>
                                          <p:attrName>r</p:attrName>
                                        </p:attrNameLst>
                                      </p:cBhvr>
                                    </p:animRot>
                                  </p:childTnLst>
                                </p:cTn>
                              </p:par>
                              <p:par>
                                <p:cTn id="863" presetID="8" presetClass="emph" presetSubtype="0" repeatCount="indefinite" fill="hold" grpId="1" nodeType="withEffect">
                                  <p:stCondLst>
                                    <p:cond delay="0"/>
                                  </p:stCondLst>
                                  <p:childTnLst>
                                    <p:animRot by="21600000">
                                      <p:cBhvr>
                                        <p:cTn id="864" dur="3250" fill="hold"/>
                                        <p:tgtEl>
                                          <p:spTgt spid="177"/>
                                        </p:tgtEl>
                                        <p:attrNameLst>
                                          <p:attrName>r</p:attrName>
                                        </p:attrNameLst>
                                      </p:cBhvr>
                                    </p:animRot>
                                  </p:childTnLst>
                                </p:cTn>
                              </p:par>
                              <p:par>
                                <p:cTn id="865" presetID="8" presetClass="emph" presetSubtype="0" repeatCount="indefinite" fill="hold" grpId="1" nodeType="withEffect">
                                  <p:stCondLst>
                                    <p:cond delay="0"/>
                                  </p:stCondLst>
                                  <p:childTnLst>
                                    <p:animRot by="21600000">
                                      <p:cBhvr>
                                        <p:cTn id="866" dur="3250" fill="hold"/>
                                        <p:tgtEl>
                                          <p:spTgt spid="178"/>
                                        </p:tgtEl>
                                        <p:attrNameLst>
                                          <p:attrName>r</p:attrName>
                                        </p:attrNameLst>
                                      </p:cBhvr>
                                    </p:animRot>
                                  </p:childTnLst>
                                </p:cTn>
                              </p:par>
                              <p:par>
                                <p:cTn id="867" presetID="8" presetClass="emph" presetSubtype="0" repeatCount="indefinite" fill="hold" grpId="1" nodeType="withEffect">
                                  <p:stCondLst>
                                    <p:cond delay="0"/>
                                  </p:stCondLst>
                                  <p:childTnLst>
                                    <p:animRot by="21600000">
                                      <p:cBhvr>
                                        <p:cTn id="868" dur="3250" fill="hold"/>
                                        <p:tgtEl>
                                          <p:spTgt spid="179"/>
                                        </p:tgtEl>
                                        <p:attrNameLst>
                                          <p:attrName>r</p:attrName>
                                        </p:attrNameLst>
                                      </p:cBhvr>
                                    </p:animRot>
                                  </p:childTnLst>
                                </p:cTn>
                              </p:par>
                              <p:par>
                                <p:cTn id="869" presetID="8" presetClass="emph" presetSubtype="0" repeatCount="indefinite" fill="hold" grpId="1" nodeType="withEffect">
                                  <p:stCondLst>
                                    <p:cond delay="0"/>
                                  </p:stCondLst>
                                  <p:childTnLst>
                                    <p:animRot by="21600000">
                                      <p:cBhvr>
                                        <p:cTn id="870" dur="3250" fill="hold"/>
                                        <p:tgtEl>
                                          <p:spTgt spid="180"/>
                                        </p:tgtEl>
                                        <p:attrNameLst>
                                          <p:attrName>r</p:attrName>
                                        </p:attrNameLst>
                                      </p:cBhvr>
                                    </p:animRot>
                                  </p:childTnLst>
                                </p:cTn>
                              </p:par>
                              <p:par>
                                <p:cTn id="871" presetID="8" presetClass="emph" presetSubtype="0" repeatCount="indefinite" fill="hold" grpId="1" nodeType="withEffect">
                                  <p:stCondLst>
                                    <p:cond delay="0"/>
                                  </p:stCondLst>
                                  <p:childTnLst>
                                    <p:animRot by="21600000">
                                      <p:cBhvr>
                                        <p:cTn id="872" dur="3250" fill="hold"/>
                                        <p:tgtEl>
                                          <p:spTgt spid="181"/>
                                        </p:tgtEl>
                                        <p:attrNameLst>
                                          <p:attrName>r</p:attrName>
                                        </p:attrNameLst>
                                      </p:cBhvr>
                                    </p:animRot>
                                  </p:childTnLst>
                                </p:cTn>
                              </p:par>
                              <p:par>
                                <p:cTn id="873" presetID="8" presetClass="emph" presetSubtype="0" repeatCount="indefinite" fill="hold" grpId="1" nodeType="withEffect">
                                  <p:stCondLst>
                                    <p:cond delay="0"/>
                                  </p:stCondLst>
                                  <p:childTnLst>
                                    <p:animRot by="21600000">
                                      <p:cBhvr>
                                        <p:cTn id="874" dur="3250" fill="hold"/>
                                        <p:tgtEl>
                                          <p:spTgt spid="182"/>
                                        </p:tgtEl>
                                        <p:attrNameLst>
                                          <p:attrName>r</p:attrName>
                                        </p:attrNameLst>
                                      </p:cBhvr>
                                    </p:animRot>
                                  </p:childTnLst>
                                </p:cTn>
                              </p:par>
                              <p:par>
                                <p:cTn id="875" presetID="8" presetClass="emph" presetSubtype="0" repeatCount="indefinite" fill="hold" grpId="1" nodeType="withEffect">
                                  <p:stCondLst>
                                    <p:cond delay="0"/>
                                  </p:stCondLst>
                                  <p:childTnLst>
                                    <p:animRot by="21600000">
                                      <p:cBhvr>
                                        <p:cTn id="876" dur="3250" fill="hold"/>
                                        <p:tgtEl>
                                          <p:spTgt spid="183"/>
                                        </p:tgtEl>
                                        <p:attrNameLst>
                                          <p:attrName>r</p:attrName>
                                        </p:attrNameLst>
                                      </p:cBhvr>
                                    </p:animRot>
                                  </p:childTnLst>
                                </p:cTn>
                              </p:par>
                              <p:par>
                                <p:cTn id="877" presetID="8" presetClass="emph" presetSubtype="0" repeatCount="indefinite" fill="hold" grpId="1" nodeType="withEffect">
                                  <p:stCondLst>
                                    <p:cond delay="0"/>
                                  </p:stCondLst>
                                  <p:childTnLst>
                                    <p:animRot by="21600000">
                                      <p:cBhvr>
                                        <p:cTn id="878" dur="3250" fill="hold"/>
                                        <p:tgtEl>
                                          <p:spTgt spid="184"/>
                                        </p:tgtEl>
                                        <p:attrNameLst>
                                          <p:attrName>r</p:attrName>
                                        </p:attrNameLst>
                                      </p:cBhvr>
                                    </p:animRot>
                                  </p:childTnLst>
                                </p:cTn>
                              </p:par>
                              <p:par>
                                <p:cTn id="879" presetID="8" presetClass="emph" presetSubtype="0" repeatCount="indefinite" fill="hold" grpId="1" nodeType="withEffect">
                                  <p:stCondLst>
                                    <p:cond delay="0"/>
                                  </p:stCondLst>
                                  <p:childTnLst>
                                    <p:animRot by="21600000">
                                      <p:cBhvr>
                                        <p:cTn id="880" dur="3250" fill="hold"/>
                                        <p:tgtEl>
                                          <p:spTgt spid="185"/>
                                        </p:tgtEl>
                                        <p:attrNameLst>
                                          <p:attrName>r</p:attrName>
                                        </p:attrNameLst>
                                      </p:cBhvr>
                                    </p:animRot>
                                  </p:childTnLst>
                                </p:cTn>
                              </p:par>
                              <p:par>
                                <p:cTn id="881" presetID="8" presetClass="emph" presetSubtype="0" repeatCount="indefinite" fill="hold" grpId="1" nodeType="withEffect">
                                  <p:stCondLst>
                                    <p:cond delay="0"/>
                                  </p:stCondLst>
                                  <p:childTnLst>
                                    <p:animRot by="21600000">
                                      <p:cBhvr>
                                        <p:cTn id="882" dur="3250" fill="hold"/>
                                        <p:tgtEl>
                                          <p:spTgt spid="186"/>
                                        </p:tgtEl>
                                        <p:attrNameLst>
                                          <p:attrName>r</p:attrName>
                                        </p:attrNameLst>
                                      </p:cBhvr>
                                    </p:animRot>
                                  </p:childTnLst>
                                </p:cTn>
                              </p:par>
                              <p:par>
                                <p:cTn id="883" presetID="8" presetClass="emph" presetSubtype="0" repeatCount="indefinite" fill="hold" grpId="1" nodeType="withEffect">
                                  <p:stCondLst>
                                    <p:cond delay="0"/>
                                  </p:stCondLst>
                                  <p:childTnLst>
                                    <p:animRot by="21600000">
                                      <p:cBhvr>
                                        <p:cTn id="884" dur="3250" fill="hold"/>
                                        <p:tgtEl>
                                          <p:spTgt spid="187"/>
                                        </p:tgtEl>
                                        <p:attrNameLst>
                                          <p:attrName>r</p:attrName>
                                        </p:attrNameLst>
                                      </p:cBhvr>
                                    </p:animRot>
                                  </p:childTnLst>
                                </p:cTn>
                              </p:par>
                              <p:par>
                                <p:cTn id="885" presetID="8" presetClass="emph" presetSubtype="0" repeatCount="indefinite" fill="hold" grpId="1" nodeType="withEffect">
                                  <p:stCondLst>
                                    <p:cond delay="0"/>
                                  </p:stCondLst>
                                  <p:childTnLst>
                                    <p:animRot by="21600000">
                                      <p:cBhvr>
                                        <p:cTn id="886" dur="3250" fill="hold"/>
                                        <p:tgtEl>
                                          <p:spTgt spid="188"/>
                                        </p:tgtEl>
                                        <p:attrNameLst>
                                          <p:attrName>r</p:attrName>
                                        </p:attrNameLst>
                                      </p:cBhvr>
                                    </p:animRot>
                                  </p:childTnLst>
                                </p:cTn>
                              </p:par>
                              <p:par>
                                <p:cTn id="887" presetID="8" presetClass="emph" presetSubtype="0" repeatCount="indefinite" fill="hold" grpId="1" nodeType="withEffect">
                                  <p:stCondLst>
                                    <p:cond delay="0"/>
                                  </p:stCondLst>
                                  <p:childTnLst>
                                    <p:animRot by="21600000">
                                      <p:cBhvr>
                                        <p:cTn id="888" dur="3250" fill="hold"/>
                                        <p:tgtEl>
                                          <p:spTgt spid="189"/>
                                        </p:tgtEl>
                                        <p:attrNameLst>
                                          <p:attrName>r</p:attrName>
                                        </p:attrNameLst>
                                      </p:cBhvr>
                                    </p:animRot>
                                  </p:childTnLst>
                                </p:cTn>
                              </p:par>
                              <p:par>
                                <p:cTn id="889" presetID="8" presetClass="emph" presetSubtype="0" repeatCount="indefinite" fill="hold" grpId="1" nodeType="withEffect">
                                  <p:stCondLst>
                                    <p:cond delay="0"/>
                                  </p:stCondLst>
                                  <p:childTnLst>
                                    <p:animRot by="21600000">
                                      <p:cBhvr>
                                        <p:cTn id="890" dur="3250" fill="hold"/>
                                        <p:tgtEl>
                                          <p:spTgt spid="190"/>
                                        </p:tgtEl>
                                        <p:attrNameLst>
                                          <p:attrName>r</p:attrName>
                                        </p:attrNameLst>
                                      </p:cBhvr>
                                    </p:animRot>
                                  </p:childTnLst>
                                </p:cTn>
                              </p:par>
                              <p:par>
                                <p:cTn id="891" presetID="8" presetClass="emph" presetSubtype="0" repeatCount="indefinite" fill="hold" grpId="1" nodeType="withEffect">
                                  <p:stCondLst>
                                    <p:cond delay="0"/>
                                  </p:stCondLst>
                                  <p:childTnLst>
                                    <p:animRot by="21600000">
                                      <p:cBhvr>
                                        <p:cTn id="892" dur="3250" fill="hold"/>
                                        <p:tgtEl>
                                          <p:spTgt spid="191"/>
                                        </p:tgtEl>
                                        <p:attrNameLst>
                                          <p:attrName>r</p:attrName>
                                        </p:attrNameLst>
                                      </p:cBhvr>
                                    </p:animRot>
                                  </p:childTnLst>
                                </p:cTn>
                              </p:par>
                              <p:par>
                                <p:cTn id="893" presetID="8" presetClass="emph" presetSubtype="0" repeatCount="indefinite" fill="hold" grpId="1" nodeType="withEffect">
                                  <p:stCondLst>
                                    <p:cond delay="0"/>
                                  </p:stCondLst>
                                  <p:childTnLst>
                                    <p:animRot by="21600000">
                                      <p:cBhvr>
                                        <p:cTn id="894" dur="3250" fill="hold"/>
                                        <p:tgtEl>
                                          <p:spTgt spid="192"/>
                                        </p:tgtEl>
                                        <p:attrNameLst>
                                          <p:attrName>r</p:attrName>
                                        </p:attrNameLst>
                                      </p:cBhvr>
                                    </p:animRot>
                                  </p:childTnLst>
                                </p:cTn>
                              </p:par>
                              <p:par>
                                <p:cTn id="895" presetID="8" presetClass="emph" presetSubtype="0" repeatCount="indefinite" fill="hold" grpId="1" nodeType="withEffect">
                                  <p:stCondLst>
                                    <p:cond delay="0"/>
                                  </p:stCondLst>
                                  <p:childTnLst>
                                    <p:animRot by="21600000">
                                      <p:cBhvr>
                                        <p:cTn id="896" dur="3250" fill="hold"/>
                                        <p:tgtEl>
                                          <p:spTgt spid="193"/>
                                        </p:tgtEl>
                                        <p:attrNameLst>
                                          <p:attrName>r</p:attrName>
                                        </p:attrNameLst>
                                      </p:cBhvr>
                                    </p:animRot>
                                  </p:childTnLst>
                                </p:cTn>
                              </p:par>
                              <p:par>
                                <p:cTn id="897" presetID="8" presetClass="emph" presetSubtype="0" repeatCount="indefinite" fill="hold" grpId="1" nodeType="withEffect">
                                  <p:stCondLst>
                                    <p:cond delay="0"/>
                                  </p:stCondLst>
                                  <p:childTnLst>
                                    <p:animRot by="21600000">
                                      <p:cBhvr>
                                        <p:cTn id="898" dur="3250" fill="hold"/>
                                        <p:tgtEl>
                                          <p:spTgt spid="194"/>
                                        </p:tgtEl>
                                        <p:attrNameLst>
                                          <p:attrName>r</p:attrName>
                                        </p:attrNameLst>
                                      </p:cBhvr>
                                    </p:animRot>
                                  </p:childTnLst>
                                </p:cTn>
                              </p:par>
                              <p:par>
                                <p:cTn id="899" presetID="8" presetClass="emph" presetSubtype="0" repeatCount="indefinite" fill="hold" grpId="1" nodeType="withEffect">
                                  <p:stCondLst>
                                    <p:cond delay="0"/>
                                  </p:stCondLst>
                                  <p:childTnLst>
                                    <p:animRot by="21600000">
                                      <p:cBhvr>
                                        <p:cTn id="900" dur="3250" fill="hold"/>
                                        <p:tgtEl>
                                          <p:spTgt spid="195"/>
                                        </p:tgtEl>
                                        <p:attrNameLst>
                                          <p:attrName>r</p:attrName>
                                        </p:attrNameLst>
                                      </p:cBhvr>
                                    </p:animRot>
                                  </p:childTnLst>
                                </p:cTn>
                              </p:par>
                              <p:par>
                                <p:cTn id="901" presetID="8" presetClass="emph" presetSubtype="0" repeatCount="indefinite" fill="hold" grpId="1" nodeType="withEffect">
                                  <p:stCondLst>
                                    <p:cond delay="0"/>
                                  </p:stCondLst>
                                  <p:childTnLst>
                                    <p:animRot by="21600000">
                                      <p:cBhvr>
                                        <p:cTn id="902" dur="3250" fill="hold"/>
                                        <p:tgtEl>
                                          <p:spTgt spid="196"/>
                                        </p:tgtEl>
                                        <p:attrNameLst>
                                          <p:attrName>r</p:attrName>
                                        </p:attrNameLst>
                                      </p:cBhvr>
                                    </p:animRot>
                                  </p:childTnLst>
                                </p:cTn>
                              </p:par>
                              <p:par>
                                <p:cTn id="903" presetID="8" presetClass="emph" presetSubtype="0" repeatCount="indefinite" fill="hold" grpId="1" nodeType="withEffect">
                                  <p:stCondLst>
                                    <p:cond delay="0"/>
                                  </p:stCondLst>
                                  <p:childTnLst>
                                    <p:animRot by="21600000">
                                      <p:cBhvr>
                                        <p:cTn id="904" dur="3250" fill="hold"/>
                                        <p:tgtEl>
                                          <p:spTgt spid="197"/>
                                        </p:tgtEl>
                                        <p:attrNameLst>
                                          <p:attrName>r</p:attrName>
                                        </p:attrNameLst>
                                      </p:cBhvr>
                                    </p:animRot>
                                  </p:childTnLst>
                                </p:cTn>
                              </p:par>
                              <p:par>
                                <p:cTn id="905" presetID="8" presetClass="emph" presetSubtype="0" repeatCount="indefinite" fill="hold" grpId="1" nodeType="withEffect">
                                  <p:stCondLst>
                                    <p:cond delay="0"/>
                                  </p:stCondLst>
                                  <p:childTnLst>
                                    <p:animRot by="21600000">
                                      <p:cBhvr>
                                        <p:cTn id="906" dur="3250" fill="hold"/>
                                        <p:tgtEl>
                                          <p:spTgt spid="198"/>
                                        </p:tgtEl>
                                        <p:attrNameLst>
                                          <p:attrName>r</p:attrName>
                                        </p:attrNameLst>
                                      </p:cBhvr>
                                    </p:animRot>
                                  </p:childTnLst>
                                </p:cTn>
                              </p:par>
                            </p:childTnLst>
                          </p:cTn>
                        </p:par>
                        <p:par>
                          <p:cTn id="907" fill="hold">
                            <p:stCondLst>
                              <p:cond delay="3250"/>
                            </p:stCondLst>
                            <p:childTnLst>
                              <p:par>
                                <p:cTn id="908" presetID="23" presetClass="exit" presetSubtype="16" fill="hold" grpId="2" nodeType="afterEffect">
                                  <p:stCondLst>
                                    <p:cond delay="0"/>
                                  </p:stCondLst>
                                  <p:childTnLst>
                                    <p:anim calcmode="lin" valueType="num">
                                      <p:cBhvr>
                                        <p:cTn id="909" dur="3250"/>
                                        <p:tgtEl>
                                          <p:spTgt spid="135"/>
                                        </p:tgtEl>
                                        <p:attrNameLst>
                                          <p:attrName>ppt_w</p:attrName>
                                        </p:attrNameLst>
                                      </p:cBhvr>
                                      <p:tavLst>
                                        <p:tav tm="0">
                                          <p:val>
                                            <p:strVal val="ppt_w"/>
                                          </p:val>
                                        </p:tav>
                                        <p:tav tm="100000">
                                          <p:val>
                                            <p:strVal val="4*ppt_w"/>
                                          </p:val>
                                        </p:tav>
                                      </p:tavLst>
                                    </p:anim>
                                    <p:anim calcmode="lin" valueType="num">
                                      <p:cBhvr>
                                        <p:cTn id="910" dur="3250"/>
                                        <p:tgtEl>
                                          <p:spTgt spid="135"/>
                                        </p:tgtEl>
                                        <p:attrNameLst>
                                          <p:attrName>ppt_h</p:attrName>
                                        </p:attrNameLst>
                                      </p:cBhvr>
                                      <p:tavLst>
                                        <p:tav tm="0">
                                          <p:val>
                                            <p:strVal val="ppt_h"/>
                                          </p:val>
                                        </p:tav>
                                        <p:tav tm="100000">
                                          <p:val>
                                            <p:strVal val="4*ppt_h"/>
                                          </p:val>
                                        </p:tav>
                                      </p:tavLst>
                                    </p:anim>
                                    <p:set>
                                      <p:cBhvr>
                                        <p:cTn id="911" dur="1" fill="hold">
                                          <p:stCondLst>
                                            <p:cond delay="3249"/>
                                          </p:stCondLst>
                                        </p:cTn>
                                        <p:tgtEl>
                                          <p:spTgt spid="135"/>
                                        </p:tgtEl>
                                        <p:attrNameLst>
                                          <p:attrName>style.visibility</p:attrName>
                                        </p:attrNameLst>
                                      </p:cBhvr>
                                      <p:to>
                                        <p:strVal val="hidden"/>
                                      </p:to>
                                    </p:set>
                                  </p:childTnLst>
                                </p:cTn>
                              </p:par>
                              <p:par>
                                <p:cTn id="912" presetID="23" presetClass="exit" presetSubtype="16" fill="hold" grpId="2" nodeType="withEffect">
                                  <p:stCondLst>
                                    <p:cond delay="0"/>
                                  </p:stCondLst>
                                  <p:childTnLst>
                                    <p:anim calcmode="lin" valueType="num">
                                      <p:cBhvr>
                                        <p:cTn id="913" dur="3250"/>
                                        <p:tgtEl>
                                          <p:spTgt spid="136"/>
                                        </p:tgtEl>
                                        <p:attrNameLst>
                                          <p:attrName>ppt_w</p:attrName>
                                        </p:attrNameLst>
                                      </p:cBhvr>
                                      <p:tavLst>
                                        <p:tav tm="0">
                                          <p:val>
                                            <p:strVal val="ppt_w"/>
                                          </p:val>
                                        </p:tav>
                                        <p:tav tm="100000">
                                          <p:val>
                                            <p:strVal val="4*ppt_w"/>
                                          </p:val>
                                        </p:tav>
                                      </p:tavLst>
                                    </p:anim>
                                    <p:anim calcmode="lin" valueType="num">
                                      <p:cBhvr>
                                        <p:cTn id="914" dur="3250"/>
                                        <p:tgtEl>
                                          <p:spTgt spid="136"/>
                                        </p:tgtEl>
                                        <p:attrNameLst>
                                          <p:attrName>ppt_h</p:attrName>
                                        </p:attrNameLst>
                                      </p:cBhvr>
                                      <p:tavLst>
                                        <p:tav tm="0">
                                          <p:val>
                                            <p:strVal val="ppt_h"/>
                                          </p:val>
                                        </p:tav>
                                        <p:tav tm="100000">
                                          <p:val>
                                            <p:strVal val="4*ppt_h"/>
                                          </p:val>
                                        </p:tav>
                                      </p:tavLst>
                                    </p:anim>
                                    <p:set>
                                      <p:cBhvr>
                                        <p:cTn id="915" dur="1" fill="hold">
                                          <p:stCondLst>
                                            <p:cond delay="3249"/>
                                          </p:stCondLst>
                                        </p:cTn>
                                        <p:tgtEl>
                                          <p:spTgt spid="136"/>
                                        </p:tgtEl>
                                        <p:attrNameLst>
                                          <p:attrName>style.visibility</p:attrName>
                                        </p:attrNameLst>
                                      </p:cBhvr>
                                      <p:to>
                                        <p:strVal val="hidden"/>
                                      </p:to>
                                    </p:set>
                                  </p:childTnLst>
                                </p:cTn>
                              </p:par>
                              <p:par>
                                <p:cTn id="916" presetID="23" presetClass="exit" presetSubtype="16" fill="hold" grpId="2" nodeType="withEffect">
                                  <p:stCondLst>
                                    <p:cond delay="0"/>
                                  </p:stCondLst>
                                  <p:childTnLst>
                                    <p:anim calcmode="lin" valueType="num">
                                      <p:cBhvr>
                                        <p:cTn id="917" dur="3250"/>
                                        <p:tgtEl>
                                          <p:spTgt spid="137"/>
                                        </p:tgtEl>
                                        <p:attrNameLst>
                                          <p:attrName>ppt_w</p:attrName>
                                        </p:attrNameLst>
                                      </p:cBhvr>
                                      <p:tavLst>
                                        <p:tav tm="0">
                                          <p:val>
                                            <p:strVal val="ppt_w"/>
                                          </p:val>
                                        </p:tav>
                                        <p:tav tm="100000">
                                          <p:val>
                                            <p:strVal val="4*ppt_w"/>
                                          </p:val>
                                        </p:tav>
                                      </p:tavLst>
                                    </p:anim>
                                    <p:anim calcmode="lin" valueType="num">
                                      <p:cBhvr>
                                        <p:cTn id="918" dur="3250"/>
                                        <p:tgtEl>
                                          <p:spTgt spid="137"/>
                                        </p:tgtEl>
                                        <p:attrNameLst>
                                          <p:attrName>ppt_h</p:attrName>
                                        </p:attrNameLst>
                                      </p:cBhvr>
                                      <p:tavLst>
                                        <p:tav tm="0">
                                          <p:val>
                                            <p:strVal val="ppt_h"/>
                                          </p:val>
                                        </p:tav>
                                        <p:tav tm="100000">
                                          <p:val>
                                            <p:strVal val="4*ppt_h"/>
                                          </p:val>
                                        </p:tav>
                                      </p:tavLst>
                                    </p:anim>
                                    <p:set>
                                      <p:cBhvr>
                                        <p:cTn id="919" dur="1" fill="hold">
                                          <p:stCondLst>
                                            <p:cond delay="3249"/>
                                          </p:stCondLst>
                                        </p:cTn>
                                        <p:tgtEl>
                                          <p:spTgt spid="137"/>
                                        </p:tgtEl>
                                        <p:attrNameLst>
                                          <p:attrName>style.visibility</p:attrName>
                                        </p:attrNameLst>
                                      </p:cBhvr>
                                      <p:to>
                                        <p:strVal val="hidden"/>
                                      </p:to>
                                    </p:set>
                                  </p:childTnLst>
                                </p:cTn>
                              </p:par>
                              <p:par>
                                <p:cTn id="920" presetID="23" presetClass="exit" presetSubtype="16" fill="hold" grpId="2" nodeType="withEffect">
                                  <p:stCondLst>
                                    <p:cond delay="0"/>
                                  </p:stCondLst>
                                  <p:childTnLst>
                                    <p:anim calcmode="lin" valueType="num">
                                      <p:cBhvr>
                                        <p:cTn id="921" dur="3250"/>
                                        <p:tgtEl>
                                          <p:spTgt spid="138"/>
                                        </p:tgtEl>
                                        <p:attrNameLst>
                                          <p:attrName>ppt_w</p:attrName>
                                        </p:attrNameLst>
                                      </p:cBhvr>
                                      <p:tavLst>
                                        <p:tav tm="0">
                                          <p:val>
                                            <p:strVal val="ppt_w"/>
                                          </p:val>
                                        </p:tav>
                                        <p:tav tm="100000">
                                          <p:val>
                                            <p:strVal val="4*ppt_w"/>
                                          </p:val>
                                        </p:tav>
                                      </p:tavLst>
                                    </p:anim>
                                    <p:anim calcmode="lin" valueType="num">
                                      <p:cBhvr>
                                        <p:cTn id="922" dur="3250"/>
                                        <p:tgtEl>
                                          <p:spTgt spid="138"/>
                                        </p:tgtEl>
                                        <p:attrNameLst>
                                          <p:attrName>ppt_h</p:attrName>
                                        </p:attrNameLst>
                                      </p:cBhvr>
                                      <p:tavLst>
                                        <p:tav tm="0">
                                          <p:val>
                                            <p:strVal val="ppt_h"/>
                                          </p:val>
                                        </p:tav>
                                        <p:tav tm="100000">
                                          <p:val>
                                            <p:strVal val="4*ppt_h"/>
                                          </p:val>
                                        </p:tav>
                                      </p:tavLst>
                                    </p:anim>
                                    <p:set>
                                      <p:cBhvr>
                                        <p:cTn id="923" dur="1" fill="hold">
                                          <p:stCondLst>
                                            <p:cond delay="3249"/>
                                          </p:stCondLst>
                                        </p:cTn>
                                        <p:tgtEl>
                                          <p:spTgt spid="138"/>
                                        </p:tgtEl>
                                        <p:attrNameLst>
                                          <p:attrName>style.visibility</p:attrName>
                                        </p:attrNameLst>
                                      </p:cBhvr>
                                      <p:to>
                                        <p:strVal val="hidden"/>
                                      </p:to>
                                    </p:set>
                                  </p:childTnLst>
                                </p:cTn>
                              </p:par>
                              <p:par>
                                <p:cTn id="924" presetID="23" presetClass="exit" presetSubtype="16" fill="hold" grpId="2" nodeType="withEffect">
                                  <p:stCondLst>
                                    <p:cond delay="0"/>
                                  </p:stCondLst>
                                  <p:childTnLst>
                                    <p:anim calcmode="lin" valueType="num">
                                      <p:cBhvr>
                                        <p:cTn id="925" dur="3250"/>
                                        <p:tgtEl>
                                          <p:spTgt spid="139"/>
                                        </p:tgtEl>
                                        <p:attrNameLst>
                                          <p:attrName>ppt_w</p:attrName>
                                        </p:attrNameLst>
                                      </p:cBhvr>
                                      <p:tavLst>
                                        <p:tav tm="0">
                                          <p:val>
                                            <p:strVal val="ppt_w"/>
                                          </p:val>
                                        </p:tav>
                                        <p:tav tm="100000">
                                          <p:val>
                                            <p:strVal val="4*ppt_w"/>
                                          </p:val>
                                        </p:tav>
                                      </p:tavLst>
                                    </p:anim>
                                    <p:anim calcmode="lin" valueType="num">
                                      <p:cBhvr>
                                        <p:cTn id="926" dur="3250"/>
                                        <p:tgtEl>
                                          <p:spTgt spid="139"/>
                                        </p:tgtEl>
                                        <p:attrNameLst>
                                          <p:attrName>ppt_h</p:attrName>
                                        </p:attrNameLst>
                                      </p:cBhvr>
                                      <p:tavLst>
                                        <p:tav tm="0">
                                          <p:val>
                                            <p:strVal val="ppt_h"/>
                                          </p:val>
                                        </p:tav>
                                        <p:tav tm="100000">
                                          <p:val>
                                            <p:strVal val="4*ppt_h"/>
                                          </p:val>
                                        </p:tav>
                                      </p:tavLst>
                                    </p:anim>
                                    <p:set>
                                      <p:cBhvr>
                                        <p:cTn id="927" dur="1" fill="hold">
                                          <p:stCondLst>
                                            <p:cond delay="3249"/>
                                          </p:stCondLst>
                                        </p:cTn>
                                        <p:tgtEl>
                                          <p:spTgt spid="139"/>
                                        </p:tgtEl>
                                        <p:attrNameLst>
                                          <p:attrName>style.visibility</p:attrName>
                                        </p:attrNameLst>
                                      </p:cBhvr>
                                      <p:to>
                                        <p:strVal val="hidden"/>
                                      </p:to>
                                    </p:set>
                                  </p:childTnLst>
                                </p:cTn>
                              </p:par>
                              <p:par>
                                <p:cTn id="928" presetID="23" presetClass="exit" presetSubtype="16" fill="hold" grpId="2" nodeType="withEffect">
                                  <p:stCondLst>
                                    <p:cond delay="0"/>
                                  </p:stCondLst>
                                  <p:childTnLst>
                                    <p:anim calcmode="lin" valueType="num">
                                      <p:cBhvr>
                                        <p:cTn id="929" dur="3250"/>
                                        <p:tgtEl>
                                          <p:spTgt spid="140"/>
                                        </p:tgtEl>
                                        <p:attrNameLst>
                                          <p:attrName>ppt_w</p:attrName>
                                        </p:attrNameLst>
                                      </p:cBhvr>
                                      <p:tavLst>
                                        <p:tav tm="0">
                                          <p:val>
                                            <p:strVal val="ppt_w"/>
                                          </p:val>
                                        </p:tav>
                                        <p:tav tm="100000">
                                          <p:val>
                                            <p:strVal val="4*ppt_w"/>
                                          </p:val>
                                        </p:tav>
                                      </p:tavLst>
                                    </p:anim>
                                    <p:anim calcmode="lin" valueType="num">
                                      <p:cBhvr>
                                        <p:cTn id="930" dur="3250"/>
                                        <p:tgtEl>
                                          <p:spTgt spid="140"/>
                                        </p:tgtEl>
                                        <p:attrNameLst>
                                          <p:attrName>ppt_h</p:attrName>
                                        </p:attrNameLst>
                                      </p:cBhvr>
                                      <p:tavLst>
                                        <p:tav tm="0">
                                          <p:val>
                                            <p:strVal val="ppt_h"/>
                                          </p:val>
                                        </p:tav>
                                        <p:tav tm="100000">
                                          <p:val>
                                            <p:strVal val="4*ppt_h"/>
                                          </p:val>
                                        </p:tav>
                                      </p:tavLst>
                                    </p:anim>
                                    <p:set>
                                      <p:cBhvr>
                                        <p:cTn id="931" dur="1" fill="hold">
                                          <p:stCondLst>
                                            <p:cond delay="3249"/>
                                          </p:stCondLst>
                                        </p:cTn>
                                        <p:tgtEl>
                                          <p:spTgt spid="140"/>
                                        </p:tgtEl>
                                        <p:attrNameLst>
                                          <p:attrName>style.visibility</p:attrName>
                                        </p:attrNameLst>
                                      </p:cBhvr>
                                      <p:to>
                                        <p:strVal val="hidden"/>
                                      </p:to>
                                    </p:set>
                                  </p:childTnLst>
                                </p:cTn>
                              </p:par>
                              <p:par>
                                <p:cTn id="932" presetID="23" presetClass="exit" presetSubtype="16" fill="hold" grpId="2" nodeType="withEffect">
                                  <p:stCondLst>
                                    <p:cond delay="0"/>
                                  </p:stCondLst>
                                  <p:childTnLst>
                                    <p:anim calcmode="lin" valueType="num">
                                      <p:cBhvr>
                                        <p:cTn id="933" dur="3250"/>
                                        <p:tgtEl>
                                          <p:spTgt spid="141"/>
                                        </p:tgtEl>
                                        <p:attrNameLst>
                                          <p:attrName>ppt_w</p:attrName>
                                        </p:attrNameLst>
                                      </p:cBhvr>
                                      <p:tavLst>
                                        <p:tav tm="0">
                                          <p:val>
                                            <p:strVal val="ppt_w"/>
                                          </p:val>
                                        </p:tav>
                                        <p:tav tm="100000">
                                          <p:val>
                                            <p:strVal val="4*ppt_w"/>
                                          </p:val>
                                        </p:tav>
                                      </p:tavLst>
                                    </p:anim>
                                    <p:anim calcmode="lin" valueType="num">
                                      <p:cBhvr>
                                        <p:cTn id="934" dur="3250"/>
                                        <p:tgtEl>
                                          <p:spTgt spid="141"/>
                                        </p:tgtEl>
                                        <p:attrNameLst>
                                          <p:attrName>ppt_h</p:attrName>
                                        </p:attrNameLst>
                                      </p:cBhvr>
                                      <p:tavLst>
                                        <p:tav tm="0">
                                          <p:val>
                                            <p:strVal val="ppt_h"/>
                                          </p:val>
                                        </p:tav>
                                        <p:tav tm="100000">
                                          <p:val>
                                            <p:strVal val="4*ppt_h"/>
                                          </p:val>
                                        </p:tav>
                                      </p:tavLst>
                                    </p:anim>
                                    <p:set>
                                      <p:cBhvr>
                                        <p:cTn id="935" dur="1" fill="hold">
                                          <p:stCondLst>
                                            <p:cond delay="3249"/>
                                          </p:stCondLst>
                                        </p:cTn>
                                        <p:tgtEl>
                                          <p:spTgt spid="141"/>
                                        </p:tgtEl>
                                        <p:attrNameLst>
                                          <p:attrName>style.visibility</p:attrName>
                                        </p:attrNameLst>
                                      </p:cBhvr>
                                      <p:to>
                                        <p:strVal val="hidden"/>
                                      </p:to>
                                    </p:set>
                                  </p:childTnLst>
                                </p:cTn>
                              </p:par>
                              <p:par>
                                <p:cTn id="936" presetID="23" presetClass="exit" presetSubtype="16" fill="hold" grpId="2" nodeType="withEffect">
                                  <p:stCondLst>
                                    <p:cond delay="0"/>
                                  </p:stCondLst>
                                  <p:childTnLst>
                                    <p:anim calcmode="lin" valueType="num">
                                      <p:cBhvr>
                                        <p:cTn id="937" dur="3250"/>
                                        <p:tgtEl>
                                          <p:spTgt spid="142"/>
                                        </p:tgtEl>
                                        <p:attrNameLst>
                                          <p:attrName>ppt_w</p:attrName>
                                        </p:attrNameLst>
                                      </p:cBhvr>
                                      <p:tavLst>
                                        <p:tav tm="0">
                                          <p:val>
                                            <p:strVal val="ppt_w"/>
                                          </p:val>
                                        </p:tav>
                                        <p:tav tm="100000">
                                          <p:val>
                                            <p:strVal val="4*ppt_w"/>
                                          </p:val>
                                        </p:tav>
                                      </p:tavLst>
                                    </p:anim>
                                    <p:anim calcmode="lin" valueType="num">
                                      <p:cBhvr>
                                        <p:cTn id="938" dur="3250"/>
                                        <p:tgtEl>
                                          <p:spTgt spid="142"/>
                                        </p:tgtEl>
                                        <p:attrNameLst>
                                          <p:attrName>ppt_h</p:attrName>
                                        </p:attrNameLst>
                                      </p:cBhvr>
                                      <p:tavLst>
                                        <p:tav tm="0">
                                          <p:val>
                                            <p:strVal val="ppt_h"/>
                                          </p:val>
                                        </p:tav>
                                        <p:tav tm="100000">
                                          <p:val>
                                            <p:strVal val="4*ppt_h"/>
                                          </p:val>
                                        </p:tav>
                                      </p:tavLst>
                                    </p:anim>
                                    <p:set>
                                      <p:cBhvr>
                                        <p:cTn id="939" dur="1" fill="hold">
                                          <p:stCondLst>
                                            <p:cond delay="3249"/>
                                          </p:stCondLst>
                                        </p:cTn>
                                        <p:tgtEl>
                                          <p:spTgt spid="142"/>
                                        </p:tgtEl>
                                        <p:attrNameLst>
                                          <p:attrName>style.visibility</p:attrName>
                                        </p:attrNameLst>
                                      </p:cBhvr>
                                      <p:to>
                                        <p:strVal val="hidden"/>
                                      </p:to>
                                    </p:set>
                                  </p:childTnLst>
                                </p:cTn>
                              </p:par>
                              <p:par>
                                <p:cTn id="940" presetID="23" presetClass="exit" presetSubtype="16" fill="hold" grpId="2" nodeType="withEffect">
                                  <p:stCondLst>
                                    <p:cond delay="0"/>
                                  </p:stCondLst>
                                  <p:childTnLst>
                                    <p:anim calcmode="lin" valueType="num">
                                      <p:cBhvr>
                                        <p:cTn id="941" dur="3250"/>
                                        <p:tgtEl>
                                          <p:spTgt spid="143"/>
                                        </p:tgtEl>
                                        <p:attrNameLst>
                                          <p:attrName>ppt_w</p:attrName>
                                        </p:attrNameLst>
                                      </p:cBhvr>
                                      <p:tavLst>
                                        <p:tav tm="0">
                                          <p:val>
                                            <p:strVal val="ppt_w"/>
                                          </p:val>
                                        </p:tav>
                                        <p:tav tm="100000">
                                          <p:val>
                                            <p:strVal val="4*ppt_w"/>
                                          </p:val>
                                        </p:tav>
                                      </p:tavLst>
                                    </p:anim>
                                    <p:anim calcmode="lin" valueType="num">
                                      <p:cBhvr>
                                        <p:cTn id="942" dur="3250"/>
                                        <p:tgtEl>
                                          <p:spTgt spid="143"/>
                                        </p:tgtEl>
                                        <p:attrNameLst>
                                          <p:attrName>ppt_h</p:attrName>
                                        </p:attrNameLst>
                                      </p:cBhvr>
                                      <p:tavLst>
                                        <p:tav tm="0">
                                          <p:val>
                                            <p:strVal val="ppt_h"/>
                                          </p:val>
                                        </p:tav>
                                        <p:tav tm="100000">
                                          <p:val>
                                            <p:strVal val="4*ppt_h"/>
                                          </p:val>
                                        </p:tav>
                                      </p:tavLst>
                                    </p:anim>
                                    <p:set>
                                      <p:cBhvr>
                                        <p:cTn id="943" dur="1" fill="hold">
                                          <p:stCondLst>
                                            <p:cond delay="3249"/>
                                          </p:stCondLst>
                                        </p:cTn>
                                        <p:tgtEl>
                                          <p:spTgt spid="143"/>
                                        </p:tgtEl>
                                        <p:attrNameLst>
                                          <p:attrName>style.visibility</p:attrName>
                                        </p:attrNameLst>
                                      </p:cBhvr>
                                      <p:to>
                                        <p:strVal val="hidden"/>
                                      </p:to>
                                    </p:set>
                                  </p:childTnLst>
                                </p:cTn>
                              </p:par>
                              <p:par>
                                <p:cTn id="944" presetID="23" presetClass="exit" presetSubtype="16" fill="hold" grpId="2" nodeType="withEffect">
                                  <p:stCondLst>
                                    <p:cond delay="0"/>
                                  </p:stCondLst>
                                  <p:childTnLst>
                                    <p:anim calcmode="lin" valueType="num">
                                      <p:cBhvr>
                                        <p:cTn id="945" dur="3250"/>
                                        <p:tgtEl>
                                          <p:spTgt spid="144"/>
                                        </p:tgtEl>
                                        <p:attrNameLst>
                                          <p:attrName>ppt_w</p:attrName>
                                        </p:attrNameLst>
                                      </p:cBhvr>
                                      <p:tavLst>
                                        <p:tav tm="0">
                                          <p:val>
                                            <p:strVal val="ppt_w"/>
                                          </p:val>
                                        </p:tav>
                                        <p:tav tm="100000">
                                          <p:val>
                                            <p:strVal val="4*ppt_w"/>
                                          </p:val>
                                        </p:tav>
                                      </p:tavLst>
                                    </p:anim>
                                    <p:anim calcmode="lin" valueType="num">
                                      <p:cBhvr>
                                        <p:cTn id="946" dur="3250"/>
                                        <p:tgtEl>
                                          <p:spTgt spid="144"/>
                                        </p:tgtEl>
                                        <p:attrNameLst>
                                          <p:attrName>ppt_h</p:attrName>
                                        </p:attrNameLst>
                                      </p:cBhvr>
                                      <p:tavLst>
                                        <p:tav tm="0">
                                          <p:val>
                                            <p:strVal val="ppt_h"/>
                                          </p:val>
                                        </p:tav>
                                        <p:tav tm="100000">
                                          <p:val>
                                            <p:strVal val="4*ppt_h"/>
                                          </p:val>
                                        </p:tav>
                                      </p:tavLst>
                                    </p:anim>
                                    <p:set>
                                      <p:cBhvr>
                                        <p:cTn id="947" dur="1" fill="hold">
                                          <p:stCondLst>
                                            <p:cond delay="3249"/>
                                          </p:stCondLst>
                                        </p:cTn>
                                        <p:tgtEl>
                                          <p:spTgt spid="144"/>
                                        </p:tgtEl>
                                        <p:attrNameLst>
                                          <p:attrName>style.visibility</p:attrName>
                                        </p:attrNameLst>
                                      </p:cBhvr>
                                      <p:to>
                                        <p:strVal val="hidden"/>
                                      </p:to>
                                    </p:set>
                                  </p:childTnLst>
                                </p:cTn>
                              </p:par>
                              <p:par>
                                <p:cTn id="948" presetID="23" presetClass="exit" presetSubtype="16" fill="hold" grpId="2" nodeType="withEffect">
                                  <p:stCondLst>
                                    <p:cond delay="0"/>
                                  </p:stCondLst>
                                  <p:childTnLst>
                                    <p:anim calcmode="lin" valueType="num">
                                      <p:cBhvr>
                                        <p:cTn id="949" dur="3250"/>
                                        <p:tgtEl>
                                          <p:spTgt spid="145"/>
                                        </p:tgtEl>
                                        <p:attrNameLst>
                                          <p:attrName>ppt_w</p:attrName>
                                        </p:attrNameLst>
                                      </p:cBhvr>
                                      <p:tavLst>
                                        <p:tav tm="0">
                                          <p:val>
                                            <p:strVal val="ppt_w"/>
                                          </p:val>
                                        </p:tav>
                                        <p:tav tm="100000">
                                          <p:val>
                                            <p:strVal val="4*ppt_w"/>
                                          </p:val>
                                        </p:tav>
                                      </p:tavLst>
                                    </p:anim>
                                    <p:anim calcmode="lin" valueType="num">
                                      <p:cBhvr>
                                        <p:cTn id="950" dur="3250"/>
                                        <p:tgtEl>
                                          <p:spTgt spid="145"/>
                                        </p:tgtEl>
                                        <p:attrNameLst>
                                          <p:attrName>ppt_h</p:attrName>
                                        </p:attrNameLst>
                                      </p:cBhvr>
                                      <p:tavLst>
                                        <p:tav tm="0">
                                          <p:val>
                                            <p:strVal val="ppt_h"/>
                                          </p:val>
                                        </p:tav>
                                        <p:tav tm="100000">
                                          <p:val>
                                            <p:strVal val="4*ppt_h"/>
                                          </p:val>
                                        </p:tav>
                                      </p:tavLst>
                                    </p:anim>
                                    <p:set>
                                      <p:cBhvr>
                                        <p:cTn id="951" dur="1" fill="hold">
                                          <p:stCondLst>
                                            <p:cond delay="3249"/>
                                          </p:stCondLst>
                                        </p:cTn>
                                        <p:tgtEl>
                                          <p:spTgt spid="145"/>
                                        </p:tgtEl>
                                        <p:attrNameLst>
                                          <p:attrName>style.visibility</p:attrName>
                                        </p:attrNameLst>
                                      </p:cBhvr>
                                      <p:to>
                                        <p:strVal val="hidden"/>
                                      </p:to>
                                    </p:set>
                                  </p:childTnLst>
                                </p:cTn>
                              </p:par>
                              <p:par>
                                <p:cTn id="952" presetID="23" presetClass="exit" presetSubtype="16" fill="hold" grpId="2" nodeType="withEffect">
                                  <p:stCondLst>
                                    <p:cond delay="0"/>
                                  </p:stCondLst>
                                  <p:childTnLst>
                                    <p:anim calcmode="lin" valueType="num">
                                      <p:cBhvr>
                                        <p:cTn id="953" dur="3250"/>
                                        <p:tgtEl>
                                          <p:spTgt spid="146"/>
                                        </p:tgtEl>
                                        <p:attrNameLst>
                                          <p:attrName>ppt_w</p:attrName>
                                        </p:attrNameLst>
                                      </p:cBhvr>
                                      <p:tavLst>
                                        <p:tav tm="0">
                                          <p:val>
                                            <p:strVal val="ppt_w"/>
                                          </p:val>
                                        </p:tav>
                                        <p:tav tm="100000">
                                          <p:val>
                                            <p:strVal val="4*ppt_w"/>
                                          </p:val>
                                        </p:tav>
                                      </p:tavLst>
                                    </p:anim>
                                    <p:anim calcmode="lin" valueType="num">
                                      <p:cBhvr>
                                        <p:cTn id="954" dur="3250"/>
                                        <p:tgtEl>
                                          <p:spTgt spid="146"/>
                                        </p:tgtEl>
                                        <p:attrNameLst>
                                          <p:attrName>ppt_h</p:attrName>
                                        </p:attrNameLst>
                                      </p:cBhvr>
                                      <p:tavLst>
                                        <p:tav tm="0">
                                          <p:val>
                                            <p:strVal val="ppt_h"/>
                                          </p:val>
                                        </p:tav>
                                        <p:tav tm="100000">
                                          <p:val>
                                            <p:strVal val="4*ppt_h"/>
                                          </p:val>
                                        </p:tav>
                                      </p:tavLst>
                                    </p:anim>
                                    <p:set>
                                      <p:cBhvr>
                                        <p:cTn id="955" dur="1" fill="hold">
                                          <p:stCondLst>
                                            <p:cond delay="3249"/>
                                          </p:stCondLst>
                                        </p:cTn>
                                        <p:tgtEl>
                                          <p:spTgt spid="146"/>
                                        </p:tgtEl>
                                        <p:attrNameLst>
                                          <p:attrName>style.visibility</p:attrName>
                                        </p:attrNameLst>
                                      </p:cBhvr>
                                      <p:to>
                                        <p:strVal val="hidden"/>
                                      </p:to>
                                    </p:set>
                                  </p:childTnLst>
                                </p:cTn>
                              </p:par>
                              <p:par>
                                <p:cTn id="956" presetID="23" presetClass="exit" presetSubtype="16" fill="hold" grpId="2" nodeType="withEffect">
                                  <p:stCondLst>
                                    <p:cond delay="0"/>
                                  </p:stCondLst>
                                  <p:childTnLst>
                                    <p:anim calcmode="lin" valueType="num">
                                      <p:cBhvr>
                                        <p:cTn id="957" dur="3250"/>
                                        <p:tgtEl>
                                          <p:spTgt spid="147"/>
                                        </p:tgtEl>
                                        <p:attrNameLst>
                                          <p:attrName>ppt_w</p:attrName>
                                        </p:attrNameLst>
                                      </p:cBhvr>
                                      <p:tavLst>
                                        <p:tav tm="0">
                                          <p:val>
                                            <p:strVal val="ppt_w"/>
                                          </p:val>
                                        </p:tav>
                                        <p:tav tm="100000">
                                          <p:val>
                                            <p:strVal val="4*ppt_w"/>
                                          </p:val>
                                        </p:tav>
                                      </p:tavLst>
                                    </p:anim>
                                    <p:anim calcmode="lin" valueType="num">
                                      <p:cBhvr>
                                        <p:cTn id="958" dur="3250"/>
                                        <p:tgtEl>
                                          <p:spTgt spid="147"/>
                                        </p:tgtEl>
                                        <p:attrNameLst>
                                          <p:attrName>ppt_h</p:attrName>
                                        </p:attrNameLst>
                                      </p:cBhvr>
                                      <p:tavLst>
                                        <p:tav tm="0">
                                          <p:val>
                                            <p:strVal val="ppt_h"/>
                                          </p:val>
                                        </p:tav>
                                        <p:tav tm="100000">
                                          <p:val>
                                            <p:strVal val="4*ppt_h"/>
                                          </p:val>
                                        </p:tav>
                                      </p:tavLst>
                                    </p:anim>
                                    <p:set>
                                      <p:cBhvr>
                                        <p:cTn id="959" dur="1" fill="hold">
                                          <p:stCondLst>
                                            <p:cond delay="3249"/>
                                          </p:stCondLst>
                                        </p:cTn>
                                        <p:tgtEl>
                                          <p:spTgt spid="147"/>
                                        </p:tgtEl>
                                        <p:attrNameLst>
                                          <p:attrName>style.visibility</p:attrName>
                                        </p:attrNameLst>
                                      </p:cBhvr>
                                      <p:to>
                                        <p:strVal val="hidden"/>
                                      </p:to>
                                    </p:set>
                                  </p:childTnLst>
                                </p:cTn>
                              </p:par>
                              <p:par>
                                <p:cTn id="960" presetID="23" presetClass="exit" presetSubtype="16" fill="hold" grpId="2" nodeType="withEffect">
                                  <p:stCondLst>
                                    <p:cond delay="0"/>
                                  </p:stCondLst>
                                  <p:childTnLst>
                                    <p:anim calcmode="lin" valueType="num">
                                      <p:cBhvr>
                                        <p:cTn id="961" dur="3250"/>
                                        <p:tgtEl>
                                          <p:spTgt spid="148"/>
                                        </p:tgtEl>
                                        <p:attrNameLst>
                                          <p:attrName>ppt_w</p:attrName>
                                        </p:attrNameLst>
                                      </p:cBhvr>
                                      <p:tavLst>
                                        <p:tav tm="0">
                                          <p:val>
                                            <p:strVal val="ppt_w"/>
                                          </p:val>
                                        </p:tav>
                                        <p:tav tm="100000">
                                          <p:val>
                                            <p:strVal val="4*ppt_w"/>
                                          </p:val>
                                        </p:tav>
                                      </p:tavLst>
                                    </p:anim>
                                    <p:anim calcmode="lin" valueType="num">
                                      <p:cBhvr>
                                        <p:cTn id="962" dur="3250"/>
                                        <p:tgtEl>
                                          <p:spTgt spid="148"/>
                                        </p:tgtEl>
                                        <p:attrNameLst>
                                          <p:attrName>ppt_h</p:attrName>
                                        </p:attrNameLst>
                                      </p:cBhvr>
                                      <p:tavLst>
                                        <p:tav tm="0">
                                          <p:val>
                                            <p:strVal val="ppt_h"/>
                                          </p:val>
                                        </p:tav>
                                        <p:tav tm="100000">
                                          <p:val>
                                            <p:strVal val="4*ppt_h"/>
                                          </p:val>
                                        </p:tav>
                                      </p:tavLst>
                                    </p:anim>
                                    <p:set>
                                      <p:cBhvr>
                                        <p:cTn id="963" dur="1" fill="hold">
                                          <p:stCondLst>
                                            <p:cond delay="3249"/>
                                          </p:stCondLst>
                                        </p:cTn>
                                        <p:tgtEl>
                                          <p:spTgt spid="148"/>
                                        </p:tgtEl>
                                        <p:attrNameLst>
                                          <p:attrName>style.visibility</p:attrName>
                                        </p:attrNameLst>
                                      </p:cBhvr>
                                      <p:to>
                                        <p:strVal val="hidden"/>
                                      </p:to>
                                    </p:set>
                                  </p:childTnLst>
                                </p:cTn>
                              </p:par>
                              <p:par>
                                <p:cTn id="964" presetID="23" presetClass="exit" presetSubtype="16" fill="hold" grpId="2" nodeType="withEffect">
                                  <p:stCondLst>
                                    <p:cond delay="0"/>
                                  </p:stCondLst>
                                  <p:childTnLst>
                                    <p:anim calcmode="lin" valueType="num">
                                      <p:cBhvr>
                                        <p:cTn id="965" dur="3250"/>
                                        <p:tgtEl>
                                          <p:spTgt spid="149"/>
                                        </p:tgtEl>
                                        <p:attrNameLst>
                                          <p:attrName>ppt_w</p:attrName>
                                        </p:attrNameLst>
                                      </p:cBhvr>
                                      <p:tavLst>
                                        <p:tav tm="0">
                                          <p:val>
                                            <p:strVal val="ppt_w"/>
                                          </p:val>
                                        </p:tav>
                                        <p:tav tm="100000">
                                          <p:val>
                                            <p:strVal val="4*ppt_w"/>
                                          </p:val>
                                        </p:tav>
                                      </p:tavLst>
                                    </p:anim>
                                    <p:anim calcmode="lin" valueType="num">
                                      <p:cBhvr>
                                        <p:cTn id="966" dur="3250"/>
                                        <p:tgtEl>
                                          <p:spTgt spid="149"/>
                                        </p:tgtEl>
                                        <p:attrNameLst>
                                          <p:attrName>ppt_h</p:attrName>
                                        </p:attrNameLst>
                                      </p:cBhvr>
                                      <p:tavLst>
                                        <p:tav tm="0">
                                          <p:val>
                                            <p:strVal val="ppt_h"/>
                                          </p:val>
                                        </p:tav>
                                        <p:tav tm="100000">
                                          <p:val>
                                            <p:strVal val="4*ppt_h"/>
                                          </p:val>
                                        </p:tav>
                                      </p:tavLst>
                                    </p:anim>
                                    <p:set>
                                      <p:cBhvr>
                                        <p:cTn id="967" dur="1" fill="hold">
                                          <p:stCondLst>
                                            <p:cond delay="3249"/>
                                          </p:stCondLst>
                                        </p:cTn>
                                        <p:tgtEl>
                                          <p:spTgt spid="149"/>
                                        </p:tgtEl>
                                        <p:attrNameLst>
                                          <p:attrName>style.visibility</p:attrName>
                                        </p:attrNameLst>
                                      </p:cBhvr>
                                      <p:to>
                                        <p:strVal val="hidden"/>
                                      </p:to>
                                    </p:set>
                                  </p:childTnLst>
                                </p:cTn>
                              </p:par>
                              <p:par>
                                <p:cTn id="968" presetID="23" presetClass="exit" presetSubtype="16" fill="hold" grpId="2" nodeType="withEffect">
                                  <p:stCondLst>
                                    <p:cond delay="0"/>
                                  </p:stCondLst>
                                  <p:childTnLst>
                                    <p:anim calcmode="lin" valueType="num">
                                      <p:cBhvr>
                                        <p:cTn id="969" dur="3250"/>
                                        <p:tgtEl>
                                          <p:spTgt spid="150"/>
                                        </p:tgtEl>
                                        <p:attrNameLst>
                                          <p:attrName>ppt_w</p:attrName>
                                        </p:attrNameLst>
                                      </p:cBhvr>
                                      <p:tavLst>
                                        <p:tav tm="0">
                                          <p:val>
                                            <p:strVal val="ppt_w"/>
                                          </p:val>
                                        </p:tav>
                                        <p:tav tm="100000">
                                          <p:val>
                                            <p:strVal val="4*ppt_w"/>
                                          </p:val>
                                        </p:tav>
                                      </p:tavLst>
                                    </p:anim>
                                    <p:anim calcmode="lin" valueType="num">
                                      <p:cBhvr>
                                        <p:cTn id="970" dur="3250"/>
                                        <p:tgtEl>
                                          <p:spTgt spid="150"/>
                                        </p:tgtEl>
                                        <p:attrNameLst>
                                          <p:attrName>ppt_h</p:attrName>
                                        </p:attrNameLst>
                                      </p:cBhvr>
                                      <p:tavLst>
                                        <p:tav tm="0">
                                          <p:val>
                                            <p:strVal val="ppt_h"/>
                                          </p:val>
                                        </p:tav>
                                        <p:tav tm="100000">
                                          <p:val>
                                            <p:strVal val="4*ppt_h"/>
                                          </p:val>
                                        </p:tav>
                                      </p:tavLst>
                                    </p:anim>
                                    <p:set>
                                      <p:cBhvr>
                                        <p:cTn id="971" dur="1" fill="hold">
                                          <p:stCondLst>
                                            <p:cond delay="3249"/>
                                          </p:stCondLst>
                                        </p:cTn>
                                        <p:tgtEl>
                                          <p:spTgt spid="150"/>
                                        </p:tgtEl>
                                        <p:attrNameLst>
                                          <p:attrName>style.visibility</p:attrName>
                                        </p:attrNameLst>
                                      </p:cBhvr>
                                      <p:to>
                                        <p:strVal val="hidden"/>
                                      </p:to>
                                    </p:set>
                                  </p:childTnLst>
                                </p:cTn>
                              </p:par>
                              <p:par>
                                <p:cTn id="972" presetID="23" presetClass="exit" presetSubtype="16" fill="hold" grpId="2" nodeType="withEffect">
                                  <p:stCondLst>
                                    <p:cond delay="0"/>
                                  </p:stCondLst>
                                  <p:childTnLst>
                                    <p:anim calcmode="lin" valueType="num">
                                      <p:cBhvr>
                                        <p:cTn id="973" dur="3250"/>
                                        <p:tgtEl>
                                          <p:spTgt spid="151"/>
                                        </p:tgtEl>
                                        <p:attrNameLst>
                                          <p:attrName>ppt_w</p:attrName>
                                        </p:attrNameLst>
                                      </p:cBhvr>
                                      <p:tavLst>
                                        <p:tav tm="0">
                                          <p:val>
                                            <p:strVal val="ppt_w"/>
                                          </p:val>
                                        </p:tav>
                                        <p:tav tm="100000">
                                          <p:val>
                                            <p:strVal val="4*ppt_w"/>
                                          </p:val>
                                        </p:tav>
                                      </p:tavLst>
                                    </p:anim>
                                    <p:anim calcmode="lin" valueType="num">
                                      <p:cBhvr>
                                        <p:cTn id="974" dur="3250"/>
                                        <p:tgtEl>
                                          <p:spTgt spid="151"/>
                                        </p:tgtEl>
                                        <p:attrNameLst>
                                          <p:attrName>ppt_h</p:attrName>
                                        </p:attrNameLst>
                                      </p:cBhvr>
                                      <p:tavLst>
                                        <p:tav tm="0">
                                          <p:val>
                                            <p:strVal val="ppt_h"/>
                                          </p:val>
                                        </p:tav>
                                        <p:tav tm="100000">
                                          <p:val>
                                            <p:strVal val="4*ppt_h"/>
                                          </p:val>
                                        </p:tav>
                                      </p:tavLst>
                                    </p:anim>
                                    <p:set>
                                      <p:cBhvr>
                                        <p:cTn id="975" dur="1" fill="hold">
                                          <p:stCondLst>
                                            <p:cond delay="3249"/>
                                          </p:stCondLst>
                                        </p:cTn>
                                        <p:tgtEl>
                                          <p:spTgt spid="151"/>
                                        </p:tgtEl>
                                        <p:attrNameLst>
                                          <p:attrName>style.visibility</p:attrName>
                                        </p:attrNameLst>
                                      </p:cBhvr>
                                      <p:to>
                                        <p:strVal val="hidden"/>
                                      </p:to>
                                    </p:set>
                                  </p:childTnLst>
                                </p:cTn>
                              </p:par>
                              <p:par>
                                <p:cTn id="976" presetID="23" presetClass="exit" presetSubtype="16" fill="hold" grpId="2" nodeType="withEffect">
                                  <p:stCondLst>
                                    <p:cond delay="0"/>
                                  </p:stCondLst>
                                  <p:childTnLst>
                                    <p:anim calcmode="lin" valueType="num">
                                      <p:cBhvr>
                                        <p:cTn id="977" dur="3250"/>
                                        <p:tgtEl>
                                          <p:spTgt spid="152"/>
                                        </p:tgtEl>
                                        <p:attrNameLst>
                                          <p:attrName>ppt_w</p:attrName>
                                        </p:attrNameLst>
                                      </p:cBhvr>
                                      <p:tavLst>
                                        <p:tav tm="0">
                                          <p:val>
                                            <p:strVal val="ppt_w"/>
                                          </p:val>
                                        </p:tav>
                                        <p:tav tm="100000">
                                          <p:val>
                                            <p:strVal val="4*ppt_w"/>
                                          </p:val>
                                        </p:tav>
                                      </p:tavLst>
                                    </p:anim>
                                    <p:anim calcmode="lin" valueType="num">
                                      <p:cBhvr>
                                        <p:cTn id="978" dur="3250"/>
                                        <p:tgtEl>
                                          <p:spTgt spid="152"/>
                                        </p:tgtEl>
                                        <p:attrNameLst>
                                          <p:attrName>ppt_h</p:attrName>
                                        </p:attrNameLst>
                                      </p:cBhvr>
                                      <p:tavLst>
                                        <p:tav tm="0">
                                          <p:val>
                                            <p:strVal val="ppt_h"/>
                                          </p:val>
                                        </p:tav>
                                        <p:tav tm="100000">
                                          <p:val>
                                            <p:strVal val="4*ppt_h"/>
                                          </p:val>
                                        </p:tav>
                                      </p:tavLst>
                                    </p:anim>
                                    <p:set>
                                      <p:cBhvr>
                                        <p:cTn id="979" dur="1" fill="hold">
                                          <p:stCondLst>
                                            <p:cond delay="3249"/>
                                          </p:stCondLst>
                                        </p:cTn>
                                        <p:tgtEl>
                                          <p:spTgt spid="152"/>
                                        </p:tgtEl>
                                        <p:attrNameLst>
                                          <p:attrName>style.visibility</p:attrName>
                                        </p:attrNameLst>
                                      </p:cBhvr>
                                      <p:to>
                                        <p:strVal val="hidden"/>
                                      </p:to>
                                    </p:set>
                                  </p:childTnLst>
                                </p:cTn>
                              </p:par>
                              <p:par>
                                <p:cTn id="980" presetID="23" presetClass="exit" presetSubtype="16" fill="hold" grpId="2" nodeType="withEffect">
                                  <p:stCondLst>
                                    <p:cond delay="0"/>
                                  </p:stCondLst>
                                  <p:childTnLst>
                                    <p:anim calcmode="lin" valueType="num">
                                      <p:cBhvr>
                                        <p:cTn id="981" dur="3250"/>
                                        <p:tgtEl>
                                          <p:spTgt spid="153"/>
                                        </p:tgtEl>
                                        <p:attrNameLst>
                                          <p:attrName>ppt_w</p:attrName>
                                        </p:attrNameLst>
                                      </p:cBhvr>
                                      <p:tavLst>
                                        <p:tav tm="0">
                                          <p:val>
                                            <p:strVal val="ppt_w"/>
                                          </p:val>
                                        </p:tav>
                                        <p:tav tm="100000">
                                          <p:val>
                                            <p:strVal val="4*ppt_w"/>
                                          </p:val>
                                        </p:tav>
                                      </p:tavLst>
                                    </p:anim>
                                    <p:anim calcmode="lin" valueType="num">
                                      <p:cBhvr>
                                        <p:cTn id="982" dur="3250"/>
                                        <p:tgtEl>
                                          <p:spTgt spid="153"/>
                                        </p:tgtEl>
                                        <p:attrNameLst>
                                          <p:attrName>ppt_h</p:attrName>
                                        </p:attrNameLst>
                                      </p:cBhvr>
                                      <p:tavLst>
                                        <p:tav tm="0">
                                          <p:val>
                                            <p:strVal val="ppt_h"/>
                                          </p:val>
                                        </p:tav>
                                        <p:tav tm="100000">
                                          <p:val>
                                            <p:strVal val="4*ppt_h"/>
                                          </p:val>
                                        </p:tav>
                                      </p:tavLst>
                                    </p:anim>
                                    <p:set>
                                      <p:cBhvr>
                                        <p:cTn id="983" dur="1" fill="hold">
                                          <p:stCondLst>
                                            <p:cond delay="3249"/>
                                          </p:stCondLst>
                                        </p:cTn>
                                        <p:tgtEl>
                                          <p:spTgt spid="153"/>
                                        </p:tgtEl>
                                        <p:attrNameLst>
                                          <p:attrName>style.visibility</p:attrName>
                                        </p:attrNameLst>
                                      </p:cBhvr>
                                      <p:to>
                                        <p:strVal val="hidden"/>
                                      </p:to>
                                    </p:set>
                                  </p:childTnLst>
                                </p:cTn>
                              </p:par>
                              <p:par>
                                <p:cTn id="984" presetID="23" presetClass="exit" presetSubtype="16" fill="hold" grpId="2" nodeType="withEffect">
                                  <p:stCondLst>
                                    <p:cond delay="0"/>
                                  </p:stCondLst>
                                  <p:childTnLst>
                                    <p:anim calcmode="lin" valueType="num">
                                      <p:cBhvr>
                                        <p:cTn id="985" dur="3250"/>
                                        <p:tgtEl>
                                          <p:spTgt spid="154"/>
                                        </p:tgtEl>
                                        <p:attrNameLst>
                                          <p:attrName>ppt_w</p:attrName>
                                        </p:attrNameLst>
                                      </p:cBhvr>
                                      <p:tavLst>
                                        <p:tav tm="0">
                                          <p:val>
                                            <p:strVal val="ppt_w"/>
                                          </p:val>
                                        </p:tav>
                                        <p:tav tm="100000">
                                          <p:val>
                                            <p:strVal val="4*ppt_w"/>
                                          </p:val>
                                        </p:tav>
                                      </p:tavLst>
                                    </p:anim>
                                    <p:anim calcmode="lin" valueType="num">
                                      <p:cBhvr>
                                        <p:cTn id="986" dur="3250"/>
                                        <p:tgtEl>
                                          <p:spTgt spid="154"/>
                                        </p:tgtEl>
                                        <p:attrNameLst>
                                          <p:attrName>ppt_h</p:attrName>
                                        </p:attrNameLst>
                                      </p:cBhvr>
                                      <p:tavLst>
                                        <p:tav tm="0">
                                          <p:val>
                                            <p:strVal val="ppt_h"/>
                                          </p:val>
                                        </p:tav>
                                        <p:tav tm="100000">
                                          <p:val>
                                            <p:strVal val="4*ppt_h"/>
                                          </p:val>
                                        </p:tav>
                                      </p:tavLst>
                                    </p:anim>
                                    <p:set>
                                      <p:cBhvr>
                                        <p:cTn id="987" dur="1" fill="hold">
                                          <p:stCondLst>
                                            <p:cond delay="3249"/>
                                          </p:stCondLst>
                                        </p:cTn>
                                        <p:tgtEl>
                                          <p:spTgt spid="154"/>
                                        </p:tgtEl>
                                        <p:attrNameLst>
                                          <p:attrName>style.visibility</p:attrName>
                                        </p:attrNameLst>
                                      </p:cBhvr>
                                      <p:to>
                                        <p:strVal val="hidden"/>
                                      </p:to>
                                    </p:set>
                                  </p:childTnLst>
                                </p:cTn>
                              </p:par>
                              <p:par>
                                <p:cTn id="988" presetID="23" presetClass="exit" presetSubtype="16" fill="hold" grpId="2" nodeType="withEffect">
                                  <p:stCondLst>
                                    <p:cond delay="0"/>
                                  </p:stCondLst>
                                  <p:childTnLst>
                                    <p:anim calcmode="lin" valueType="num">
                                      <p:cBhvr>
                                        <p:cTn id="989" dur="3250"/>
                                        <p:tgtEl>
                                          <p:spTgt spid="155"/>
                                        </p:tgtEl>
                                        <p:attrNameLst>
                                          <p:attrName>ppt_w</p:attrName>
                                        </p:attrNameLst>
                                      </p:cBhvr>
                                      <p:tavLst>
                                        <p:tav tm="0">
                                          <p:val>
                                            <p:strVal val="ppt_w"/>
                                          </p:val>
                                        </p:tav>
                                        <p:tav tm="100000">
                                          <p:val>
                                            <p:strVal val="4*ppt_w"/>
                                          </p:val>
                                        </p:tav>
                                      </p:tavLst>
                                    </p:anim>
                                    <p:anim calcmode="lin" valueType="num">
                                      <p:cBhvr>
                                        <p:cTn id="990" dur="3250"/>
                                        <p:tgtEl>
                                          <p:spTgt spid="155"/>
                                        </p:tgtEl>
                                        <p:attrNameLst>
                                          <p:attrName>ppt_h</p:attrName>
                                        </p:attrNameLst>
                                      </p:cBhvr>
                                      <p:tavLst>
                                        <p:tav tm="0">
                                          <p:val>
                                            <p:strVal val="ppt_h"/>
                                          </p:val>
                                        </p:tav>
                                        <p:tav tm="100000">
                                          <p:val>
                                            <p:strVal val="4*ppt_h"/>
                                          </p:val>
                                        </p:tav>
                                      </p:tavLst>
                                    </p:anim>
                                    <p:set>
                                      <p:cBhvr>
                                        <p:cTn id="991" dur="1" fill="hold">
                                          <p:stCondLst>
                                            <p:cond delay="3249"/>
                                          </p:stCondLst>
                                        </p:cTn>
                                        <p:tgtEl>
                                          <p:spTgt spid="155"/>
                                        </p:tgtEl>
                                        <p:attrNameLst>
                                          <p:attrName>style.visibility</p:attrName>
                                        </p:attrNameLst>
                                      </p:cBhvr>
                                      <p:to>
                                        <p:strVal val="hidden"/>
                                      </p:to>
                                    </p:set>
                                  </p:childTnLst>
                                </p:cTn>
                              </p:par>
                              <p:par>
                                <p:cTn id="992" presetID="23" presetClass="exit" presetSubtype="16" fill="hold" grpId="2" nodeType="withEffect">
                                  <p:stCondLst>
                                    <p:cond delay="0"/>
                                  </p:stCondLst>
                                  <p:childTnLst>
                                    <p:anim calcmode="lin" valueType="num">
                                      <p:cBhvr>
                                        <p:cTn id="993" dur="3250"/>
                                        <p:tgtEl>
                                          <p:spTgt spid="156"/>
                                        </p:tgtEl>
                                        <p:attrNameLst>
                                          <p:attrName>ppt_w</p:attrName>
                                        </p:attrNameLst>
                                      </p:cBhvr>
                                      <p:tavLst>
                                        <p:tav tm="0">
                                          <p:val>
                                            <p:strVal val="ppt_w"/>
                                          </p:val>
                                        </p:tav>
                                        <p:tav tm="100000">
                                          <p:val>
                                            <p:strVal val="4*ppt_w"/>
                                          </p:val>
                                        </p:tav>
                                      </p:tavLst>
                                    </p:anim>
                                    <p:anim calcmode="lin" valueType="num">
                                      <p:cBhvr>
                                        <p:cTn id="994" dur="3250"/>
                                        <p:tgtEl>
                                          <p:spTgt spid="156"/>
                                        </p:tgtEl>
                                        <p:attrNameLst>
                                          <p:attrName>ppt_h</p:attrName>
                                        </p:attrNameLst>
                                      </p:cBhvr>
                                      <p:tavLst>
                                        <p:tav tm="0">
                                          <p:val>
                                            <p:strVal val="ppt_h"/>
                                          </p:val>
                                        </p:tav>
                                        <p:tav tm="100000">
                                          <p:val>
                                            <p:strVal val="4*ppt_h"/>
                                          </p:val>
                                        </p:tav>
                                      </p:tavLst>
                                    </p:anim>
                                    <p:set>
                                      <p:cBhvr>
                                        <p:cTn id="995" dur="1" fill="hold">
                                          <p:stCondLst>
                                            <p:cond delay="3249"/>
                                          </p:stCondLst>
                                        </p:cTn>
                                        <p:tgtEl>
                                          <p:spTgt spid="156"/>
                                        </p:tgtEl>
                                        <p:attrNameLst>
                                          <p:attrName>style.visibility</p:attrName>
                                        </p:attrNameLst>
                                      </p:cBhvr>
                                      <p:to>
                                        <p:strVal val="hidden"/>
                                      </p:to>
                                    </p:set>
                                  </p:childTnLst>
                                </p:cTn>
                              </p:par>
                              <p:par>
                                <p:cTn id="996" presetID="23" presetClass="exit" presetSubtype="16" fill="hold" grpId="2" nodeType="withEffect">
                                  <p:stCondLst>
                                    <p:cond delay="0"/>
                                  </p:stCondLst>
                                  <p:childTnLst>
                                    <p:anim calcmode="lin" valueType="num">
                                      <p:cBhvr>
                                        <p:cTn id="997" dur="3250"/>
                                        <p:tgtEl>
                                          <p:spTgt spid="157"/>
                                        </p:tgtEl>
                                        <p:attrNameLst>
                                          <p:attrName>ppt_w</p:attrName>
                                        </p:attrNameLst>
                                      </p:cBhvr>
                                      <p:tavLst>
                                        <p:tav tm="0">
                                          <p:val>
                                            <p:strVal val="ppt_w"/>
                                          </p:val>
                                        </p:tav>
                                        <p:tav tm="100000">
                                          <p:val>
                                            <p:strVal val="4*ppt_w"/>
                                          </p:val>
                                        </p:tav>
                                      </p:tavLst>
                                    </p:anim>
                                    <p:anim calcmode="lin" valueType="num">
                                      <p:cBhvr>
                                        <p:cTn id="998" dur="3250"/>
                                        <p:tgtEl>
                                          <p:spTgt spid="157"/>
                                        </p:tgtEl>
                                        <p:attrNameLst>
                                          <p:attrName>ppt_h</p:attrName>
                                        </p:attrNameLst>
                                      </p:cBhvr>
                                      <p:tavLst>
                                        <p:tav tm="0">
                                          <p:val>
                                            <p:strVal val="ppt_h"/>
                                          </p:val>
                                        </p:tav>
                                        <p:tav tm="100000">
                                          <p:val>
                                            <p:strVal val="4*ppt_h"/>
                                          </p:val>
                                        </p:tav>
                                      </p:tavLst>
                                    </p:anim>
                                    <p:set>
                                      <p:cBhvr>
                                        <p:cTn id="999" dur="1" fill="hold">
                                          <p:stCondLst>
                                            <p:cond delay="3249"/>
                                          </p:stCondLst>
                                        </p:cTn>
                                        <p:tgtEl>
                                          <p:spTgt spid="157"/>
                                        </p:tgtEl>
                                        <p:attrNameLst>
                                          <p:attrName>style.visibility</p:attrName>
                                        </p:attrNameLst>
                                      </p:cBhvr>
                                      <p:to>
                                        <p:strVal val="hidden"/>
                                      </p:to>
                                    </p:set>
                                  </p:childTnLst>
                                </p:cTn>
                              </p:par>
                              <p:par>
                                <p:cTn id="1000" presetID="23" presetClass="exit" presetSubtype="16" fill="hold" grpId="2" nodeType="withEffect">
                                  <p:stCondLst>
                                    <p:cond delay="0"/>
                                  </p:stCondLst>
                                  <p:childTnLst>
                                    <p:anim calcmode="lin" valueType="num">
                                      <p:cBhvr>
                                        <p:cTn id="1001" dur="3250"/>
                                        <p:tgtEl>
                                          <p:spTgt spid="158"/>
                                        </p:tgtEl>
                                        <p:attrNameLst>
                                          <p:attrName>ppt_w</p:attrName>
                                        </p:attrNameLst>
                                      </p:cBhvr>
                                      <p:tavLst>
                                        <p:tav tm="0">
                                          <p:val>
                                            <p:strVal val="ppt_w"/>
                                          </p:val>
                                        </p:tav>
                                        <p:tav tm="100000">
                                          <p:val>
                                            <p:strVal val="4*ppt_w"/>
                                          </p:val>
                                        </p:tav>
                                      </p:tavLst>
                                    </p:anim>
                                    <p:anim calcmode="lin" valueType="num">
                                      <p:cBhvr>
                                        <p:cTn id="1002" dur="3250"/>
                                        <p:tgtEl>
                                          <p:spTgt spid="158"/>
                                        </p:tgtEl>
                                        <p:attrNameLst>
                                          <p:attrName>ppt_h</p:attrName>
                                        </p:attrNameLst>
                                      </p:cBhvr>
                                      <p:tavLst>
                                        <p:tav tm="0">
                                          <p:val>
                                            <p:strVal val="ppt_h"/>
                                          </p:val>
                                        </p:tav>
                                        <p:tav tm="100000">
                                          <p:val>
                                            <p:strVal val="4*ppt_h"/>
                                          </p:val>
                                        </p:tav>
                                      </p:tavLst>
                                    </p:anim>
                                    <p:set>
                                      <p:cBhvr>
                                        <p:cTn id="1003" dur="1" fill="hold">
                                          <p:stCondLst>
                                            <p:cond delay="3249"/>
                                          </p:stCondLst>
                                        </p:cTn>
                                        <p:tgtEl>
                                          <p:spTgt spid="158"/>
                                        </p:tgtEl>
                                        <p:attrNameLst>
                                          <p:attrName>style.visibility</p:attrName>
                                        </p:attrNameLst>
                                      </p:cBhvr>
                                      <p:to>
                                        <p:strVal val="hidden"/>
                                      </p:to>
                                    </p:set>
                                  </p:childTnLst>
                                </p:cTn>
                              </p:par>
                              <p:par>
                                <p:cTn id="1004" presetID="23" presetClass="exit" presetSubtype="16" fill="hold" grpId="2" nodeType="withEffect">
                                  <p:stCondLst>
                                    <p:cond delay="0"/>
                                  </p:stCondLst>
                                  <p:childTnLst>
                                    <p:anim calcmode="lin" valueType="num">
                                      <p:cBhvr>
                                        <p:cTn id="1005" dur="3250"/>
                                        <p:tgtEl>
                                          <p:spTgt spid="159"/>
                                        </p:tgtEl>
                                        <p:attrNameLst>
                                          <p:attrName>ppt_w</p:attrName>
                                        </p:attrNameLst>
                                      </p:cBhvr>
                                      <p:tavLst>
                                        <p:tav tm="0">
                                          <p:val>
                                            <p:strVal val="ppt_w"/>
                                          </p:val>
                                        </p:tav>
                                        <p:tav tm="100000">
                                          <p:val>
                                            <p:strVal val="4*ppt_w"/>
                                          </p:val>
                                        </p:tav>
                                      </p:tavLst>
                                    </p:anim>
                                    <p:anim calcmode="lin" valueType="num">
                                      <p:cBhvr>
                                        <p:cTn id="1006" dur="3250"/>
                                        <p:tgtEl>
                                          <p:spTgt spid="159"/>
                                        </p:tgtEl>
                                        <p:attrNameLst>
                                          <p:attrName>ppt_h</p:attrName>
                                        </p:attrNameLst>
                                      </p:cBhvr>
                                      <p:tavLst>
                                        <p:tav tm="0">
                                          <p:val>
                                            <p:strVal val="ppt_h"/>
                                          </p:val>
                                        </p:tav>
                                        <p:tav tm="100000">
                                          <p:val>
                                            <p:strVal val="4*ppt_h"/>
                                          </p:val>
                                        </p:tav>
                                      </p:tavLst>
                                    </p:anim>
                                    <p:set>
                                      <p:cBhvr>
                                        <p:cTn id="1007" dur="1" fill="hold">
                                          <p:stCondLst>
                                            <p:cond delay="3249"/>
                                          </p:stCondLst>
                                        </p:cTn>
                                        <p:tgtEl>
                                          <p:spTgt spid="159"/>
                                        </p:tgtEl>
                                        <p:attrNameLst>
                                          <p:attrName>style.visibility</p:attrName>
                                        </p:attrNameLst>
                                      </p:cBhvr>
                                      <p:to>
                                        <p:strVal val="hidden"/>
                                      </p:to>
                                    </p:set>
                                  </p:childTnLst>
                                </p:cTn>
                              </p:par>
                              <p:par>
                                <p:cTn id="1008" presetID="23" presetClass="exit" presetSubtype="16" fill="hold" grpId="2" nodeType="withEffect">
                                  <p:stCondLst>
                                    <p:cond delay="0"/>
                                  </p:stCondLst>
                                  <p:childTnLst>
                                    <p:anim calcmode="lin" valueType="num">
                                      <p:cBhvr>
                                        <p:cTn id="1009" dur="3250"/>
                                        <p:tgtEl>
                                          <p:spTgt spid="160"/>
                                        </p:tgtEl>
                                        <p:attrNameLst>
                                          <p:attrName>ppt_w</p:attrName>
                                        </p:attrNameLst>
                                      </p:cBhvr>
                                      <p:tavLst>
                                        <p:tav tm="0">
                                          <p:val>
                                            <p:strVal val="ppt_w"/>
                                          </p:val>
                                        </p:tav>
                                        <p:tav tm="100000">
                                          <p:val>
                                            <p:strVal val="4*ppt_w"/>
                                          </p:val>
                                        </p:tav>
                                      </p:tavLst>
                                    </p:anim>
                                    <p:anim calcmode="lin" valueType="num">
                                      <p:cBhvr>
                                        <p:cTn id="1010" dur="3250"/>
                                        <p:tgtEl>
                                          <p:spTgt spid="160"/>
                                        </p:tgtEl>
                                        <p:attrNameLst>
                                          <p:attrName>ppt_h</p:attrName>
                                        </p:attrNameLst>
                                      </p:cBhvr>
                                      <p:tavLst>
                                        <p:tav tm="0">
                                          <p:val>
                                            <p:strVal val="ppt_h"/>
                                          </p:val>
                                        </p:tav>
                                        <p:tav tm="100000">
                                          <p:val>
                                            <p:strVal val="4*ppt_h"/>
                                          </p:val>
                                        </p:tav>
                                      </p:tavLst>
                                    </p:anim>
                                    <p:set>
                                      <p:cBhvr>
                                        <p:cTn id="1011" dur="1" fill="hold">
                                          <p:stCondLst>
                                            <p:cond delay="3249"/>
                                          </p:stCondLst>
                                        </p:cTn>
                                        <p:tgtEl>
                                          <p:spTgt spid="160"/>
                                        </p:tgtEl>
                                        <p:attrNameLst>
                                          <p:attrName>style.visibility</p:attrName>
                                        </p:attrNameLst>
                                      </p:cBhvr>
                                      <p:to>
                                        <p:strVal val="hidden"/>
                                      </p:to>
                                    </p:set>
                                  </p:childTnLst>
                                </p:cTn>
                              </p:par>
                              <p:par>
                                <p:cTn id="1012" presetID="23" presetClass="exit" presetSubtype="16" fill="hold" grpId="2" nodeType="withEffect">
                                  <p:stCondLst>
                                    <p:cond delay="0"/>
                                  </p:stCondLst>
                                  <p:childTnLst>
                                    <p:anim calcmode="lin" valueType="num">
                                      <p:cBhvr>
                                        <p:cTn id="1013" dur="3250"/>
                                        <p:tgtEl>
                                          <p:spTgt spid="161"/>
                                        </p:tgtEl>
                                        <p:attrNameLst>
                                          <p:attrName>ppt_w</p:attrName>
                                        </p:attrNameLst>
                                      </p:cBhvr>
                                      <p:tavLst>
                                        <p:tav tm="0">
                                          <p:val>
                                            <p:strVal val="ppt_w"/>
                                          </p:val>
                                        </p:tav>
                                        <p:tav tm="100000">
                                          <p:val>
                                            <p:strVal val="4*ppt_w"/>
                                          </p:val>
                                        </p:tav>
                                      </p:tavLst>
                                    </p:anim>
                                    <p:anim calcmode="lin" valueType="num">
                                      <p:cBhvr>
                                        <p:cTn id="1014" dur="3250"/>
                                        <p:tgtEl>
                                          <p:spTgt spid="161"/>
                                        </p:tgtEl>
                                        <p:attrNameLst>
                                          <p:attrName>ppt_h</p:attrName>
                                        </p:attrNameLst>
                                      </p:cBhvr>
                                      <p:tavLst>
                                        <p:tav tm="0">
                                          <p:val>
                                            <p:strVal val="ppt_h"/>
                                          </p:val>
                                        </p:tav>
                                        <p:tav tm="100000">
                                          <p:val>
                                            <p:strVal val="4*ppt_h"/>
                                          </p:val>
                                        </p:tav>
                                      </p:tavLst>
                                    </p:anim>
                                    <p:set>
                                      <p:cBhvr>
                                        <p:cTn id="1015" dur="1" fill="hold">
                                          <p:stCondLst>
                                            <p:cond delay="3249"/>
                                          </p:stCondLst>
                                        </p:cTn>
                                        <p:tgtEl>
                                          <p:spTgt spid="161"/>
                                        </p:tgtEl>
                                        <p:attrNameLst>
                                          <p:attrName>style.visibility</p:attrName>
                                        </p:attrNameLst>
                                      </p:cBhvr>
                                      <p:to>
                                        <p:strVal val="hidden"/>
                                      </p:to>
                                    </p:set>
                                  </p:childTnLst>
                                </p:cTn>
                              </p:par>
                              <p:par>
                                <p:cTn id="1016" presetID="23" presetClass="exit" presetSubtype="16" fill="hold" grpId="2" nodeType="withEffect">
                                  <p:stCondLst>
                                    <p:cond delay="0"/>
                                  </p:stCondLst>
                                  <p:childTnLst>
                                    <p:anim calcmode="lin" valueType="num">
                                      <p:cBhvr>
                                        <p:cTn id="1017" dur="3250"/>
                                        <p:tgtEl>
                                          <p:spTgt spid="162"/>
                                        </p:tgtEl>
                                        <p:attrNameLst>
                                          <p:attrName>ppt_w</p:attrName>
                                        </p:attrNameLst>
                                      </p:cBhvr>
                                      <p:tavLst>
                                        <p:tav tm="0">
                                          <p:val>
                                            <p:strVal val="ppt_w"/>
                                          </p:val>
                                        </p:tav>
                                        <p:tav tm="100000">
                                          <p:val>
                                            <p:strVal val="4*ppt_w"/>
                                          </p:val>
                                        </p:tav>
                                      </p:tavLst>
                                    </p:anim>
                                    <p:anim calcmode="lin" valueType="num">
                                      <p:cBhvr>
                                        <p:cTn id="1018" dur="3250"/>
                                        <p:tgtEl>
                                          <p:spTgt spid="162"/>
                                        </p:tgtEl>
                                        <p:attrNameLst>
                                          <p:attrName>ppt_h</p:attrName>
                                        </p:attrNameLst>
                                      </p:cBhvr>
                                      <p:tavLst>
                                        <p:tav tm="0">
                                          <p:val>
                                            <p:strVal val="ppt_h"/>
                                          </p:val>
                                        </p:tav>
                                        <p:tav tm="100000">
                                          <p:val>
                                            <p:strVal val="4*ppt_h"/>
                                          </p:val>
                                        </p:tav>
                                      </p:tavLst>
                                    </p:anim>
                                    <p:set>
                                      <p:cBhvr>
                                        <p:cTn id="1019" dur="1" fill="hold">
                                          <p:stCondLst>
                                            <p:cond delay="3249"/>
                                          </p:stCondLst>
                                        </p:cTn>
                                        <p:tgtEl>
                                          <p:spTgt spid="162"/>
                                        </p:tgtEl>
                                        <p:attrNameLst>
                                          <p:attrName>style.visibility</p:attrName>
                                        </p:attrNameLst>
                                      </p:cBhvr>
                                      <p:to>
                                        <p:strVal val="hidden"/>
                                      </p:to>
                                    </p:set>
                                  </p:childTnLst>
                                </p:cTn>
                              </p:par>
                              <p:par>
                                <p:cTn id="1020" presetID="23" presetClass="exit" presetSubtype="16" fill="hold" grpId="2" nodeType="withEffect">
                                  <p:stCondLst>
                                    <p:cond delay="0"/>
                                  </p:stCondLst>
                                  <p:childTnLst>
                                    <p:anim calcmode="lin" valueType="num">
                                      <p:cBhvr>
                                        <p:cTn id="1021" dur="3250"/>
                                        <p:tgtEl>
                                          <p:spTgt spid="163"/>
                                        </p:tgtEl>
                                        <p:attrNameLst>
                                          <p:attrName>ppt_w</p:attrName>
                                        </p:attrNameLst>
                                      </p:cBhvr>
                                      <p:tavLst>
                                        <p:tav tm="0">
                                          <p:val>
                                            <p:strVal val="ppt_w"/>
                                          </p:val>
                                        </p:tav>
                                        <p:tav tm="100000">
                                          <p:val>
                                            <p:strVal val="4*ppt_w"/>
                                          </p:val>
                                        </p:tav>
                                      </p:tavLst>
                                    </p:anim>
                                    <p:anim calcmode="lin" valueType="num">
                                      <p:cBhvr>
                                        <p:cTn id="1022" dur="3250"/>
                                        <p:tgtEl>
                                          <p:spTgt spid="163"/>
                                        </p:tgtEl>
                                        <p:attrNameLst>
                                          <p:attrName>ppt_h</p:attrName>
                                        </p:attrNameLst>
                                      </p:cBhvr>
                                      <p:tavLst>
                                        <p:tav tm="0">
                                          <p:val>
                                            <p:strVal val="ppt_h"/>
                                          </p:val>
                                        </p:tav>
                                        <p:tav tm="100000">
                                          <p:val>
                                            <p:strVal val="4*ppt_h"/>
                                          </p:val>
                                        </p:tav>
                                      </p:tavLst>
                                    </p:anim>
                                    <p:set>
                                      <p:cBhvr>
                                        <p:cTn id="1023" dur="1" fill="hold">
                                          <p:stCondLst>
                                            <p:cond delay="3249"/>
                                          </p:stCondLst>
                                        </p:cTn>
                                        <p:tgtEl>
                                          <p:spTgt spid="163"/>
                                        </p:tgtEl>
                                        <p:attrNameLst>
                                          <p:attrName>style.visibility</p:attrName>
                                        </p:attrNameLst>
                                      </p:cBhvr>
                                      <p:to>
                                        <p:strVal val="hidden"/>
                                      </p:to>
                                    </p:set>
                                  </p:childTnLst>
                                </p:cTn>
                              </p:par>
                              <p:par>
                                <p:cTn id="1024" presetID="23" presetClass="exit" presetSubtype="16" fill="hold" grpId="2" nodeType="withEffect">
                                  <p:stCondLst>
                                    <p:cond delay="0"/>
                                  </p:stCondLst>
                                  <p:childTnLst>
                                    <p:anim calcmode="lin" valueType="num">
                                      <p:cBhvr>
                                        <p:cTn id="1025" dur="3250"/>
                                        <p:tgtEl>
                                          <p:spTgt spid="164"/>
                                        </p:tgtEl>
                                        <p:attrNameLst>
                                          <p:attrName>ppt_w</p:attrName>
                                        </p:attrNameLst>
                                      </p:cBhvr>
                                      <p:tavLst>
                                        <p:tav tm="0">
                                          <p:val>
                                            <p:strVal val="ppt_w"/>
                                          </p:val>
                                        </p:tav>
                                        <p:tav tm="100000">
                                          <p:val>
                                            <p:strVal val="4*ppt_w"/>
                                          </p:val>
                                        </p:tav>
                                      </p:tavLst>
                                    </p:anim>
                                    <p:anim calcmode="lin" valueType="num">
                                      <p:cBhvr>
                                        <p:cTn id="1026" dur="3250"/>
                                        <p:tgtEl>
                                          <p:spTgt spid="164"/>
                                        </p:tgtEl>
                                        <p:attrNameLst>
                                          <p:attrName>ppt_h</p:attrName>
                                        </p:attrNameLst>
                                      </p:cBhvr>
                                      <p:tavLst>
                                        <p:tav tm="0">
                                          <p:val>
                                            <p:strVal val="ppt_h"/>
                                          </p:val>
                                        </p:tav>
                                        <p:tav tm="100000">
                                          <p:val>
                                            <p:strVal val="4*ppt_h"/>
                                          </p:val>
                                        </p:tav>
                                      </p:tavLst>
                                    </p:anim>
                                    <p:set>
                                      <p:cBhvr>
                                        <p:cTn id="1027" dur="1" fill="hold">
                                          <p:stCondLst>
                                            <p:cond delay="3249"/>
                                          </p:stCondLst>
                                        </p:cTn>
                                        <p:tgtEl>
                                          <p:spTgt spid="164"/>
                                        </p:tgtEl>
                                        <p:attrNameLst>
                                          <p:attrName>style.visibility</p:attrName>
                                        </p:attrNameLst>
                                      </p:cBhvr>
                                      <p:to>
                                        <p:strVal val="hidden"/>
                                      </p:to>
                                    </p:set>
                                  </p:childTnLst>
                                </p:cTn>
                              </p:par>
                              <p:par>
                                <p:cTn id="1028" presetID="23" presetClass="exit" presetSubtype="16" fill="hold" grpId="2" nodeType="withEffect">
                                  <p:stCondLst>
                                    <p:cond delay="0"/>
                                  </p:stCondLst>
                                  <p:childTnLst>
                                    <p:anim calcmode="lin" valueType="num">
                                      <p:cBhvr>
                                        <p:cTn id="1029" dur="3250"/>
                                        <p:tgtEl>
                                          <p:spTgt spid="165"/>
                                        </p:tgtEl>
                                        <p:attrNameLst>
                                          <p:attrName>ppt_w</p:attrName>
                                        </p:attrNameLst>
                                      </p:cBhvr>
                                      <p:tavLst>
                                        <p:tav tm="0">
                                          <p:val>
                                            <p:strVal val="ppt_w"/>
                                          </p:val>
                                        </p:tav>
                                        <p:tav tm="100000">
                                          <p:val>
                                            <p:strVal val="4*ppt_w"/>
                                          </p:val>
                                        </p:tav>
                                      </p:tavLst>
                                    </p:anim>
                                    <p:anim calcmode="lin" valueType="num">
                                      <p:cBhvr>
                                        <p:cTn id="1030" dur="3250"/>
                                        <p:tgtEl>
                                          <p:spTgt spid="165"/>
                                        </p:tgtEl>
                                        <p:attrNameLst>
                                          <p:attrName>ppt_h</p:attrName>
                                        </p:attrNameLst>
                                      </p:cBhvr>
                                      <p:tavLst>
                                        <p:tav tm="0">
                                          <p:val>
                                            <p:strVal val="ppt_h"/>
                                          </p:val>
                                        </p:tav>
                                        <p:tav tm="100000">
                                          <p:val>
                                            <p:strVal val="4*ppt_h"/>
                                          </p:val>
                                        </p:tav>
                                      </p:tavLst>
                                    </p:anim>
                                    <p:set>
                                      <p:cBhvr>
                                        <p:cTn id="1031" dur="1" fill="hold">
                                          <p:stCondLst>
                                            <p:cond delay="3249"/>
                                          </p:stCondLst>
                                        </p:cTn>
                                        <p:tgtEl>
                                          <p:spTgt spid="165"/>
                                        </p:tgtEl>
                                        <p:attrNameLst>
                                          <p:attrName>style.visibility</p:attrName>
                                        </p:attrNameLst>
                                      </p:cBhvr>
                                      <p:to>
                                        <p:strVal val="hidden"/>
                                      </p:to>
                                    </p:set>
                                  </p:childTnLst>
                                </p:cTn>
                              </p:par>
                              <p:par>
                                <p:cTn id="1032" presetID="23" presetClass="exit" presetSubtype="16" fill="hold" grpId="2" nodeType="withEffect">
                                  <p:stCondLst>
                                    <p:cond delay="0"/>
                                  </p:stCondLst>
                                  <p:childTnLst>
                                    <p:anim calcmode="lin" valueType="num">
                                      <p:cBhvr>
                                        <p:cTn id="1033" dur="3250"/>
                                        <p:tgtEl>
                                          <p:spTgt spid="166"/>
                                        </p:tgtEl>
                                        <p:attrNameLst>
                                          <p:attrName>ppt_w</p:attrName>
                                        </p:attrNameLst>
                                      </p:cBhvr>
                                      <p:tavLst>
                                        <p:tav tm="0">
                                          <p:val>
                                            <p:strVal val="ppt_w"/>
                                          </p:val>
                                        </p:tav>
                                        <p:tav tm="100000">
                                          <p:val>
                                            <p:strVal val="4*ppt_w"/>
                                          </p:val>
                                        </p:tav>
                                      </p:tavLst>
                                    </p:anim>
                                    <p:anim calcmode="lin" valueType="num">
                                      <p:cBhvr>
                                        <p:cTn id="1034" dur="3250"/>
                                        <p:tgtEl>
                                          <p:spTgt spid="166"/>
                                        </p:tgtEl>
                                        <p:attrNameLst>
                                          <p:attrName>ppt_h</p:attrName>
                                        </p:attrNameLst>
                                      </p:cBhvr>
                                      <p:tavLst>
                                        <p:tav tm="0">
                                          <p:val>
                                            <p:strVal val="ppt_h"/>
                                          </p:val>
                                        </p:tav>
                                        <p:tav tm="100000">
                                          <p:val>
                                            <p:strVal val="4*ppt_h"/>
                                          </p:val>
                                        </p:tav>
                                      </p:tavLst>
                                    </p:anim>
                                    <p:set>
                                      <p:cBhvr>
                                        <p:cTn id="1035" dur="1" fill="hold">
                                          <p:stCondLst>
                                            <p:cond delay="3249"/>
                                          </p:stCondLst>
                                        </p:cTn>
                                        <p:tgtEl>
                                          <p:spTgt spid="166"/>
                                        </p:tgtEl>
                                        <p:attrNameLst>
                                          <p:attrName>style.visibility</p:attrName>
                                        </p:attrNameLst>
                                      </p:cBhvr>
                                      <p:to>
                                        <p:strVal val="hidden"/>
                                      </p:to>
                                    </p:set>
                                  </p:childTnLst>
                                </p:cTn>
                              </p:par>
                              <p:par>
                                <p:cTn id="1036" presetID="23" presetClass="exit" presetSubtype="16" fill="hold" grpId="2" nodeType="withEffect">
                                  <p:stCondLst>
                                    <p:cond delay="0"/>
                                  </p:stCondLst>
                                  <p:childTnLst>
                                    <p:anim calcmode="lin" valueType="num">
                                      <p:cBhvr>
                                        <p:cTn id="1037" dur="3250"/>
                                        <p:tgtEl>
                                          <p:spTgt spid="167"/>
                                        </p:tgtEl>
                                        <p:attrNameLst>
                                          <p:attrName>ppt_w</p:attrName>
                                        </p:attrNameLst>
                                      </p:cBhvr>
                                      <p:tavLst>
                                        <p:tav tm="0">
                                          <p:val>
                                            <p:strVal val="ppt_w"/>
                                          </p:val>
                                        </p:tav>
                                        <p:tav tm="100000">
                                          <p:val>
                                            <p:strVal val="4*ppt_w"/>
                                          </p:val>
                                        </p:tav>
                                      </p:tavLst>
                                    </p:anim>
                                    <p:anim calcmode="lin" valueType="num">
                                      <p:cBhvr>
                                        <p:cTn id="1038" dur="3250"/>
                                        <p:tgtEl>
                                          <p:spTgt spid="167"/>
                                        </p:tgtEl>
                                        <p:attrNameLst>
                                          <p:attrName>ppt_h</p:attrName>
                                        </p:attrNameLst>
                                      </p:cBhvr>
                                      <p:tavLst>
                                        <p:tav tm="0">
                                          <p:val>
                                            <p:strVal val="ppt_h"/>
                                          </p:val>
                                        </p:tav>
                                        <p:tav tm="100000">
                                          <p:val>
                                            <p:strVal val="4*ppt_h"/>
                                          </p:val>
                                        </p:tav>
                                      </p:tavLst>
                                    </p:anim>
                                    <p:set>
                                      <p:cBhvr>
                                        <p:cTn id="1039" dur="1" fill="hold">
                                          <p:stCondLst>
                                            <p:cond delay="3249"/>
                                          </p:stCondLst>
                                        </p:cTn>
                                        <p:tgtEl>
                                          <p:spTgt spid="167"/>
                                        </p:tgtEl>
                                        <p:attrNameLst>
                                          <p:attrName>style.visibility</p:attrName>
                                        </p:attrNameLst>
                                      </p:cBhvr>
                                      <p:to>
                                        <p:strVal val="hidden"/>
                                      </p:to>
                                    </p:set>
                                  </p:childTnLst>
                                </p:cTn>
                              </p:par>
                              <p:par>
                                <p:cTn id="1040" presetID="23" presetClass="exit" presetSubtype="16" fill="hold" grpId="2" nodeType="withEffect">
                                  <p:stCondLst>
                                    <p:cond delay="0"/>
                                  </p:stCondLst>
                                  <p:childTnLst>
                                    <p:anim calcmode="lin" valueType="num">
                                      <p:cBhvr>
                                        <p:cTn id="1041" dur="3250"/>
                                        <p:tgtEl>
                                          <p:spTgt spid="168"/>
                                        </p:tgtEl>
                                        <p:attrNameLst>
                                          <p:attrName>ppt_w</p:attrName>
                                        </p:attrNameLst>
                                      </p:cBhvr>
                                      <p:tavLst>
                                        <p:tav tm="0">
                                          <p:val>
                                            <p:strVal val="ppt_w"/>
                                          </p:val>
                                        </p:tav>
                                        <p:tav tm="100000">
                                          <p:val>
                                            <p:strVal val="4*ppt_w"/>
                                          </p:val>
                                        </p:tav>
                                      </p:tavLst>
                                    </p:anim>
                                    <p:anim calcmode="lin" valueType="num">
                                      <p:cBhvr>
                                        <p:cTn id="1042" dur="3250"/>
                                        <p:tgtEl>
                                          <p:spTgt spid="168"/>
                                        </p:tgtEl>
                                        <p:attrNameLst>
                                          <p:attrName>ppt_h</p:attrName>
                                        </p:attrNameLst>
                                      </p:cBhvr>
                                      <p:tavLst>
                                        <p:tav tm="0">
                                          <p:val>
                                            <p:strVal val="ppt_h"/>
                                          </p:val>
                                        </p:tav>
                                        <p:tav tm="100000">
                                          <p:val>
                                            <p:strVal val="4*ppt_h"/>
                                          </p:val>
                                        </p:tav>
                                      </p:tavLst>
                                    </p:anim>
                                    <p:set>
                                      <p:cBhvr>
                                        <p:cTn id="1043" dur="1" fill="hold">
                                          <p:stCondLst>
                                            <p:cond delay="3249"/>
                                          </p:stCondLst>
                                        </p:cTn>
                                        <p:tgtEl>
                                          <p:spTgt spid="168"/>
                                        </p:tgtEl>
                                        <p:attrNameLst>
                                          <p:attrName>style.visibility</p:attrName>
                                        </p:attrNameLst>
                                      </p:cBhvr>
                                      <p:to>
                                        <p:strVal val="hidden"/>
                                      </p:to>
                                    </p:set>
                                  </p:childTnLst>
                                </p:cTn>
                              </p:par>
                              <p:par>
                                <p:cTn id="1044" presetID="23" presetClass="exit" presetSubtype="16" fill="hold" grpId="2" nodeType="withEffect">
                                  <p:stCondLst>
                                    <p:cond delay="0"/>
                                  </p:stCondLst>
                                  <p:childTnLst>
                                    <p:anim calcmode="lin" valueType="num">
                                      <p:cBhvr>
                                        <p:cTn id="1045" dur="3250"/>
                                        <p:tgtEl>
                                          <p:spTgt spid="169"/>
                                        </p:tgtEl>
                                        <p:attrNameLst>
                                          <p:attrName>ppt_w</p:attrName>
                                        </p:attrNameLst>
                                      </p:cBhvr>
                                      <p:tavLst>
                                        <p:tav tm="0">
                                          <p:val>
                                            <p:strVal val="ppt_w"/>
                                          </p:val>
                                        </p:tav>
                                        <p:tav tm="100000">
                                          <p:val>
                                            <p:strVal val="4*ppt_w"/>
                                          </p:val>
                                        </p:tav>
                                      </p:tavLst>
                                    </p:anim>
                                    <p:anim calcmode="lin" valueType="num">
                                      <p:cBhvr>
                                        <p:cTn id="1046" dur="3250"/>
                                        <p:tgtEl>
                                          <p:spTgt spid="169"/>
                                        </p:tgtEl>
                                        <p:attrNameLst>
                                          <p:attrName>ppt_h</p:attrName>
                                        </p:attrNameLst>
                                      </p:cBhvr>
                                      <p:tavLst>
                                        <p:tav tm="0">
                                          <p:val>
                                            <p:strVal val="ppt_h"/>
                                          </p:val>
                                        </p:tav>
                                        <p:tav tm="100000">
                                          <p:val>
                                            <p:strVal val="4*ppt_h"/>
                                          </p:val>
                                        </p:tav>
                                      </p:tavLst>
                                    </p:anim>
                                    <p:set>
                                      <p:cBhvr>
                                        <p:cTn id="1047" dur="1" fill="hold">
                                          <p:stCondLst>
                                            <p:cond delay="3249"/>
                                          </p:stCondLst>
                                        </p:cTn>
                                        <p:tgtEl>
                                          <p:spTgt spid="169"/>
                                        </p:tgtEl>
                                        <p:attrNameLst>
                                          <p:attrName>style.visibility</p:attrName>
                                        </p:attrNameLst>
                                      </p:cBhvr>
                                      <p:to>
                                        <p:strVal val="hidden"/>
                                      </p:to>
                                    </p:set>
                                  </p:childTnLst>
                                </p:cTn>
                              </p:par>
                              <p:par>
                                <p:cTn id="1048" presetID="23" presetClass="exit" presetSubtype="16" fill="hold" grpId="2" nodeType="withEffect">
                                  <p:stCondLst>
                                    <p:cond delay="0"/>
                                  </p:stCondLst>
                                  <p:childTnLst>
                                    <p:anim calcmode="lin" valueType="num">
                                      <p:cBhvr>
                                        <p:cTn id="1049" dur="3250"/>
                                        <p:tgtEl>
                                          <p:spTgt spid="170"/>
                                        </p:tgtEl>
                                        <p:attrNameLst>
                                          <p:attrName>ppt_w</p:attrName>
                                        </p:attrNameLst>
                                      </p:cBhvr>
                                      <p:tavLst>
                                        <p:tav tm="0">
                                          <p:val>
                                            <p:strVal val="ppt_w"/>
                                          </p:val>
                                        </p:tav>
                                        <p:tav tm="100000">
                                          <p:val>
                                            <p:strVal val="4*ppt_w"/>
                                          </p:val>
                                        </p:tav>
                                      </p:tavLst>
                                    </p:anim>
                                    <p:anim calcmode="lin" valueType="num">
                                      <p:cBhvr>
                                        <p:cTn id="1050" dur="3250"/>
                                        <p:tgtEl>
                                          <p:spTgt spid="170"/>
                                        </p:tgtEl>
                                        <p:attrNameLst>
                                          <p:attrName>ppt_h</p:attrName>
                                        </p:attrNameLst>
                                      </p:cBhvr>
                                      <p:tavLst>
                                        <p:tav tm="0">
                                          <p:val>
                                            <p:strVal val="ppt_h"/>
                                          </p:val>
                                        </p:tav>
                                        <p:tav tm="100000">
                                          <p:val>
                                            <p:strVal val="4*ppt_h"/>
                                          </p:val>
                                        </p:tav>
                                      </p:tavLst>
                                    </p:anim>
                                    <p:set>
                                      <p:cBhvr>
                                        <p:cTn id="1051" dur="1" fill="hold">
                                          <p:stCondLst>
                                            <p:cond delay="3249"/>
                                          </p:stCondLst>
                                        </p:cTn>
                                        <p:tgtEl>
                                          <p:spTgt spid="170"/>
                                        </p:tgtEl>
                                        <p:attrNameLst>
                                          <p:attrName>style.visibility</p:attrName>
                                        </p:attrNameLst>
                                      </p:cBhvr>
                                      <p:to>
                                        <p:strVal val="hidden"/>
                                      </p:to>
                                    </p:set>
                                  </p:childTnLst>
                                </p:cTn>
                              </p:par>
                              <p:par>
                                <p:cTn id="1052" presetID="23" presetClass="exit" presetSubtype="16" fill="hold" grpId="2" nodeType="withEffect">
                                  <p:stCondLst>
                                    <p:cond delay="0"/>
                                  </p:stCondLst>
                                  <p:childTnLst>
                                    <p:anim calcmode="lin" valueType="num">
                                      <p:cBhvr>
                                        <p:cTn id="1053" dur="3250"/>
                                        <p:tgtEl>
                                          <p:spTgt spid="171"/>
                                        </p:tgtEl>
                                        <p:attrNameLst>
                                          <p:attrName>ppt_w</p:attrName>
                                        </p:attrNameLst>
                                      </p:cBhvr>
                                      <p:tavLst>
                                        <p:tav tm="0">
                                          <p:val>
                                            <p:strVal val="ppt_w"/>
                                          </p:val>
                                        </p:tav>
                                        <p:tav tm="100000">
                                          <p:val>
                                            <p:strVal val="4*ppt_w"/>
                                          </p:val>
                                        </p:tav>
                                      </p:tavLst>
                                    </p:anim>
                                    <p:anim calcmode="lin" valueType="num">
                                      <p:cBhvr>
                                        <p:cTn id="1054" dur="3250"/>
                                        <p:tgtEl>
                                          <p:spTgt spid="171"/>
                                        </p:tgtEl>
                                        <p:attrNameLst>
                                          <p:attrName>ppt_h</p:attrName>
                                        </p:attrNameLst>
                                      </p:cBhvr>
                                      <p:tavLst>
                                        <p:tav tm="0">
                                          <p:val>
                                            <p:strVal val="ppt_h"/>
                                          </p:val>
                                        </p:tav>
                                        <p:tav tm="100000">
                                          <p:val>
                                            <p:strVal val="4*ppt_h"/>
                                          </p:val>
                                        </p:tav>
                                      </p:tavLst>
                                    </p:anim>
                                    <p:set>
                                      <p:cBhvr>
                                        <p:cTn id="1055" dur="1" fill="hold">
                                          <p:stCondLst>
                                            <p:cond delay="3249"/>
                                          </p:stCondLst>
                                        </p:cTn>
                                        <p:tgtEl>
                                          <p:spTgt spid="171"/>
                                        </p:tgtEl>
                                        <p:attrNameLst>
                                          <p:attrName>style.visibility</p:attrName>
                                        </p:attrNameLst>
                                      </p:cBhvr>
                                      <p:to>
                                        <p:strVal val="hidden"/>
                                      </p:to>
                                    </p:set>
                                  </p:childTnLst>
                                </p:cTn>
                              </p:par>
                              <p:par>
                                <p:cTn id="1056" presetID="23" presetClass="exit" presetSubtype="16" fill="hold" grpId="2" nodeType="withEffect">
                                  <p:stCondLst>
                                    <p:cond delay="0"/>
                                  </p:stCondLst>
                                  <p:childTnLst>
                                    <p:anim calcmode="lin" valueType="num">
                                      <p:cBhvr>
                                        <p:cTn id="1057" dur="3250"/>
                                        <p:tgtEl>
                                          <p:spTgt spid="172"/>
                                        </p:tgtEl>
                                        <p:attrNameLst>
                                          <p:attrName>ppt_w</p:attrName>
                                        </p:attrNameLst>
                                      </p:cBhvr>
                                      <p:tavLst>
                                        <p:tav tm="0">
                                          <p:val>
                                            <p:strVal val="ppt_w"/>
                                          </p:val>
                                        </p:tav>
                                        <p:tav tm="100000">
                                          <p:val>
                                            <p:strVal val="4*ppt_w"/>
                                          </p:val>
                                        </p:tav>
                                      </p:tavLst>
                                    </p:anim>
                                    <p:anim calcmode="lin" valueType="num">
                                      <p:cBhvr>
                                        <p:cTn id="1058" dur="3250"/>
                                        <p:tgtEl>
                                          <p:spTgt spid="172"/>
                                        </p:tgtEl>
                                        <p:attrNameLst>
                                          <p:attrName>ppt_h</p:attrName>
                                        </p:attrNameLst>
                                      </p:cBhvr>
                                      <p:tavLst>
                                        <p:tav tm="0">
                                          <p:val>
                                            <p:strVal val="ppt_h"/>
                                          </p:val>
                                        </p:tav>
                                        <p:tav tm="100000">
                                          <p:val>
                                            <p:strVal val="4*ppt_h"/>
                                          </p:val>
                                        </p:tav>
                                      </p:tavLst>
                                    </p:anim>
                                    <p:set>
                                      <p:cBhvr>
                                        <p:cTn id="1059" dur="1" fill="hold">
                                          <p:stCondLst>
                                            <p:cond delay="3249"/>
                                          </p:stCondLst>
                                        </p:cTn>
                                        <p:tgtEl>
                                          <p:spTgt spid="172"/>
                                        </p:tgtEl>
                                        <p:attrNameLst>
                                          <p:attrName>style.visibility</p:attrName>
                                        </p:attrNameLst>
                                      </p:cBhvr>
                                      <p:to>
                                        <p:strVal val="hidden"/>
                                      </p:to>
                                    </p:set>
                                  </p:childTnLst>
                                </p:cTn>
                              </p:par>
                              <p:par>
                                <p:cTn id="1060" presetID="23" presetClass="exit" presetSubtype="16" fill="hold" grpId="2" nodeType="withEffect">
                                  <p:stCondLst>
                                    <p:cond delay="0"/>
                                  </p:stCondLst>
                                  <p:childTnLst>
                                    <p:anim calcmode="lin" valueType="num">
                                      <p:cBhvr>
                                        <p:cTn id="1061" dur="3250"/>
                                        <p:tgtEl>
                                          <p:spTgt spid="173"/>
                                        </p:tgtEl>
                                        <p:attrNameLst>
                                          <p:attrName>ppt_w</p:attrName>
                                        </p:attrNameLst>
                                      </p:cBhvr>
                                      <p:tavLst>
                                        <p:tav tm="0">
                                          <p:val>
                                            <p:strVal val="ppt_w"/>
                                          </p:val>
                                        </p:tav>
                                        <p:tav tm="100000">
                                          <p:val>
                                            <p:strVal val="4*ppt_w"/>
                                          </p:val>
                                        </p:tav>
                                      </p:tavLst>
                                    </p:anim>
                                    <p:anim calcmode="lin" valueType="num">
                                      <p:cBhvr>
                                        <p:cTn id="1062" dur="3250"/>
                                        <p:tgtEl>
                                          <p:spTgt spid="173"/>
                                        </p:tgtEl>
                                        <p:attrNameLst>
                                          <p:attrName>ppt_h</p:attrName>
                                        </p:attrNameLst>
                                      </p:cBhvr>
                                      <p:tavLst>
                                        <p:tav tm="0">
                                          <p:val>
                                            <p:strVal val="ppt_h"/>
                                          </p:val>
                                        </p:tav>
                                        <p:tav tm="100000">
                                          <p:val>
                                            <p:strVal val="4*ppt_h"/>
                                          </p:val>
                                        </p:tav>
                                      </p:tavLst>
                                    </p:anim>
                                    <p:set>
                                      <p:cBhvr>
                                        <p:cTn id="1063" dur="1" fill="hold">
                                          <p:stCondLst>
                                            <p:cond delay="3249"/>
                                          </p:stCondLst>
                                        </p:cTn>
                                        <p:tgtEl>
                                          <p:spTgt spid="173"/>
                                        </p:tgtEl>
                                        <p:attrNameLst>
                                          <p:attrName>style.visibility</p:attrName>
                                        </p:attrNameLst>
                                      </p:cBhvr>
                                      <p:to>
                                        <p:strVal val="hidden"/>
                                      </p:to>
                                    </p:set>
                                  </p:childTnLst>
                                </p:cTn>
                              </p:par>
                              <p:par>
                                <p:cTn id="1064" presetID="23" presetClass="exit" presetSubtype="16" fill="hold" grpId="2" nodeType="withEffect">
                                  <p:stCondLst>
                                    <p:cond delay="0"/>
                                  </p:stCondLst>
                                  <p:childTnLst>
                                    <p:anim calcmode="lin" valueType="num">
                                      <p:cBhvr>
                                        <p:cTn id="1065" dur="3250"/>
                                        <p:tgtEl>
                                          <p:spTgt spid="174"/>
                                        </p:tgtEl>
                                        <p:attrNameLst>
                                          <p:attrName>ppt_w</p:attrName>
                                        </p:attrNameLst>
                                      </p:cBhvr>
                                      <p:tavLst>
                                        <p:tav tm="0">
                                          <p:val>
                                            <p:strVal val="ppt_w"/>
                                          </p:val>
                                        </p:tav>
                                        <p:tav tm="100000">
                                          <p:val>
                                            <p:strVal val="4*ppt_w"/>
                                          </p:val>
                                        </p:tav>
                                      </p:tavLst>
                                    </p:anim>
                                    <p:anim calcmode="lin" valueType="num">
                                      <p:cBhvr>
                                        <p:cTn id="1066" dur="3250"/>
                                        <p:tgtEl>
                                          <p:spTgt spid="174"/>
                                        </p:tgtEl>
                                        <p:attrNameLst>
                                          <p:attrName>ppt_h</p:attrName>
                                        </p:attrNameLst>
                                      </p:cBhvr>
                                      <p:tavLst>
                                        <p:tav tm="0">
                                          <p:val>
                                            <p:strVal val="ppt_h"/>
                                          </p:val>
                                        </p:tav>
                                        <p:tav tm="100000">
                                          <p:val>
                                            <p:strVal val="4*ppt_h"/>
                                          </p:val>
                                        </p:tav>
                                      </p:tavLst>
                                    </p:anim>
                                    <p:set>
                                      <p:cBhvr>
                                        <p:cTn id="1067" dur="1" fill="hold">
                                          <p:stCondLst>
                                            <p:cond delay="3249"/>
                                          </p:stCondLst>
                                        </p:cTn>
                                        <p:tgtEl>
                                          <p:spTgt spid="174"/>
                                        </p:tgtEl>
                                        <p:attrNameLst>
                                          <p:attrName>style.visibility</p:attrName>
                                        </p:attrNameLst>
                                      </p:cBhvr>
                                      <p:to>
                                        <p:strVal val="hidden"/>
                                      </p:to>
                                    </p:set>
                                  </p:childTnLst>
                                </p:cTn>
                              </p:par>
                              <p:par>
                                <p:cTn id="1068" presetID="23" presetClass="exit" presetSubtype="16" fill="hold" grpId="2" nodeType="withEffect">
                                  <p:stCondLst>
                                    <p:cond delay="0"/>
                                  </p:stCondLst>
                                  <p:childTnLst>
                                    <p:anim calcmode="lin" valueType="num">
                                      <p:cBhvr>
                                        <p:cTn id="1069" dur="3250"/>
                                        <p:tgtEl>
                                          <p:spTgt spid="175"/>
                                        </p:tgtEl>
                                        <p:attrNameLst>
                                          <p:attrName>ppt_w</p:attrName>
                                        </p:attrNameLst>
                                      </p:cBhvr>
                                      <p:tavLst>
                                        <p:tav tm="0">
                                          <p:val>
                                            <p:strVal val="ppt_w"/>
                                          </p:val>
                                        </p:tav>
                                        <p:tav tm="100000">
                                          <p:val>
                                            <p:strVal val="4*ppt_w"/>
                                          </p:val>
                                        </p:tav>
                                      </p:tavLst>
                                    </p:anim>
                                    <p:anim calcmode="lin" valueType="num">
                                      <p:cBhvr>
                                        <p:cTn id="1070" dur="3250"/>
                                        <p:tgtEl>
                                          <p:spTgt spid="175"/>
                                        </p:tgtEl>
                                        <p:attrNameLst>
                                          <p:attrName>ppt_h</p:attrName>
                                        </p:attrNameLst>
                                      </p:cBhvr>
                                      <p:tavLst>
                                        <p:tav tm="0">
                                          <p:val>
                                            <p:strVal val="ppt_h"/>
                                          </p:val>
                                        </p:tav>
                                        <p:tav tm="100000">
                                          <p:val>
                                            <p:strVal val="4*ppt_h"/>
                                          </p:val>
                                        </p:tav>
                                      </p:tavLst>
                                    </p:anim>
                                    <p:set>
                                      <p:cBhvr>
                                        <p:cTn id="1071" dur="1" fill="hold">
                                          <p:stCondLst>
                                            <p:cond delay="3249"/>
                                          </p:stCondLst>
                                        </p:cTn>
                                        <p:tgtEl>
                                          <p:spTgt spid="175"/>
                                        </p:tgtEl>
                                        <p:attrNameLst>
                                          <p:attrName>style.visibility</p:attrName>
                                        </p:attrNameLst>
                                      </p:cBhvr>
                                      <p:to>
                                        <p:strVal val="hidden"/>
                                      </p:to>
                                    </p:set>
                                  </p:childTnLst>
                                </p:cTn>
                              </p:par>
                              <p:par>
                                <p:cTn id="1072" presetID="23" presetClass="exit" presetSubtype="16" fill="hold" grpId="2" nodeType="withEffect">
                                  <p:stCondLst>
                                    <p:cond delay="0"/>
                                  </p:stCondLst>
                                  <p:childTnLst>
                                    <p:anim calcmode="lin" valueType="num">
                                      <p:cBhvr>
                                        <p:cTn id="1073" dur="3250"/>
                                        <p:tgtEl>
                                          <p:spTgt spid="176"/>
                                        </p:tgtEl>
                                        <p:attrNameLst>
                                          <p:attrName>ppt_w</p:attrName>
                                        </p:attrNameLst>
                                      </p:cBhvr>
                                      <p:tavLst>
                                        <p:tav tm="0">
                                          <p:val>
                                            <p:strVal val="ppt_w"/>
                                          </p:val>
                                        </p:tav>
                                        <p:tav tm="100000">
                                          <p:val>
                                            <p:strVal val="4*ppt_w"/>
                                          </p:val>
                                        </p:tav>
                                      </p:tavLst>
                                    </p:anim>
                                    <p:anim calcmode="lin" valueType="num">
                                      <p:cBhvr>
                                        <p:cTn id="1074" dur="3250"/>
                                        <p:tgtEl>
                                          <p:spTgt spid="176"/>
                                        </p:tgtEl>
                                        <p:attrNameLst>
                                          <p:attrName>ppt_h</p:attrName>
                                        </p:attrNameLst>
                                      </p:cBhvr>
                                      <p:tavLst>
                                        <p:tav tm="0">
                                          <p:val>
                                            <p:strVal val="ppt_h"/>
                                          </p:val>
                                        </p:tav>
                                        <p:tav tm="100000">
                                          <p:val>
                                            <p:strVal val="4*ppt_h"/>
                                          </p:val>
                                        </p:tav>
                                      </p:tavLst>
                                    </p:anim>
                                    <p:set>
                                      <p:cBhvr>
                                        <p:cTn id="1075" dur="1" fill="hold">
                                          <p:stCondLst>
                                            <p:cond delay="3249"/>
                                          </p:stCondLst>
                                        </p:cTn>
                                        <p:tgtEl>
                                          <p:spTgt spid="176"/>
                                        </p:tgtEl>
                                        <p:attrNameLst>
                                          <p:attrName>style.visibility</p:attrName>
                                        </p:attrNameLst>
                                      </p:cBhvr>
                                      <p:to>
                                        <p:strVal val="hidden"/>
                                      </p:to>
                                    </p:set>
                                  </p:childTnLst>
                                </p:cTn>
                              </p:par>
                              <p:par>
                                <p:cTn id="1076" presetID="23" presetClass="exit" presetSubtype="16" fill="hold" grpId="2" nodeType="withEffect">
                                  <p:stCondLst>
                                    <p:cond delay="0"/>
                                  </p:stCondLst>
                                  <p:childTnLst>
                                    <p:anim calcmode="lin" valueType="num">
                                      <p:cBhvr>
                                        <p:cTn id="1077" dur="3250"/>
                                        <p:tgtEl>
                                          <p:spTgt spid="177"/>
                                        </p:tgtEl>
                                        <p:attrNameLst>
                                          <p:attrName>ppt_w</p:attrName>
                                        </p:attrNameLst>
                                      </p:cBhvr>
                                      <p:tavLst>
                                        <p:tav tm="0">
                                          <p:val>
                                            <p:strVal val="ppt_w"/>
                                          </p:val>
                                        </p:tav>
                                        <p:tav tm="100000">
                                          <p:val>
                                            <p:strVal val="4*ppt_w"/>
                                          </p:val>
                                        </p:tav>
                                      </p:tavLst>
                                    </p:anim>
                                    <p:anim calcmode="lin" valueType="num">
                                      <p:cBhvr>
                                        <p:cTn id="1078" dur="3250"/>
                                        <p:tgtEl>
                                          <p:spTgt spid="177"/>
                                        </p:tgtEl>
                                        <p:attrNameLst>
                                          <p:attrName>ppt_h</p:attrName>
                                        </p:attrNameLst>
                                      </p:cBhvr>
                                      <p:tavLst>
                                        <p:tav tm="0">
                                          <p:val>
                                            <p:strVal val="ppt_h"/>
                                          </p:val>
                                        </p:tav>
                                        <p:tav tm="100000">
                                          <p:val>
                                            <p:strVal val="4*ppt_h"/>
                                          </p:val>
                                        </p:tav>
                                      </p:tavLst>
                                    </p:anim>
                                    <p:set>
                                      <p:cBhvr>
                                        <p:cTn id="1079" dur="1" fill="hold">
                                          <p:stCondLst>
                                            <p:cond delay="3249"/>
                                          </p:stCondLst>
                                        </p:cTn>
                                        <p:tgtEl>
                                          <p:spTgt spid="177"/>
                                        </p:tgtEl>
                                        <p:attrNameLst>
                                          <p:attrName>style.visibility</p:attrName>
                                        </p:attrNameLst>
                                      </p:cBhvr>
                                      <p:to>
                                        <p:strVal val="hidden"/>
                                      </p:to>
                                    </p:set>
                                  </p:childTnLst>
                                </p:cTn>
                              </p:par>
                              <p:par>
                                <p:cTn id="1080" presetID="23" presetClass="exit" presetSubtype="16" fill="hold" grpId="2" nodeType="withEffect">
                                  <p:stCondLst>
                                    <p:cond delay="0"/>
                                  </p:stCondLst>
                                  <p:childTnLst>
                                    <p:anim calcmode="lin" valueType="num">
                                      <p:cBhvr>
                                        <p:cTn id="1081" dur="3250"/>
                                        <p:tgtEl>
                                          <p:spTgt spid="178"/>
                                        </p:tgtEl>
                                        <p:attrNameLst>
                                          <p:attrName>ppt_w</p:attrName>
                                        </p:attrNameLst>
                                      </p:cBhvr>
                                      <p:tavLst>
                                        <p:tav tm="0">
                                          <p:val>
                                            <p:strVal val="ppt_w"/>
                                          </p:val>
                                        </p:tav>
                                        <p:tav tm="100000">
                                          <p:val>
                                            <p:strVal val="4*ppt_w"/>
                                          </p:val>
                                        </p:tav>
                                      </p:tavLst>
                                    </p:anim>
                                    <p:anim calcmode="lin" valueType="num">
                                      <p:cBhvr>
                                        <p:cTn id="1082" dur="3250"/>
                                        <p:tgtEl>
                                          <p:spTgt spid="178"/>
                                        </p:tgtEl>
                                        <p:attrNameLst>
                                          <p:attrName>ppt_h</p:attrName>
                                        </p:attrNameLst>
                                      </p:cBhvr>
                                      <p:tavLst>
                                        <p:tav tm="0">
                                          <p:val>
                                            <p:strVal val="ppt_h"/>
                                          </p:val>
                                        </p:tav>
                                        <p:tav tm="100000">
                                          <p:val>
                                            <p:strVal val="4*ppt_h"/>
                                          </p:val>
                                        </p:tav>
                                      </p:tavLst>
                                    </p:anim>
                                    <p:set>
                                      <p:cBhvr>
                                        <p:cTn id="1083" dur="1" fill="hold">
                                          <p:stCondLst>
                                            <p:cond delay="3249"/>
                                          </p:stCondLst>
                                        </p:cTn>
                                        <p:tgtEl>
                                          <p:spTgt spid="178"/>
                                        </p:tgtEl>
                                        <p:attrNameLst>
                                          <p:attrName>style.visibility</p:attrName>
                                        </p:attrNameLst>
                                      </p:cBhvr>
                                      <p:to>
                                        <p:strVal val="hidden"/>
                                      </p:to>
                                    </p:set>
                                  </p:childTnLst>
                                </p:cTn>
                              </p:par>
                              <p:par>
                                <p:cTn id="1084" presetID="23" presetClass="exit" presetSubtype="16" fill="hold" grpId="2" nodeType="withEffect">
                                  <p:stCondLst>
                                    <p:cond delay="0"/>
                                  </p:stCondLst>
                                  <p:childTnLst>
                                    <p:anim calcmode="lin" valueType="num">
                                      <p:cBhvr>
                                        <p:cTn id="1085" dur="3250"/>
                                        <p:tgtEl>
                                          <p:spTgt spid="179"/>
                                        </p:tgtEl>
                                        <p:attrNameLst>
                                          <p:attrName>ppt_w</p:attrName>
                                        </p:attrNameLst>
                                      </p:cBhvr>
                                      <p:tavLst>
                                        <p:tav tm="0">
                                          <p:val>
                                            <p:strVal val="ppt_w"/>
                                          </p:val>
                                        </p:tav>
                                        <p:tav tm="100000">
                                          <p:val>
                                            <p:strVal val="4*ppt_w"/>
                                          </p:val>
                                        </p:tav>
                                      </p:tavLst>
                                    </p:anim>
                                    <p:anim calcmode="lin" valueType="num">
                                      <p:cBhvr>
                                        <p:cTn id="1086" dur="3250"/>
                                        <p:tgtEl>
                                          <p:spTgt spid="179"/>
                                        </p:tgtEl>
                                        <p:attrNameLst>
                                          <p:attrName>ppt_h</p:attrName>
                                        </p:attrNameLst>
                                      </p:cBhvr>
                                      <p:tavLst>
                                        <p:tav tm="0">
                                          <p:val>
                                            <p:strVal val="ppt_h"/>
                                          </p:val>
                                        </p:tav>
                                        <p:tav tm="100000">
                                          <p:val>
                                            <p:strVal val="4*ppt_h"/>
                                          </p:val>
                                        </p:tav>
                                      </p:tavLst>
                                    </p:anim>
                                    <p:set>
                                      <p:cBhvr>
                                        <p:cTn id="1087" dur="1" fill="hold">
                                          <p:stCondLst>
                                            <p:cond delay="3249"/>
                                          </p:stCondLst>
                                        </p:cTn>
                                        <p:tgtEl>
                                          <p:spTgt spid="179"/>
                                        </p:tgtEl>
                                        <p:attrNameLst>
                                          <p:attrName>style.visibility</p:attrName>
                                        </p:attrNameLst>
                                      </p:cBhvr>
                                      <p:to>
                                        <p:strVal val="hidden"/>
                                      </p:to>
                                    </p:set>
                                  </p:childTnLst>
                                </p:cTn>
                              </p:par>
                              <p:par>
                                <p:cTn id="1088" presetID="23" presetClass="exit" presetSubtype="16" fill="hold" grpId="2" nodeType="withEffect">
                                  <p:stCondLst>
                                    <p:cond delay="0"/>
                                  </p:stCondLst>
                                  <p:childTnLst>
                                    <p:anim calcmode="lin" valueType="num">
                                      <p:cBhvr>
                                        <p:cTn id="1089" dur="3250"/>
                                        <p:tgtEl>
                                          <p:spTgt spid="180"/>
                                        </p:tgtEl>
                                        <p:attrNameLst>
                                          <p:attrName>ppt_w</p:attrName>
                                        </p:attrNameLst>
                                      </p:cBhvr>
                                      <p:tavLst>
                                        <p:tav tm="0">
                                          <p:val>
                                            <p:strVal val="ppt_w"/>
                                          </p:val>
                                        </p:tav>
                                        <p:tav tm="100000">
                                          <p:val>
                                            <p:strVal val="4*ppt_w"/>
                                          </p:val>
                                        </p:tav>
                                      </p:tavLst>
                                    </p:anim>
                                    <p:anim calcmode="lin" valueType="num">
                                      <p:cBhvr>
                                        <p:cTn id="1090" dur="3250"/>
                                        <p:tgtEl>
                                          <p:spTgt spid="180"/>
                                        </p:tgtEl>
                                        <p:attrNameLst>
                                          <p:attrName>ppt_h</p:attrName>
                                        </p:attrNameLst>
                                      </p:cBhvr>
                                      <p:tavLst>
                                        <p:tav tm="0">
                                          <p:val>
                                            <p:strVal val="ppt_h"/>
                                          </p:val>
                                        </p:tav>
                                        <p:tav tm="100000">
                                          <p:val>
                                            <p:strVal val="4*ppt_h"/>
                                          </p:val>
                                        </p:tav>
                                      </p:tavLst>
                                    </p:anim>
                                    <p:set>
                                      <p:cBhvr>
                                        <p:cTn id="1091" dur="1" fill="hold">
                                          <p:stCondLst>
                                            <p:cond delay="3249"/>
                                          </p:stCondLst>
                                        </p:cTn>
                                        <p:tgtEl>
                                          <p:spTgt spid="180"/>
                                        </p:tgtEl>
                                        <p:attrNameLst>
                                          <p:attrName>style.visibility</p:attrName>
                                        </p:attrNameLst>
                                      </p:cBhvr>
                                      <p:to>
                                        <p:strVal val="hidden"/>
                                      </p:to>
                                    </p:set>
                                  </p:childTnLst>
                                </p:cTn>
                              </p:par>
                              <p:par>
                                <p:cTn id="1092" presetID="23" presetClass="exit" presetSubtype="16" fill="hold" grpId="2" nodeType="withEffect">
                                  <p:stCondLst>
                                    <p:cond delay="0"/>
                                  </p:stCondLst>
                                  <p:childTnLst>
                                    <p:anim calcmode="lin" valueType="num">
                                      <p:cBhvr>
                                        <p:cTn id="1093" dur="3250"/>
                                        <p:tgtEl>
                                          <p:spTgt spid="181"/>
                                        </p:tgtEl>
                                        <p:attrNameLst>
                                          <p:attrName>ppt_w</p:attrName>
                                        </p:attrNameLst>
                                      </p:cBhvr>
                                      <p:tavLst>
                                        <p:tav tm="0">
                                          <p:val>
                                            <p:strVal val="ppt_w"/>
                                          </p:val>
                                        </p:tav>
                                        <p:tav tm="100000">
                                          <p:val>
                                            <p:strVal val="4*ppt_w"/>
                                          </p:val>
                                        </p:tav>
                                      </p:tavLst>
                                    </p:anim>
                                    <p:anim calcmode="lin" valueType="num">
                                      <p:cBhvr>
                                        <p:cTn id="1094" dur="3250"/>
                                        <p:tgtEl>
                                          <p:spTgt spid="181"/>
                                        </p:tgtEl>
                                        <p:attrNameLst>
                                          <p:attrName>ppt_h</p:attrName>
                                        </p:attrNameLst>
                                      </p:cBhvr>
                                      <p:tavLst>
                                        <p:tav tm="0">
                                          <p:val>
                                            <p:strVal val="ppt_h"/>
                                          </p:val>
                                        </p:tav>
                                        <p:tav tm="100000">
                                          <p:val>
                                            <p:strVal val="4*ppt_h"/>
                                          </p:val>
                                        </p:tav>
                                      </p:tavLst>
                                    </p:anim>
                                    <p:set>
                                      <p:cBhvr>
                                        <p:cTn id="1095" dur="1" fill="hold">
                                          <p:stCondLst>
                                            <p:cond delay="3249"/>
                                          </p:stCondLst>
                                        </p:cTn>
                                        <p:tgtEl>
                                          <p:spTgt spid="181"/>
                                        </p:tgtEl>
                                        <p:attrNameLst>
                                          <p:attrName>style.visibility</p:attrName>
                                        </p:attrNameLst>
                                      </p:cBhvr>
                                      <p:to>
                                        <p:strVal val="hidden"/>
                                      </p:to>
                                    </p:set>
                                  </p:childTnLst>
                                </p:cTn>
                              </p:par>
                              <p:par>
                                <p:cTn id="1096" presetID="23" presetClass="exit" presetSubtype="16" fill="hold" grpId="2" nodeType="withEffect">
                                  <p:stCondLst>
                                    <p:cond delay="0"/>
                                  </p:stCondLst>
                                  <p:childTnLst>
                                    <p:anim calcmode="lin" valueType="num">
                                      <p:cBhvr>
                                        <p:cTn id="1097" dur="3250"/>
                                        <p:tgtEl>
                                          <p:spTgt spid="182"/>
                                        </p:tgtEl>
                                        <p:attrNameLst>
                                          <p:attrName>ppt_w</p:attrName>
                                        </p:attrNameLst>
                                      </p:cBhvr>
                                      <p:tavLst>
                                        <p:tav tm="0">
                                          <p:val>
                                            <p:strVal val="ppt_w"/>
                                          </p:val>
                                        </p:tav>
                                        <p:tav tm="100000">
                                          <p:val>
                                            <p:strVal val="4*ppt_w"/>
                                          </p:val>
                                        </p:tav>
                                      </p:tavLst>
                                    </p:anim>
                                    <p:anim calcmode="lin" valueType="num">
                                      <p:cBhvr>
                                        <p:cTn id="1098" dur="3250"/>
                                        <p:tgtEl>
                                          <p:spTgt spid="182"/>
                                        </p:tgtEl>
                                        <p:attrNameLst>
                                          <p:attrName>ppt_h</p:attrName>
                                        </p:attrNameLst>
                                      </p:cBhvr>
                                      <p:tavLst>
                                        <p:tav tm="0">
                                          <p:val>
                                            <p:strVal val="ppt_h"/>
                                          </p:val>
                                        </p:tav>
                                        <p:tav tm="100000">
                                          <p:val>
                                            <p:strVal val="4*ppt_h"/>
                                          </p:val>
                                        </p:tav>
                                      </p:tavLst>
                                    </p:anim>
                                    <p:set>
                                      <p:cBhvr>
                                        <p:cTn id="1099" dur="1" fill="hold">
                                          <p:stCondLst>
                                            <p:cond delay="3249"/>
                                          </p:stCondLst>
                                        </p:cTn>
                                        <p:tgtEl>
                                          <p:spTgt spid="182"/>
                                        </p:tgtEl>
                                        <p:attrNameLst>
                                          <p:attrName>style.visibility</p:attrName>
                                        </p:attrNameLst>
                                      </p:cBhvr>
                                      <p:to>
                                        <p:strVal val="hidden"/>
                                      </p:to>
                                    </p:set>
                                  </p:childTnLst>
                                </p:cTn>
                              </p:par>
                              <p:par>
                                <p:cTn id="1100" presetID="23" presetClass="exit" presetSubtype="16" fill="hold" grpId="2" nodeType="withEffect">
                                  <p:stCondLst>
                                    <p:cond delay="0"/>
                                  </p:stCondLst>
                                  <p:childTnLst>
                                    <p:anim calcmode="lin" valueType="num">
                                      <p:cBhvr>
                                        <p:cTn id="1101" dur="3250"/>
                                        <p:tgtEl>
                                          <p:spTgt spid="183"/>
                                        </p:tgtEl>
                                        <p:attrNameLst>
                                          <p:attrName>ppt_w</p:attrName>
                                        </p:attrNameLst>
                                      </p:cBhvr>
                                      <p:tavLst>
                                        <p:tav tm="0">
                                          <p:val>
                                            <p:strVal val="ppt_w"/>
                                          </p:val>
                                        </p:tav>
                                        <p:tav tm="100000">
                                          <p:val>
                                            <p:strVal val="4*ppt_w"/>
                                          </p:val>
                                        </p:tav>
                                      </p:tavLst>
                                    </p:anim>
                                    <p:anim calcmode="lin" valueType="num">
                                      <p:cBhvr>
                                        <p:cTn id="1102" dur="3250"/>
                                        <p:tgtEl>
                                          <p:spTgt spid="183"/>
                                        </p:tgtEl>
                                        <p:attrNameLst>
                                          <p:attrName>ppt_h</p:attrName>
                                        </p:attrNameLst>
                                      </p:cBhvr>
                                      <p:tavLst>
                                        <p:tav tm="0">
                                          <p:val>
                                            <p:strVal val="ppt_h"/>
                                          </p:val>
                                        </p:tav>
                                        <p:tav tm="100000">
                                          <p:val>
                                            <p:strVal val="4*ppt_h"/>
                                          </p:val>
                                        </p:tav>
                                      </p:tavLst>
                                    </p:anim>
                                    <p:set>
                                      <p:cBhvr>
                                        <p:cTn id="1103" dur="1" fill="hold">
                                          <p:stCondLst>
                                            <p:cond delay="3249"/>
                                          </p:stCondLst>
                                        </p:cTn>
                                        <p:tgtEl>
                                          <p:spTgt spid="183"/>
                                        </p:tgtEl>
                                        <p:attrNameLst>
                                          <p:attrName>style.visibility</p:attrName>
                                        </p:attrNameLst>
                                      </p:cBhvr>
                                      <p:to>
                                        <p:strVal val="hidden"/>
                                      </p:to>
                                    </p:set>
                                  </p:childTnLst>
                                </p:cTn>
                              </p:par>
                              <p:par>
                                <p:cTn id="1104" presetID="23" presetClass="exit" presetSubtype="16" fill="hold" grpId="2" nodeType="withEffect">
                                  <p:stCondLst>
                                    <p:cond delay="0"/>
                                  </p:stCondLst>
                                  <p:childTnLst>
                                    <p:anim calcmode="lin" valueType="num">
                                      <p:cBhvr>
                                        <p:cTn id="1105" dur="3250"/>
                                        <p:tgtEl>
                                          <p:spTgt spid="184"/>
                                        </p:tgtEl>
                                        <p:attrNameLst>
                                          <p:attrName>ppt_w</p:attrName>
                                        </p:attrNameLst>
                                      </p:cBhvr>
                                      <p:tavLst>
                                        <p:tav tm="0">
                                          <p:val>
                                            <p:strVal val="ppt_w"/>
                                          </p:val>
                                        </p:tav>
                                        <p:tav tm="100000">
                                          <p:val>
                                            <p:strVal val="4*ppt_w"/>
                                          </p:val>
                                        </p:tav>
                                      </p:tavLst>
                                    </p:anim>
                                    <p:anim calcmode="lin" valueType="num">
                                      <p:cBhvr>
                                        <p:cTn id="1106" dur="3250"/>
                                        <p:tgtEl>
                                          <p:spTgt spid="184"/>
                                        </p:tgtEl>
                                        <p:attrNameLst>
                                          <p:attrName>ppt_h</p:attrName>
                                        </p:attrNameLst>
                                      </p:cBhvr>
                                      <p:tavLst>
                                        <p:tav tm="0">
                                          <p:val>
                                            <p:strVal val="ppt_h"/>
                                          </p:val>
                                        </p:tav>
                                        <p:tav tm="100000">
                                          <p:val>
                                            <p:strVal val="4*ppt_h"/>
                                          </p:val>
                                        </p:tav>
                                      </p:tavLst>
                                    </p:anim>
                                    <p:set>
                                      <p:cBhvr>
                                        <p:cTn id="1107" dur="1" fill="hold">
                                          <p:stCondLst>
                                            <p:cond delay="3249"/>
                                          </p:stCondLst>
                                        </p:cTn>
                                        <p:tgtEl>
                                          <p:spTgt spid="184"/>
                                        </p:tgtEl>
                                        <p:attrNameLst>
                                          <p:attrName>style.visibility</p:attrName>
                                        </p:attrNameLst>
                                      </p:cBhvr>
                                      <p:to>
                                        <p:strVal val="hidden"/>
                                      </p:to>
                                    </p:set>
                                  </p:childTnLst>
                                </p:cTn>
                              </p:par>
                              <p:par>
                                <p:cTn id="1108" presetID="23" presetClass="exit" presetSubtype="16" fill="hold" grpId="2" nodeType="withEffect">
                                  <p:stCondLst>
                                    <p:cond delay="0"/>
                                  </p:stCondLst>
                                  <p:childTnLst>
                                    <p:anim calcmode="lin" valueType="num">
                                      <p:cBhvr>
                                        <p:cTn id="1109" dur="3250"/>
                                        <p:tgtEl>
                                          <p:spTgt spid="185"/>
                                        </p:tgtEl>
                                        <p:attrNameLst>
                                          <p:attrName>ppt_w</p:attrName>
                                        </p:attrNameLst>
                                      </p:cBhvr>
                                      <p:tavLst>
                                        <p:tav tm="0">
                                          <p:val>
                                            <p:strVal val="ppt_w"/>
                                          </p:val>
                                        </p:tav>
                                        <p:tav tm="100000">
                                          <p:val>
                                            <p:strVal val="4*ppt_w"/>
                                          </p:val>
                                        </p:tav>
                                      </p:tavLst>
                                    </p:anim>
                                    <p:anim calcmode="lin" valueType="num">
                                      <p:cBhvr>
                                        <p:cTn id="1110" dur="3250"/>
                                        <p:tgtEl>
                                          <p:spTgt spid="185"/>
                                        </p:tgtEl>
                                        <p:attrNameLst>
                                          <p:attrName>ppt_h</p:attrName>
                                        </p:attrNameLst>
                                      </p:cBhvr>
                                      <p:tavLst>
                                        <p:tav tm="0">
                                          <p:val>
                                            <p:strVal val="ppt_h"/>
                                          </p:val>
                                        </p:tav>
                                        <p:tav tm="100000">
                                          <p:val>
                                            <p:strVal val="4*ppt_h"/>
                                          </p:val>
                                        </p:tav>
                                      </p:tavLst>
                                    </p:anim>
                                    <p:set>
                                      <p:cBhvr>
                                        <p:cTn id="1111" dur="1" fill="hold">
                                          <p:stCondLst>
                                            <p:cond delay="3249"/>
                                          </p:stCondLst>
                                        </p:cTn>
                                        <p:tgtEl>
                                          <p:spTgt spid="185"/>
                                        </p:tgtEl>
                                        <p:attrNameLst>
                                          <p:attrName>style.visibility</p:attrName>
                                        </p:attrNameLst>
                                      </p:cBhvr>
                                      <p:to>
                                        <p:strVal val="hidden"/>
                                      </p:to>
                                    </p:set>
                                  </p:childTnLst>
                                </p:cTn>
                              </p:par>
                              <p:par>
                                <p:cTn id="1112" presetID="23" presetClass="exit" presetSubtype="16" fill="hold" grpId="2" nodeType="withEffect">
                                  <p:stCondLst>
                                    <p:cond delay="0"/>
                                  </p:stCondLst>
                                  <p:childTnLst>
                                    <p:anim calcmode="lin" valueType="num">
                                      <p:cBhvr>
                                        <p:cTn id="1113" dur="3250"/>
                                        <p:tgtEl>
                                          <p:spTgt spid="186"/>
                                        </p:tgtEl>
                                        <p:attrNameLst>
                                          <p:attrName>ppt_w</p:attrName>
                                        </p:attrNameLst>
                                      </p:cBhvr>
                                      <p:tavLst>
                                        <p:tav tm="0">
                                          <p:val>
                                            <p:strVal val="ppt_w"/>
                                          </p:val>
                                        </p:tav>
                                        <p:tav tm="100000">
                                          <p:val>
                                            <p:strVal val="4*ppt_w"/>
                                          </p:val>
                                        </p:tav>
                                      </p:tavLst>
                                    </p:anim>
                                    <p:anim calcmode="lin" valueType="num">
                                      <p:cBhvr>
                                        <p:cTn id="1114" dur="3250"/>
                                        <p:tgtEl>
                                          <p:spTgt spid="186"/>
                                        </p:tgtEl>
                                        <p:attrNameLst>
                                          <p:attrName>ppt_h</p:attrName>
                                        </p:attrNameLst>
                                      </p:cBhvr>
                                      <p:tavLst>
                                        <p:tav tm="0">
                                          <p:val>
                                            <p:strVal val="ppt_h"/>
                                          </p:val>
                                        </p:tav>
                                        <p:tav tm="100000">
                                          <p:val>
                                            <p:strVal val="4*ppt_h"/>
                                          </p:val>
                                        </p:tav>
                                      </p:tavLst>
                                    </p:anim>
                                    <p:set>
                                      <p:cBhvr>
                                        <p:cTn id="1115" dur="1" fill="hold">
                                          <p:stCondLst>
                                            <p:cond delay="3249"/>
                                          </p:stCondLst>
                                        </p:cTn>
                                        <p:tgtEl>
                                          <p:spTgt spid="186"/>
                                        </p:tgtEl>
                                        <p:attrNameLst>
                                          <p:attrName>style.visibility</p:attrName>
                                        </p:attrNameLst>
                                      </p:cBhvr>
                                      <p:to>
                                        <p:strVal val="hidden"/>
                                      </p:to>
                                    </p:set>
                                  </p:childTnLst>
                                </p:cTn>
                              </p:par>
                              <p:par>
                                <p:cTn id="1116" presetID="23" presetClass="exit" presetSubtype="16" fill="hold" grpId="2" nodeType="withEffect">
                                  <p:stCondLst>
                                    <p:cond delay="0"/>
                                  </p:stCondLst>
                                  <p:childTnLst>
                                    <p:anim calcmode="lin" valueType="num">
                                      <p:cBhvr>
                                        <p:cTn id="1117" dur="3250"/>
                                        <p:tgtEl>
                                          <p:spTgt spid="187"/>
                                        </p:tgtEl>
                                        <p:attrNameLst>
                                          <p:attrName>ppt_w</p:attrName>
                                        </p:attrNameLst>
                                      </p:cBhvr>
                                      <p:tavLst>
                                        <p:tav tm="0">
                                          <p:val>
                                            <p:strVal val="ppt_w"/>
                                          </p:val>
                                        </p:tav>
                                        <p:tav tm="100000">
                                          <p:val>
                                            <p:strVal val="4*ppt_w"/>
                                          </p:val>
                                        </p:tav>
                                      </p:tavLst>
                                    </p:anim>
                                    <p:anim calcmode="lin" valueType="num">
                                      <p:cBhvr>
                                        <p:cTn id="1118" dur="3250"/>
                                        <p:tgtEl>
                                          <p:spTgt spid="187"/>
                                        </p:tgtEl>
                                        <p:attrNameLst>
                                          <p:attrName>ppt_h</p:attrName>
                                        </p:attrNameLst>
                                      </p:cBhvr>
                                      <p:tavLst>
                                        <p:tav tm="0">
                                          <p:val>
                                            <p:strVal val="ppt_h"/>
                                          </p:val>
                                        </p:tav>
                                        <p:tav tm="100000">
                                          <p:val>
                                            <p:strVal val="4*ppt_h"/>
                                          </p:val>
                                        </p:tav>
                                      </p:tavLst>
                                    </p:anim>
                                    <p:set>
                                      <p:cBhvr>
                                        <p:cTn id="1119" dur="1" fill="hold">
                                          <p:stCondLst>
                                            <p:cond delay="3249"/>
                                          </p:stCondLst>
                                        </p:cTn>
                                        <p:tgtEl>
                                          <p:spTgt spid="187"/>
                                        </p:tgtEl>
                                        <p:attrNameLst>
                                          <p:attrName>style.visibility</p:attrName>
                                        </p:attrNameLst>
                                      </p:cBhvr>
                                      <p:to>
                                        <p:strVal val="hidden"/>
                                      </p:to>
                                    </p:set>
                                  </p:childTnLst>
                                </p:cTn>
                              </p:par>
                              <p:par>
                                <p:cTn id="1120" presetID="23" presetClass="exit" presetSubtype="16" fill="hold" grpId="2" nodeType="withEffect">
                                  <p:stCondLst>
                                    <p:cond delay="0"/>
                                  </p:stCondLst>
                                  <p:childTnLst>
                                    <p:anim calcmode="lin" valueType="num">
                                      <p:cBhvr>
                                        <p:cTn id="1121" dur="3250"/>
                                        <p:tgtEl>
                                          <p:spTgt spid="188"/>
                                        </p:tgtEl>
                                        <p:attrNameLst>
                                          <p:attrName>ppt_w</p:attrName>
                                        </p:attrNameLst>
                                      </p:cBhvr>
                                      <p:tavLst>
                                        <p:tav tm="0">
                                          <p:val>
                                            <p:strVal val="ppt_w"/>
                                          </p:val>
                                        </p:tav>
                                        <p:tav tm="100000">
                                          <p:val>
                                            <p:strVal val="4*ppt_w"/>
                                          </p:val>
                                        </p:tav>
                                      </p:tavLst>
                                    </p:anim>
                                    <p:anim calcmode="lin" valueType="num">
                                      <p:cBhvr>
                                        <p:cTn id="1122" dur="3250"/>
                                        <p:tgtEl>
                                          <p:spTgt spid="188"/>
                                        </p:tgtEl>
                                        <p:attrNameLst>
                                          <p:attrName>ppt_h</p:attrName>
                                        </p:attrNameLst>
                                      </p:cBhvr>
                                      <p:tavLst>
                                        <p:tav tm="0">
                                          <p:val>
                                            <p:strVal val="ppt_h"/>
                                          </p:val>
                                        </p:tav>
                                        <p:tav tm="100000">
                                          <p:val>
                                            <p:strVal val="4*ppt_h"/>
                                          </p:val>
                                        </p:tav>
                                      </p:tavLst>
                                    </p:anim>
                                    <p:set>
                                      <p:cBhvr>
                                        <p:cTn id="1123" dur="1" fill="hold">
                                          <p:stCondLst>
                                            <p:cond delay="3249"/>
                                          </p:stCondLst>
                                        </p:cTn>
                                        <p:tgtEl>
                                          <p:spTgt spid="188"/>
                                        </p:tgtEl>
                                        <p:attrNameLst>
                                          <p:attrName>style.visibility</p:attrName>
                                        </p:attrNameLst>
                                      </p:cBhvr>
                                      <p:to>
                                        <p:strVal val="hidden"/>
                                      </p:to>
                                    </p:set>
                                  </p:childTnLst>
                                </p:cTn>
                              </p:par>
                              <p:par>
                                <p:cTn id="1124" presetID="23" presetClass="exit" presetSubtype="16" fill="hold" grpId="2" nodeType="withEffect">
                                  <p:stCondLst>
                                    <p:cond delay="0"/>
                                  </p:stCondLst>
                                  <p:childTnLst>
                                    <p:anim calcmode="lin" valueType="num">
                                      <p:cBhvr>
                                        <p:cTn id="1125" dur="3250"/>
                                        <p:tgtEl>
                                          <p:spTgt spid="189"/>
                                        </p:tgtEl>
                                        <p:attrNameLst>
                                          <p:attrName>ppt_w</p:attrName>
                                        </p:attrNameLst>
                                      </p:cBhvr>
                                      <p:tavLst>
                                        <p:tav tm="0">
                                          <p:val>
                                            <p:strVal val="ppt_w"/>
                                          </p:val>
                                        </p:tav>
                                        <p:tav tm="100000">
                                          <p:val>
                                            <p:strVal val="4*ppt_w"/>
                                          </p:val>
                                        </p:tav>
                                      </p:tavLst>
                                    </p:anim>
                                    <p:anim calcmode="lin" valueType="num">
                                      <p:cBhvr>
                                        <p:cTn id="1126" dur="3250"/>
                                        <p:tgtEl>
                                          <p:spTgt spid="189"/>
                                        </p:tgtEl>
                                        <p:attrNameLst>
                                          <p:attrName>ppt_h</p:attrName>
                                        </p:attrNameLst>
                                      </p:cBhvr>
                                      <p:tavLst>
                                        <p:tav tm="0">
                                          <p:val>
                                            <p:strVal val="ppt_h"/>
                                          </p:val>
                                        </p:tav>
                                        <p:tav tm="100000">
                                          <p:val>
                                            <p:strVal val="4*ppt_h"/>
                                          </p:val>
                                        </p:tav>
                                      </p:tavLst>
                                    </p:anim>
                                    <p:set>
                                      <p:cBhvr>
                                        <p:cTn id="1127" dur="1" fill="hold">
                                          <p:stCondLst>
                                            <p:cond delay="3249"/>
                                          </p:stCondLst>
                                        </p:cTn>
                                        <p:tgtEl>
                                          <p:spTgt spid="189"/>
                                        </p:tgtEl>
                                        <p:attrNameLst>
                                          <p:attrName>style.visibility</p:attrName>
                                        </p:attrNameLst>
                                      </p:cBhvr>
                                      <p:to>
                                        <p:strVal val="hidden"/>
                                      </p:to>
                                    </p:set>
                                  </p:childTnLst>
                                </p:cTn>
                              </p:par>
                              <p:par>
                                <p:cTn id="1128" presetID="23" presetClass="exit" presetSubtype="16" fill="hold" grpId="2" nodeType="withEffect">
                                  <p:stCondLst>
                                    <p:cond delay="0"/>
                                  </p:stCondLst>
                                  <p:childTnLst>
                                    <p:anim calcmode="lin" valueType="num">
                                      <p:cBhvr>
                                        <p:cTn id="1129" dur="3250"/>
                                        <p:tgtEl>
                                          <p:spTgt spid="190"/>
                                        </p:tgtEl>
                                        <p:attrNameLst>
                                          <p:attrName>ppt_w</p:attrName>
                                        </p:attrNameLst>
                                      </p:cBhvr>
                                      <p:tavLst>
                                        <p:tav tm="0">
                                          <p:val>
                                            <p:strVal val="ppt_w"/>
                                          </p:val>
                                        </p:tav>
                                        <p:tav tm="100000">
                                          <p:val>
                                            <p:strVal val="4*ppt_w"/>
                                          </p:val>
                                        </p:tav>
                                      </p:tavLst>
                                    </p:anim>
                                    <p:anim calcmode="lin" valueType="num">
                                      <p:cBhvr>
                                        <p:cTn id="1130" dur="3250"/>
                                        <p:tgtEl>
                                          <p:spTgt spid="190"/>
                                        </p:tgtEl>
                                        <p:attrNameLst>
                                          <p:attrName>ppt_h</p:attrName>
                                        </p:attrNameLst>
                                      </p:cBhvr>
                                      <p:tavLst>
                                        <p:tav tm="0">
                                          <p:val>
                                            <p:strVal val="ppt_h"/>
                                          </p:val>
                                        </p:tav>
                                        <p:tav tm="100000">
                                          <p:val>
                                            <p:strVal val="4*ppt_h"/>
                                          </p:val>
                                        </p:tav>
                                      </p:tavLst>
                                    </p:anim>
                                    <p:set>
                                      <p:cBhvr>
                                        <p:cTn id="1131" dur="1" fill="hold">
                                          <p:stCondLst>
                                            <p:cond delay="3249"/>
                                          </p:stCondLst>
                                        </p:cTn>
                                        <p:tgtEl>
                                          <p:spTgt spid="190"/>
                                        </p:tgtEl>
                                        <p:attrNameLst>
                                          <p:attrName>style.visibility</p:attrName>
                                        </p:attrNameLst>
                                      </p:cBhvr>
                                      <p:to>
                                        <p:strVal val="hidden"/>
                                      </p:to>
                                    </p:set>
                                  </p:childTnLst>
                                </p:cTn>
                              </p:par>
                              <p:par>
                                <p:cTn id="1132" presetID="23" presetClass="exit" presetSubtype="16" fill="hold" grpId="2" nodeType="withEffect">
                                  <p:stCondLst>
                                    <p:cond delay="0"/>
                                  </p:stCondLst>
                                  <p:childTnLst>
                                    <p:anim calcmode="lin" valueType="num">
                                      <p:cBhvr>
                                        <p:cTn id="1133" dur="3250"/>
                                        <p:tgtEl>
                                          <p:spTgt spid="191"/>
                                        </p:tgtEl>
                                        <p:attrNameLst>
                                          <p:attrName>ppt_w</p:attrName>
                                        </p:attrNameLst>
                                      </p:cBhvr>
                                      <p:tavLst>
                                        <p:tav tm="0">
                                          <p:val>
                                            <p:strVal val="ppt_w"/>
                                          </p:val>
                                        </p:tav>
                                        <p:tav tm="100000">
                                          <p:val>
                                            <p:strVal val="4*ppt_w"/>
                                          </p:val>
                                        </p:tav>
                                      </p:tavLst>
                                    </p:anim>
                                    <p:anim calcmode="lin" valueType="num">
                                      <p:cBhvr>
                                        <p:cTn id="1134" dur="3250"/>
                                        <p:tgtEl>
                                          <p:spTgt spid="191"/>
                                        </p:tgtEl>
                                        <p:attrNameLst>
                                          <p:attrName>ppt_h</p:attrName>
                                        </p:attrNameLst>
                                      </p:cBhvr>
                                      <p:tavLst>
                                        <p:tav tm="0">
                                          <p:val>
                                            <p:strVal val="ppt_h"/>
                                          </p:val>
                                        </p:tav>
                                        <p:tav tm="100000">
                                          <p:val>
                                            <p:strVal val="4*ppt_h"/>
                                          </p:val>
                                        </p:tav>
                                      </p:tavLst>
                                    </p:anim>
                                    <p:set>
                                      <p:cBhvr>
                                        <p:cTn id="1135" dur="1" fill="hold">
                                          <p:stCondLst>
                                            <p:cond delay="3249"/>
                                          </p:stCondLst>
                                        </p:cTn>
                                        <p:tgtEl>
                                          <p:spTgt spid="191"/>
                                        </p:tgtEl>
                                        <p:attrNameLst>
                                          <p:attrName>style.visibility</p:attrName>
                                        </p:attrNameLst>
                                      </p:cBhvr>
                                      <p:to>
                                        <p:strVal val="hidden"/>
                                      </p:to>
                                    </p:set>
                                  </p:childTnLst>
                                </p:cTn>
                              </p:par>
                              <p:par>
                                <p:cTn id="1136" presetID="23" presetClass="exit" presetSubtype="16" fill="hold" grpId="2" nodeType="withEffect">
                                  <p:stCondLst>
                                    <p:cond delay="0"/>
                                  </p:stCondLst>
                                  <p:childTnLst>
                                    <p:anim calcmode="lin" valueType="num">
                                      <p:cBhvr>
                                        <p:cTn id="1137" dur="3250"/>
                                        <p:tgtEl>
                                          <p:spTgt spid="192"/>
                                        </p:tgtEl>
                                        <p:attrNameLst>
                                          <p:attrName>ppt_w</p:attrName>
                                        </p:attrNameLst>
                                      </p:cBhvr>
                                      <p:tavLst>
                                        <p:tav tm="0">
                                          <p:val>
                                            <p:strVal val="ppt_w"/>
                                          </p:val>
                                        </p:tav>
                                        <p:tav tm="100000">
                                          <p:val>
                                            <p:strVal val="4*ppt_w"/>
                                          </p:val>
                                        </p:tav>
                                      </p:tavLst>
                                    </p:anim>
                                    <p:anim calcmode="lin" valueType="num">
                                      <p:cBhvr>
                                        <p:cTn id="1138" dur="3250"/>
                                        <p:tgtEl>
                                          <p:spTgt spid="192"/>
                                        </p:tgtEl>
                                        <p:attrNameLst>
                                          <p:attrName>ppt_h</p:attrName>
                                        </p:attrNameLst>
                                      </p:cBhvr>
                                      <p:tavLst>
                                        <p:tav tm="0">
                                          <p:val>
                                            <p:strVal val="ppt_h"/>
                                          </p:val>
                                        </p:tav>
                                        <p:tav tm="100000">
                                          <p:val>
                                            <p:strVal val="4*ppt_h"/>
                                          </p:val>
                                        </p:tav>
                                      </p:tavLst>
                                    </p:anim>
                                    <p:set>
                                      <p:cBhvr>
                                        <p:cTn id="1139" dur="1" fill="hold">
                                          <p:stCondLst>
                                            <p:cond delay="3249"/>
                                          </p:stCondLst>
                                        </p:cTn>
                                        <p:tgtEl>
                                          <p:spTgt spid="192"/>
                                        </p:tgtEl>
                                        <p:attrNameLst>
                                          <p:attrName>style.visibility</p:attrName>
                                        </p:attrNameLst>
                                      </p:cBhvr>
                                      <p:to>
                                        <p:strVal val="hidden"/>
                                      </p:to>
                                    </p:set>
                                  </p:childTnLst>
                                </p:cTn>
                              </p:par>
                              <p:par>
                                <p:cTn id="1140" presetID="23" presetClass="exit" presetSubtype="16" fill="hold" grpId="2" nodeType="withEffect">
                                  <p:stCondLst>
                                    <p:cond delay="0"/>
                                  </p:stCondLst>
                                  <p:childTnLst>
                                    <p:anim calcmode="lin" valueType="num">
                                      <p:cBhvr>
                                        <p:cTn id="1141" dur="3250"/>
                                        <p:tgtEl>
                                          <p:spTgt spid="193"/>
                                        </p:tgtEl>
                                        <p:attrNameLst>
                                          <p:attrName>ppt_w</p:attrName>
                                        </p:attrNameLst>
                                      </p:cBhvr>
                                      <p:tavLst>
                                        <p:tav tm="0">
                                          <p:val>
                                            <p:strVal val="ppt_w"/>
                                          </p:val>
                                        </p:tav>
                                        <p:tav tm="100000">
                                          <p:val>
                                            <p:strVal val="4*ppt_w"/>
                                          </p:val>
                                        </p:tav>
                                      </p:tavLst>
                                    </p:anim>
                                    <p:anim calcmode="lin" valueType="num">
                                      <p:cBhvr>
                                        <p:cTn id="1142" dur="3250"/>
                                        <p:tgtEl>
                                          <p:spTgt spid="193"/>
                                        </p:tgtEl>
                                        <p:attrNameLst>
                                          <p:attrName>ppt_h</p:attrName>
                                        </p:attrNameLst>
                                      </p:cBhvr>
                                      <p:tavLst>
                                        <p:tav tm="0">
                                          <p:val>
                                            <p:strVal val="ppt_h"/>
                                          </p:val>
                                        </p:tav>
                                        <p:tav tm="100000">
                                          <p:val>
                                            <p:strVal val="4*ppt_h"/>
                                          </p:val>
                                        </p:tav>
                                      </p:tavLst>
                                    </p:anim>
                                    <p:set>
                                      <p:cBhvr>
                                        <p:cTn id="1143" dur="1" fill="hold">
                                          <p:stCondLst>
                                            <p:cond delay="3249"/>
                                          </p:stCondLst>
                                        </p:cTn>
                                        <p:tgtEl>
                                          <p:spTgt spid="193"/>
                                        </p:tgtEl>
                                        <p:attrNameLst>
                                          <p:attrName>style.visibility</p:attrName>
                                        </p:attrNameLst>
                                      </p:cBhvr>
                                      <p:to>
                                        <p:strVal val="hidden"/>
                                      </p:to>
                                    </p:set>
                                  </p:childTnLst>
                                </p:cTn>
                              </p:par>
                              <p:par>
                                <p:cTn id="1144" presetID="23" presetClass="exit" presetSubtype="16" fill="hold" grpId="2" nodeType="withEffect">
                                  <p:stCondLst>
                                    <p:cond delay="0"/>
                                  </p:stCondLst>
                                  <p:childTnLst>
                                    <p:anim calcmode="lin" valueType="num">
                                      <p:cBhvr>
                                        <p:cTn id="1145" dur="3250"/>
                                        <p:tgtEl>
                                          <p:spTgt spid="194"/>
                                        </p:tgtEl>
                                        <p:attrNameLst>
                                          <p:attrName>ppt_w</p:attrName>
                                        </p:attrNameLst>
                                      </p:cBhvr>
                                      <p:tavLst>
                                        <p:tav tm="0">
                                          <p:val>
                                            <p:strVal val="ppt_w"/>
                                          </p:val>
                                        </p:tav>
                                        <p:tav tm="100000">
                                          <p:val>
                                            <p:strVal val="4*ppt_w"/>
                                          </p:val>
                                        </p:tav>
                                      </p:tavLst>
                                    </p:anim>
                                    <p:anim calcmode="lin" valueType="num">
                                      <p:cBhvr>
                                        <p:cTn id="1146" dur="3250"/>
                                        <p:tgtEl>
                                          <p:spTgt spid="194"/>
                                        </p:tgtEl>
                                        <p:attrNameLst>
                                          <p:attrName>ppt_h</p:attrName>
                                        </p:attrNameLst>
                                      </p:cBhvr>
                                      <p:tavLst>
                                        <p:tav tm="0">
                                          <p:val>
                                            <p:strVal val="ppt_h"/>
                                          </p:val>
                                        </p:tav>
                                        <p:tav tm="100000">
                                          <p:val>
                                            <p:strVal val="4*ppt_h"/>
                                          </p:val>
                                        </p:tav>
                                      </p:tavLst>
                                    </p:anim>
                                    <p:set>
                                      <p:cBhvr>
                                        <p:cTn id="1147" dur="1" fill="hold">
                                          <p:stCondLst>
                                            <p:cond delay="3249"/>
                                          </p:stCondLst>
                                        </p:cTn>
                                        <p:tgtEl>
                                          <p:spTgt spid="194"/>
                                        </p:tgtEl>
                                        <p:attrNameLst>
                                          <p:attrName>style.visibility</p:attrName>
                                        </p:attrNameLst>
                                      </p:cBhvr>
                                      <p:to>
                                        <p:strVal val="hidden"/>
                                      </p:to>
                                    </p:set>
                                  </p:childTnLst>
                                </p:cTn>
                              </p:par>
                              <p:par>
                                <p:cTn id="1148" presetID="23" presetClass="exit" presetSubtype="16" fill="hold" grpId="2" nodeType="withEffect">
                                  <p:stCondLst>
                                    <p:cond delay="0"/>
                                  </p:stCondLst>
                                  <p:childTnLst>
                                    <p:anim calcmode="lin" valueType="num">
                                      <p:cBhvr>
                                        <p:cTn id="1149" dur="3250"/>
                                        <p:tgtEl>
                                          <p:spTgt spid="195"/>
                                        </p:tgtEl>
                                        <p:attrNameLst>
                                          <p:attrName>ppt_w</p:attrName>
                                        </p:attrNameLst>
                                      </p:cBhvr>
                                      <p:tavLst>
                                        <p:tav tm="0">
                                          <p:val>
                                            <p:strVal val="ppt_w"/>
                                          </p:val>
                                        </p:tav>
                                        <p:tav tm="100000">
                                          <p:val>
                                            <p:strVal val="4*ppt_w"/>
                                          </p:val>
                                        </p:tav>
                                      </p:tavLst>
                                    </p:anim>
                                    <p:anim calcmode="lin" valueType="num">
                                      <p:cBhvr>
                                        <p:cTn id="1150" dur="3250"/>
                                        <p:tgtEl>
                                          <p:spTgt spid="195"/>
                                        </p:tgtEl>
                                        <p:attrNameLst>
                                          <p:attrName>ppt_h</p:attrName>
                                        </p:attrNameLst>
                                      </p:cBhvr>
                                      <p:tavLst>
                                        <p:tav tm="0">
                                          <p:val>
                                            <p:strVal val="ppt_h"/>
                                          </p:val>
                                        </p:tav>
                                        <p:tav tm="100000">
                                          <p:val>
                                            <p:strVal val="4*ppt_h"/>
                                          </p:val>
                                        </p:tav>
                                      </p:tavLst>
                                    </p:anim>
                                    <p:set>
                                      <p:cBhvr>
                                        <p:cTn id="1151" dur="1" fill="hold">
                                          <p:stCondLst>
                                            <p:cond delay="3249"/>
                                          </p:stCondLst>
                                        </p:cTn>
                                        <p:tgtEl>
                                          <p:spTgt spid="195"/>
                                        </p:tgtEl>
                                        <p:attrNameLst>
                                          <p:attrName>style.visibility</p:attrName>
                                        </p:attrNameLst>
                                      </p:cBhvr>
                                      <p:to>
                                        <p:strVal val="hidden"/>
                                      </p:to>
                                    </p:set>
                                  </p:childTnLst>
                                </p:cTn>
                              </p:par>
                              <p:par>
                                <p:cTn id="1152" presetID="23" presetClass="exit" presetSubtype="16" fill="hold" grpId="2" nodeType="withEffect">
                                  <p:stCondLst>
                                    <p:cond delay="0"/>
                                  </p:stCondLst>
                                  <p:childTnLst>
                                    <p:anim calcmode="lin" valueType="num">
                                      <p:cBhvr>
                                        <p:cTn id="1153" dur="3250"/>
                                        <p:tgtEl>
                                          <p:spTgt spid="196"/>
                                        </p:tgtEl>
                                        <p:attrNameLst>
                                          <p:attrName>ppt_w</p:attrName>
                                        </p:attrNameLst>
                                      </p:cBhvr>
                                      <p:tavLst>
                                        <p:tav tm="0">
                                          <p:val>
                                            <p:strVal val="ppt_w"/>
                                          </p:val>
                                        </p:tav>
                                        <p:tav tm="100000">
                                          <p:val>
                                            <p:strVal val="4*ppt_w"/>
                                          </p:val>
                                        </p:tav>
                                      </p:tavLst>
                                    </p:anim>
                                    <p:anim calcmode="lin" valueType="num">
                                      <p:cBhvr>
                                        <p:cTn id="1154" dur="3250"/>
                                        <p:tgtEl>
                                          <p:spTgt spid="196"/>
                                        </p:tgtEl>
                                        <p:attrNameLst>
                                          <p:attrName>ppt_h</p:attrName>
                                        </p:attrNameLst>
                                      </p:cBhvr>
                                      <p:tavLst>
                                        <p:tav tm="0">
                                          <p:val>
                                            <p:strVal val="ppt_h"/>
                                          </p:val>
                                        </p:tav>
                                        <p:tav tm="100000">
                                          <p:val>
                                            <p:strVal val="4*ppt_h"/>
                                          </p:val>
                                        </p:tav>
                                      </p:tavLst>
                                    </p:anim>
                                    <p:set>
                                      <p:cBhvr>
                                        <p:cTn id="1155" dur="1" fill="hold">
                                          <p:stCondLst>
                                            <p:cond delay="3249"/>
                                          </p:stCondLst>
                                        </p:cTn>
                                        <p:tgtEl>
                                          <p:spTgt spid="196"/>
                                        </p:tgtEl>
                                        <p:attrNameLst>
                                          <p:attrName>style.visibility</p:attrName>
                                        </p:attrNameLst>
                                      </p:cBhvr>
                                      <p:to>
                                        <p:strVal val="hidden"/>
                                      </p:to>
                                    </p:set>
                                  </p:childTnLst>
                                </p:cTn>
                              </p:par>
                              <p:par>
                                <p:cTn id="1156" presetID="23" presetClass="exit" presetSubtype="16" fill="hold" grpId="2" nodeType="withEffect">
                                  <p:stCondLst>
                                    <p:cond delay="0"/>
                                  </p:stCondLst>
                                  <p:childTnLst>
                                    <p:anim calcmode="lin" valueType="num">
                                      <p:cBhvr>
                                        <p:cTn id="1157" dur="3250"/>
                                        <p:tgtEl>
                                          <p:spTgt spid="197"/>
                                        </p:tgtEl>
                                        <p:attrNameLst>
                                          <p:attrName>ppt_w</p:attrName>
                                        </p:attrNameLst>
                                      </p:cBhvr>
                                      <p:tavLst>
                                        <p:tav tm="0">
                                          <p:val>
                                            <p:strVal val="ppt_w"/>
                                          </p:val>
                                        </p:tav>
                                        <p:tav tm="100000">
                                          <p:val>
                                            <p:strVal val="4*ppt_w"/>
                                          </p:val>
                                        </p:tav>
                                      </p:tavLst>
                                    </p:anim>
                                    <p:anim calcmode="lin" valueType="num">
                                      <p:cBhvr>
                                        <p:cTn id="1158" dur="3250"/>
                                        <p:tgtEl>
                                          <p:spTgt spid="197"/>
                                        </p:tgtEl>
                                        <p:attrNameLst>
                                          <p:attrName>ppt_h</p:attrName>
                                        </p:attrNameLst>
                                      </p:cBhvr>
                                      <p:tavLst>
                                        <p:tav tm="0">
                                          <p:val>
                                            <p:strVal val="ppt_h"/>
                                          </p:val>
                                        </p:tav>
                                        <p:tav tm="100000">
                                          <p:val>
                                            <p:strVal val="4*ppt_h"/>
                                          </p:val>
                                        </p:tav>
                                      </p:tavLst>
                                    </p:anim>
                                    <p:set>
                                      <p:cBhvr>
                                        <p:cTn id="1159" dur="1" fill="hold">
                                          <p:stCondLst>
                                            <p:cond delay="3249"/>
                                          </p:stCondLst>
                                        </p:cTn>
                                        <p:tgtEl>
                                          <p:spTgt spid="197"/>
                                        </p:tgtEl>
                                        <p:attrNameLst>
                                          <p:attrName>style.visibility</p:attrName>
                                        </p:attrNameLst>
                                      </p:cBhvr>
                                      <p:to>
                                        <p:strVal val="hidden"/>
                                      </p:to>
                                    </p:set>
                                  </p:childTnLst>
                                </p:cTn>
                              </p:par>
                              <p:par>
                                <p:cTn id="1160" presetID="23" presetClass="exit" presetSubtype="16" fill="hold" grpId="2" nodeType="withEffect">
                                  <p:stCondLst>
                                    <p:cond delay="0"/>
                                  </p:stCondLst>
                                  <p:childTnLst>
                                    <p:anim calcmode="lin" valueType="num">
                                      <p:cBhvr>
                                        <p:cTn id="1161" dur="3250"/>
                                        <p:tgtEl>
                                          <p:spTgt spid="198"/>
                                        </p:tgtEl>
                                        <p:attrNameLst>
                                          <p:attrName>ppt_w</p:attrName>
                                        </p:attrNameLst>
                                      </p:cBhvr>
                                      <p:tavLst>
                                        <p:tav tm="0">
                                          <p:val>
                                            <p:strVal val="ppt_w"/>
                                          </p:val>
                                        </p:tav>
                                        <p:tav tm="100000">
                                          <p:val>
                                            <p:strVal val="4*ppt_w"/>
                                          </p:val>
                                        </p:tav>
                                      </p:tavLst>
                                    </p:anim>
                                    <p:anim calcmode="lin" valueType="num">
                                      <p:cBhvr>
                                        <p:cTn id="1162" dur="3250"/>
                                        <p:tgtEl>
                                          <p:spTgt spid="198"/>
                                        </p:tgtEl>
                                        <p:attrNameLst>
                                          <p:attrName>ppt_h</p:attrName>
                                        </p:attrNameLst>
                                      </p:cBhvr>
                                      <p:tavLst>
                                        <p:tav tm="0">
                                          <p:val>
                                            <p:strVal val="ppt_h"/>
                                          </p:val>
                                        </p:tav>
                                        <p:tav tm="100000">
                                          <p:val>
                                            <p:strVal val="4*ppt_h"/>
                                          </p:val>
                                        </p:tav>
                                      </p:tavLst>
                                    </p:anim>
                                    <p:set>
                                      <p:cBhvr>
                                        <p:cTn id="1163" dur="1" fill="hold">
                                          <p:stCondLst>
                                            <p:cond delay="3249"/>
                                          </p:stCondLst>
                                        </p:cTn>
                                        <p:tgtEl>
                                          <p:spTgt spid="198"/>
                                        </p:tgtEl>
                                        <p:attrNameLst>
                                          <p:attrName>style.visibility</p:attrName>
                                        </p:attrNameLst>
                                      </p:cBhvr>
                                      <p:to>
                                        <p:strVal val="hidden"/>
                                      </p:to>
                                    </p:set>
                                  </p:childTnLst>
                                </p:cTn>
                              </p:par>
                              <p:par>
                                <p:cTn id="1164" presetID="23" presetClass="exit" presetSubtype="544" fill="hold" grpId="2" nodeType="withEffect">
                                  <p:stCondLst>
                                    <p:cond delay="0"/>
                                  </p:stCondLst>
                                  <p:childTnLst>
                                    <p:anim calcmode="lin" valueType="num">
                                      <p:cBhvr>
                                        <p:cTn id="1165" dur="3250"/>
                                        <p:tgtEl>
                                          <p:spTgt spid="2"/>
                                        </p:tgtEl>
                                        <p:attrNameLst>
                                          <p:attrName>ppt_w</p:attrName>
                                        </p:attrNameLst>
                                      </p:cBhvr>
                                      <p:tavLst>
                                        <p:tav tm="0">
                                          <p:val>
                                            <p:strVal val="ppt_w"/>
                                          </p:val>
                                        </p:tav>
                                        <p:tav tm="100000">
                                          <p:val>
                                            <p:fltVal val="0"/>
                                          </p:val>
                                        </p:tav>
                                      </p:tavLst>
                                    </p:anim>
                                    <p:anim calcmode="lin" valueType="num">
                                      <p:cBhvr>
                                        <p:cTn id="1166" dur="3250"/>
                                        <p:tgtEl>
                                          <p:spTgt spid="2"/>
                                        </p:tgtEl>
                                        <p:attrNameLst>
                                          <p:attrName>ppt_h</p:attrName>
                                        </p:attrNameLst>
                                      </p:cBhvr>
                                      <p:tavLst>
                                        <p:tav tm="0">
                                          <p:val>
                                            <p:strVal val="ppt_h"/>
                                          </p:val>
                                        </p:tav>
                                        <p:tav tm="100000">
                                          <p:val>
                                            <p:fltVal val="0"/>
                                          </p:val>
                                        </p:tav>
                                      </p:tavLst>
                                    </p:anim>
                                    <p:anim calcmode="lin" valueType="num">
                                      <p:cBhvr>
                                        <p:cTn id="1167" dur="3250"/>
                                        <p:tgtEl>
                                          <p:spTgt spid="2"/>
                                        </p:tgtEl>
                                        <p:attrNameLst>
                                          <p:attrName>ppt_x</p:attrName>
                                        </p:attrNameLst>
                                      </p:cBhvr>
                                      <p:tavLst>
                                        <p:tav tm="0">
                                          <p:val>
                                            <p:strVal val="ppt_x"/>
                                          </p:val>
                                        </p:tav>
                                        <p:tav tm="100000">
                                          <p:val>
                                            <p:fltVal val="0.5"/>
                                          </p:val>
                                        </p:tav>
                                      </p:tavLst>
                                    </p:anim>
                                    <p:anim calcmode="lin" valueType="num">
                                      <p:cBhvr>
                                        <p:cTn id="1168" dur="3250"/>
                                        <p:tgtEl>
                                          <p:spTgt spid="2"/>
                                        </p:tgtEl>
                                        <p:attrNameLst>
                                          <p:attrName>ppt_y</p:attrName>
                                        </p:attrNameLst>
                                      </p:cBhvr>
                                      <p:tavLst>
                                        <p:tav tm="0">
                                          <p:val>
                                            <p:strVal val="ppt_y"/>
                                          </p:val>
                                        </p:tav>
                                        <p:tav tm="100000">
                                          <p:val>
                                            <p:fltVal val="0.5"/>
                                          </p:val>
                                        </p:tav>
                                      </p:tavLst>
                                    </p:anim>
                                    <p:set>
                                      <p:cBhvr>
                                        <p:cTn id="1169" dur="1" fill="hold">
                                          <p:stCondLst>
                                            <p:cond delay="3249"/>
                                          </p:stCondLst>
                                        </p:cTn>
                                        <p:tgtEl>
                                          <p:spTgt spid="2"/>
                                        </p:tgtEl>
                                        <p:attrNameLst>
                                          <p:attrName>style.visibility</p:attrName>
                                        </p:attrNameLst>
                                      </p:cBhvr>
                                      <p:to>
                                        <p:strVal val="hidden"/>
                                      </p:to>
                                    </p:set>
                                  </p:childTnLst>
                                </p:cTn>
                              </p:par>
                              <p:par>
                                <p:cTn id="1170" presetID="23" presetClass="exit" presetSubtype="544" fill="hold" grpId="2" nodeType="withEffect">
                                  <p:stCondLst>
                                    <p:cond delay="0"/>
                                  </p:stCondLst>
                                  <p:childTnLst>
                                    <p:anim calcmode="lin" valueType="num">
                                      <p:cBhvr>
                                        <p:cTn id="1171" dur="3250"/>
                                        <p:tgtEl>
                                          <p:spTgt spid="3"/>
                                        </p:tgtEl>
                                        <p:attrNameLst>
                                          <p:attrName>ppt_w</p:attrName>
                                        </p:attrNameLst>
                                      </p:cBhvr>
                                      <p:tavLst>
                                        <p:tav tm="0">
                                          <p:val>
                                            <p:strVal val="ppt_w"/>
                                          </p:val>
                                        </p:tav>
                                        <p:tav tm="100000">
                                          <p:val>
                                            <p:fltVal val="0"/>
                                          </p:val>
                                        </p:tav>
                                      </p:tavLst>
                                    </p:anim>
                                    <p:anim calcmode="lin" valueType="num">
                                      <p:cBhvr>
                                        <p:cTn id="1172" dur="3250"/>
                                        <p:tgtEl>
                                          <p:spTgt spid="3"/>
                                        </p:tgtEl>
                                        <p:attrNameLst>
                                          <p:attrName>ppt_h</p:attrName>
                                        </p:attrNameLst>
                                      </p:cBhvr>
                                      <p:tavLst>
                                        <p:tav tm="0">
                                          <p:val>
                                            <p:strVal val="ppt_h"/>
                                          </p:val>
                                        </p:tav>
                                        <p:tav tm="100000">
                                          <p:val>
                                            <p:fltVal val="0"/>
                                          </p:val>
                                        </p:tav>
                                      </p:tavLst>
                                    </p:anim>
                                    <p:anim calcmode="lin" valueType="num">
                                      <p:cBhvr>
                                        <p:cTn id="1173" dur="3250"/>
                                        <p:tgtEl>
                                          <p:spTgt spid="3"/>
                                        </p:tgtEl>
                                        <p:attrNameLst>
                                          <p:attrName>ppt_x</p:attrName>
                                        </p:attrNameLst>
                                      </p:cBhvr>
                                      <p:tavLst>
                                        <p:tav tm="0">
                                          <p:val>
                                            <p:strVal val="ppt_x"/>
                                          </p:val>
                                        </p:tav>
                                        <p:tav tm="100000">
                                          <p:val>
                                            <p:fltVal val="0.5"/>
                                          </p:val>
                                        </p:tav>
                                      </p:tavLst>
                                    </p:anim>
                                    <p:anim calcmode="lin" valueType="num">
                                      <p:cBhvr>
                                        <p:cTn id="1174" dur="3250"/>
                                        <p:tgtEl>
                                          <p:spTgt spid="3"/>
                                        </p:tgtEl>
                                        <p:attrNameLst>
                                          <p:attrName>ppt_y</p:attrName>
                                        </p:attrNameLst>
                                      </p:cBhvr>
                                      <p:tavLst>
                                        <p:tav tm="0">
                                          <p:val>
                                            <p:strVal val="ppt_y"/>
                                          </p:val>
                                        </p:tav>
                                        <p:tav tm="100000">
                                          <p:val>
                                            <p:fltVal val="0.5"/>
                                          </p:val>
                                        </p:tav>
                                      </p:tavLst>
                                    </p:anim>
                                    <p:set>
                                      <p:cBhvr>
                                        <p:cTn id="1175" dur="1" fill="hold">
                                          <p:stCondLst>
                                            <p:cond delay="3249"/>
                                          </p:stCondLst>
                                        </p:cTn>
                                        <p:tgtEl>
                                          <p:spTgt spid="3"/>
                                        </p:tgtEl>
                                        <p:attrNameLst>
                                          <p:attrName>style.visibility</p:attrName>
                                        </p:attrNameLst>
                                      </p:cBhvr>
                                      <p:to>
                                        <p:strVal val="hidden"/>
                                      </p:to>
                                    </p:set>
                                  </p:childTnLst>
                                </p:cTn>
                              </p:par>
                              <p:par>
                                <p:cTn id="1176" presetID="23" presetClass="exit" presetSubtype="544" fill="hold" grpId="2" nodeType="withEffect">
                                  <p:stCondLst>
                                    <p:cond delay="0"/>
                                  </p:stCondLst>
                                  <p:childTnLst>
                                    <p:anim calcmode="lin" valueType="num">
                                      <p:cBhvr>
                                        <p:cTn id="1177" dur="3250"/>
                                        <p:tgtEl>
                                          <p:spTgt spid="4"/>
                                        </p:tgtEl>
                                        <p:attrNameLst>
                                          <p:attrName>ppt_w</p:attrName>
                                        </p:attrNameLst>
                                      </p:cBhvr>
                                      <p:tavLst>
                                        <p:tav tm="0">
                                          <p:val>
                                            <p:strVal val="ppt_w"/>
                                          </p:val>
                                        </p:tav>
                                        <p:tav tm="100000">
                                          <p:val>
                                            <p:fltVal val="0"/>
                                          </p:val>
                                        </p:tav>
                                      </p:tavLst>
                                    </p:anim>
                                    <p:anim calcmode="lin" valueType="num">
                                      <p:cBhvr>
                                        <p:cTn id="1178" dur="3250"/>
                                        <p:tgtEl>
                                          <p:spTgt spid="4"/>
                                        </p:tgtEl>
                                        <p:attrNameLst>
                                          <p:attrName>ppt_h</p:attrName>
                                        </p:attrNameLst>
                                      </p:cBhvr>
                                      <p:tavLst>
                                        <p:tav tm="0">
                                          <p:val>
                                            <p:strVal val="ppt_h"/>
                                          </p:val>
                                        </p:tav>
                                        <p:tav tm="100000">
                                          <p:val>
                                            <p:fltVal val="0"/>
                                          </p:val>
                                        </p:tav>
                                      </p:tavLst>
                                    </p:anim>
                                    <p:anim calcmode="lin" valueType="num">
                                      <p:cBhvr>
                                        <p:cTn id="1179" dur="3250"/>
                                        <p:tgtEl>
                                          <p:spTgt spid="4"/>
                                        </p:tgtEl>
                                        <p:attrNameLst>
                                          <p:attrName>ppt_x</p:attrName>
                                        </p:attrNameLst>
                                      </p:cBhvr>
                                      <p:tavLst>
                                        <p:tav tm="0">
                                          <p:val>
                                            <p:strVal val="ppt_x"/>
                                          </p:val>
                                        </p:tav>
                                        <p:tav tm="100000">
                                          <p:val>
                                            <p:fltVal val="0.5"/>
                                          </p:val>
                                        </p:tav>
                                      </p:tavLst>
                                    </p:anim>
                                    <p:anim calcmode="lin" valueType="num">
                                      <p:cBhvr>
                                        <p:cTn id="1180" dur="3250"/>
                                        <p:tgtEl>
                                          <p:spTgt spid="4"/>
                                        </p:tgtEl>
                                        <p:attrNameLst>
                                          <p:attrName>ppt_y</p:attrName>
                                        </p:attrNameLst>
                                      </p:cBhvr>
                                      <p:tavLst>
                                        <p:tav tm="0">
                                          <p:val>
                                            <p:strVal val="ppt_y"/>
                                          </p:val>
                                        </p:tav>
                                        <p:tav tm="100000">
                                          <p:val>
                                            <p:fltVal val="0.5"/>
                                          </p:val>
                                        </p:tav>
                                      </p:tavLst>
                                    </p:anim>
                                    <p:set>
                                      <p:cBhvr>
                                        <p:cTn id="1181" dur="1" fill="hold">
                                          <p:stCondLst>
                                            <p:cond delay="3249"/>
                                          </p:stCondLst>
                                        </p:cTn>
                                        <p:tgtEl>
                                          <p:spTgt spid="4"/>
                                        </p:tgtEl>
                                        <p:attrNameLst>
                                          <p:attrName>style.visibility</p:attrName>
                                        </p:attrNameLst>
                                      </p:cBhvr>
                                      <p:to>
                                        <p:strVal val="hidden"/>
                                      </p:to>
                                    </p:set>
                                  </p:childTnLst>
                                </p:cTn>
                              </p:par>
                              <p:par>
                                <p:cTn id="1182" presetID="23" presetClass="exit" presetSubtype="544" fill="hold" grpId="2" nodeType="withEffect">
                                  <p:stCondLst>
                                    <p:cond delay="0"/>
                                  </p:stCondLst>
                                  <p:childTnLst>
                                    <p:anim calcmode="lin" valueType="num">
                                      <p:cBhvr>
                                        <p:cTn id="1183" dur="3250"/>
                                        <p:tgtEl>
                                          <p:spTgt spid="5"/>
                                        </p:tgtEl>
                                        <p:attrNameLst>
                                          <p:attrName>ppt_w</p:attrName>
                                        </p:attrNameLst>
                                      </p:cBhvr>
                                      <p:tavLst>
                                        <p:tav tm="0">
                                          <p:val>
                                            <p:strVal val="ppt_w"/>
                                          </p:val>
                                        </p:tav>
                                        <p:tav tm="100000">
                                          <p:val>
                                            <p:fltVal val="0"/>
                                          </p:val>
                                        </p:tav>
                                      </p:tavLst>
                                    </p:anim>
                                    <p:anim calcmode="lin" valueType="num">
                                      <p:cBhvr>
                                        <p:cTn id="1184" dur="3250"/>
                                        <p:tgtEl>
                                          <p:spTgt spid="5"/>
                                        </p:tgtEl>
                                        <p:attrNameLst>
                                          <p:attrName>ppt_h</p:attrName>
                                        </p:attrNameLst>
                                      </p:cBhvr>
                                      <p:tavLst>
                                        <p:tav tm="0">
                                          <p:val>
                                            <p:strVal val="ppt_h"/>
                                          </p:val>
                                        </p:tav>
                                        <p:tav tm="100000">
                                          <p:val>
                                            <p:fltVal val="0"/>
                                          </p:val>
                                        </p:tav>
                                      </p:tavLst>
                                    </p:anim>
                                    <p:anim calcmode="lin" valueType="num">
                                      <p:cBhvr>
                                        <p:cTn id="1185" dur="3250"/>
                                        <p:tgtEl>
                                          <p:spTgt spid="5"/>
                                        </p:tgtEl>
                                        <p:attrNameLst>
                                          <p:attrName>ppt_x</p:attrName>
                                        </p:attrNameLst>
                                      </p:cBhvr>
                                      <p:tavLst>
                                        <p:tav tm="0">
                                          <p:val>
                                            <p:strVal val="ppt_x"/>
                                          </p:val>
                                        </p:tav>
                                        <p:tav tm="100000">
                                          <p:val>
                                            <p:fltVal val="0.5"/>
                                          </p:val>
                                        </p:tav>
                                      </p:tavLst>
                                    </p:anim>
                                    <p:anim calcmode="lin" valueType="num">
                                      <p:cBhvr>
                                        <p:cTn id="1186" dur="3250"/>
                                        <p:tgtEl>
                                          <p:spTgt spid="5"/>
                                        </p:tgtEl>
                                        <p:attrNameLst>
                                          <p:attrName>ppt_y</p:attrName>
                                        </p:attrNameLst>
                                      </p:cBhvr>
                                      <p:tavLst>
                                        <p:tav tm="0">
                                          <p:val>
                                            <p:strVal val="ppt_y"/>
                                          </p:val>
                                        </p:tav>
                                        <p:tav tm="100000">
                                          <p:val>
                                            <p:fltVal val="0.5"/>
                                          </p:val>
                                        </p:tav>
                                      </p:tavLst>
                                    </p:anim>
                                    <p:set>
                                      <p:cBhvr>
                                        <p:cTn id="1187" dur="1" fill="hold">
                                          <p:stCondLst>
                                            <p:cond delay="3249"/>
                                          </p:stCondLst>
                                        </p:cTn>
                                        <p:tgtEl>
                                          <p:spTgt spid="5"/>
                                        </p:tgtEl>
                                        <p:attrNameLst>
                                          <p:attrName>style.visibility</p:attrName>
                                        </p:attrNameLst>
                                      </p:cBhvr>
                                      <p:to>
                                        <p:strVal val="hidden"/>
                                      </p:to>
                                    </p:set>
                                  </p:childTnLst>
                                </p:cTn>
                              </p:par>
                              <p:par>
                                <p:cTn id="1188" presetID="23" presetClass="exit" presetSubtype="544" fill="hold" grpId="2" nodeType="withEffect">
                                  <p:stCondLst>
                                    <p:cond delay="0"/>
                                  </p:stCondLst>
                                  <p:childTnLst>
                                    <p:anim calcmode="lin" valueType="num">
                                      <p:cBhvr>
                                        <p:cTn id="1189" dur="3250"/>
                                        <p:tgtEl>
                                          <p:spTgt spid="6"/>
                                        </p:tgtEl>
                                        <p:attrNameLst>
                                          <p:attrName>ppt_w</p:attrName>
                                        </p:attrNameLst>
                                      </p:cBhvr>
                                      <p:tavLst>
                                        <p:tav tm="0">
                                          <p:val>
                                            <p:strVal val="ppt_w"/>
                                          </p:val>
                                        </p:tav>
                                        <p:tav tm="100000">
                                          <p:val>
                                            <p:fltVal val="0"/>
                                          </p:val>
                                        </p:tav>
                                      </p:tavLst>
                                    </p:anim>
                                    <p:anim calcmode="lin" valueType="num">
                                      <p:cBhvr>
                                        <p:cTn id="1190" dur="3250"/>
                                        <p:tgtEl>
                                          <p:spTgt spid="6"/>
                                        </p:tgtEl>
                                        <p:attrNameLst>
                                          <p:attrName>ppt_h</p:attrName>
                                        </p:attrNameLst>
                                      </p:cBhvr>
                                      <p:tavLst>
                                        <p:tav tm="0">
                                          <p:val>
                                            <p:strVal val="ppt_h"/>
                                          </p:val>
                                        </p:tav>
                                        <p:tav tm="100000">
                                          <p:val>
                                            <p:fltVal val="0"/>
                                          </p:val>
                                        </p:tav>
                                      </p:tavLst>
                                    </p:anim>
                                    <p:anim calcmode="lin" valueType="num">
                                      <p:cBhvr>
                                        <p:cTn id="1191" dur="3250"/>
                                        <p:tgtEl>
                                          <p:spTgt spid="6"/>
                                        </p:tgtEl>
                                        <p:attrNameLst>
                                          <p:attrName>ppt_x</p:attrName>
                                        </p:attrNameLst>
                                      </p:cBhvr>
                                      <p:tavLst>
                                        <p:tav tm="0">
                                          <p:val>
                                            <p:strVal val="ppt_x"/>
                                          </p:val>
                                        </p:tav>
                                        <p:tav tm="100000">
                                          <p:val>
                                            <p:fltVal val="0.5"/>
                                          </p:val>
                                        </p:tav>
                                      </p:tavLst>
                                    </p:anim>
                                    <p:anim calcmode="lin" valueType="num">
                                      <p:cBhvr>
                                        <p:cTn id="1192" dur="3250"/>
                                        <p:tgtEl>
                                          <p:spTgt spid="6"/>
                                        </p:tgtEl>
                                        <p:attrNameLst>
                                          <p:attrName>ppt_y</p:attrName>
                                        </p:attrNameLst>
                                      </p:cBhvr>
                                      <p:tavLst>
                                        <p:tav tm="0">
                                          <p:val>
                                            <p:strVal val="ppt_y"/>
                                          </p:val>
                                        </p:tav>
                                        <p:tav tm="100000">
                                          <p:val>
                                            <p:fltVal val="0.5"/>
                                          </p:val>
                                        </p:tav>
                                      </p:tavLst>
                                    </p:anim>
                                    <p:set>
                                      <p:cBhvr>
                                        <p:cTn id="1193" dur="1" fill="hold">
                                          <p:stCondLst>
                                            <p:cond delay="3249"/>
                                          </p:stCondLst>
                                        </p:cTn>
                                        <p:tgtEl>
                                          <p:spTgt spid="6"/>
                                        </p:tgtEl>
                                        <p:attrNameLst>
                                          <p:attrName>style.visibility</p:attrName>
                                        </p:attrNameLst>
                                      </p:cBhvr>
                                      <p:to>
                                        <p:strVal val="hidden"/>
                                      </p:to>
                                    </p:set>
                                  </p:childTnLst>
                                </p:cTn>
                              </p:par>
                              <p:par>
                                <p:cTn id="1194" presetID="23" presetClass="exit" presetSubtype="544" fill="hold" grpId="2" nodeType="withEffect">
                                  <p:stCondLst>
                                    <p:cond delay="0"/>
                                  </p:stCondLst>
                                  <p:childTnLst>
                                    <p:anim calcmode="lin" valueType="num">
                                      <p:cBhvr>
                                        <p:cTn id="1195" dur="3250"/>
                                        <p:tgtEl>
                                          <p:spTgt spid="7"/>
                                        </p:tgtEl>
                                        <p:attrNameLst>
                                          <p:attrName>ppt_w</p:attrName>
                                        </p:attrNameLst>
                                      </p:cBhvr>
                                      <p:tavLst>
                                        <p:tav tm="0">
                                          <p:val>
                                            <p:strVal val="ppt_w"/>
                                          </p:val>
                                        </p:tav>
                                        <p:tav tm="100000">
                                          <p:val>
                                            <p:fltVal val="0"/>
                                          </p:val>
                                        </p:tav>
                                      </p:tavLst>
                                    </p:anim>
                                    <p:anim calcmode="lin" valueType="num">
                                      <p:cBhvr>
                                        <p:cTn id="1196" dur="3250"/>
                                        <p:tgtEl>
                                          <p:spTgt spid="7"/>
                                        </p:tgtEl>
                                        <p:attrNameLst>
                                          <p:attrName>ppt_h</p:attrName>
                                        </p:attrNameLst>
                                      </p:cBhvr>
                                      <p:tavLst>
                                        <p:tav tm="0">
                                          <p:val>
                                            <p:strVal val="ppt_h"/>
                                          </p:val>
                                        </p:tav>
                                        <p:tav tm="100000">
                                          <p:val>
                                            <p:fltVal val="0"/>
                                          </p:val>
                                        </p:tav>
                                      </p:tavLst>
                                    </p:anim>
                                    <p:anim calcmode="lin" valueType="num">
                                      <p:cBhvr>
                                        <p:cTn id="1197" dur="3250"/>
                                        <p:tgtEl>
                                          <p:spTgt spid="7"/>
                                        </p:tgtEl>
                                        <p:attrNameLst>
                                          <p:attrName>ppt_x</p:attrName>
                                        </p:attrNameLst>
                                      </p:cBhvr>
                                      <p:tavLst>
                                        <p:tav tm="0">
                                          <p:val>
                                            <p:strVal val="ppt_x"/>
                                          </p:val>
                                        </p:tav>
                                        <p:tav tm="100000">
                                          <p:val>
                                            <p:fltVal val="0.5"/>
                                          </p:val>
                                        </p:tav>
                                      </p:tavLst>
                                    </p:anim>
                                    <p:anim calcmode="lin" valueType="num">
                                      <p:cBhvr>
                                        <p:cTn id="1198" dur="3250"/>
                                        <p:tgtEl>
                                          <p:spTgt spid="7"/>
                                        </p:tgtEl>
                                        <p:attrNameLst>
                                          <p:attrName>ppt_y</p:attrName>
                                        </p:attrNameLst>
                                      </p:cBhvr>
                                      <p:tavLst>
                                        <p:tav tm="0">
                                          <p:val>
                                            <p:strVal val="ppt_y"/>
                                          </p:val>
                                        </p:tav>
                                        <p:tav tm="100000">
                                          <p:val>
                                            <p:fltVal val="0.5"/>
                                          </p:val>
                                        </p:tav>
                                      </p:tavLst>
                                    </p:anim>
                                    <p:set>
                                      <p:cBhvr>
                                        <p:cTn id="1199" dur="1" fill="hold">
                                          <p:stCondLst>
                                            <p:cond delay="3249"/>
                                          </p:stCondLst>
                                        </p:cTn>
                                        <p:tgtEl>
                                          <p:spTgt spid="7"/>
                                        </p:tgtEl>
                                        <p:attrNameLst>
                                          <p:attrName>style.visibility</p:attrName>
                                        </p:attrNameLst>
                                      </p:cBhvr>
                                      <p:to>
                                        <p:strVal val="hidden"/>
                                      </p:to>
                                    </p:set>
                                  </p:childTnLst>
                                </p:cTn>
                              </p:par>
                              <p:par>
                                <p:cTn id="1200" presetID="23" presetClass="exit" presetSubtype="544" fill="hold" grpId="2" nodeType="withEffect">
                                  <p:stCondLst>
                                    <p:cond delay="0"/>
                                  </p:stCondLst>
                                  <p:childTnLst>
                                    <p:anim calcmode="lin" valueType="num">
                                      <p:cBhvr>
                                        <p:cTn id="1201" dur="3250"/>
                                        <p:tgtEl>
                                          <p:spTgt spid="8"/>
                                        </p:tgtEl>
                                        <p:attrNameLst>
                                          <p:attrName>ppt_w</p:attrName>
                                        </p:attrNameLst>
                                      </p:cBhvr>
                                      <p:tavLst>
                                        <p:tav tm="0">
                                          <p:val>
                                            <p:strVal val="ppt_w"/>
                                          </p:val>
                                        </p:tav>
                                        <p:tav tm="100000">
                                          <p:val>
                                            <p:fltVal val="0"/>
                                          </p:val>
                                        </p:tav>
                                      </p:tavLst>
                                    </p:anim>
                                    <p:anim calcmode="lin" valueType="num">
                                      <p:cBhvr>
                                        <p:cTn id="1202" dur="3250"/>
                                        <p:tgtEl>
                                          <p:spTgt spid="8"/>
                                        </p:tgtEl>
                                        <p:attrNameLst>
                                          <p:attrName>ppt_h</p:attrName>
                                        </p:attrNameLst>
                                      </p:cBhvr>
                                      <p:tavLst>
                                        <p:tav tm="0">
                                          <p:val>
                                            <p:strVal val="ppt_h"/>
                                          </p:val>
                                        </p:tav>
                                        <p:tav tm="100000">
                                          <p:val>
                                            <p:fltVal val="0"/>
                                          </p:val>
                                        </p:tav>
                                      </p:tavLst>
                                    </p:anim>
                                    <p:anim calcmode="lin" valueType="num">
                                      <p:cBhvr>
                                        <p:cTn id="1203" dur="3250"/>
                                        <p:tgtEl>
                                          <p:spTgt spid="8"/>
                                        </p:tgtEl>
                                        <p:attrNameLst>
                                          <p:attrName>ppt_x</p:attrName>
                                        </p:attrNameLst>
                                      </p:cBhvr>
                                      <p:tavLst>
                                        <p:tav tm="0">
                                          <p:val>
                                            <p:strVal val="ppt_x"/>
                                          </p:val>
                                        </p:tav>
                                        <p:tav tm="100000">
                                          <p:val>
                                            <p:fltVal val="0.5"/>
                                          </p:val>
                                        </p:tav>
                                      </p:tavLst>
                                    </p:anim>
                                    <p:anim calcmode="lin" valueType="num">
                                      <p:cBhvr>
                                        <p:cTn id="1204" dur="3250"/>
                                        <p:tgtEl>
                                          <p:spTgt spid="8"/>
                                        </p:tgtEl>
                                        <p:attrNameLst>
                                          <p:attrName>ppt_y</p:attrName>
                                        </p:attrNameLst>
                                      </p:cBhvr>
                                      <p:tavLst>
                                        <p:tav tm="0">
                                          <p:val>
                                            <p:strVal val="ppt_y"/>
                                          </p:val>
                                        </p:tav>
                                        <p:tav tm="100000">
                                          <p:val>
                                            <p:fltVal val="0.5"/>
                                          </p:val>
                                        </p:tav>
                                      </p:tavLst>
                                    </p:anim>
                                    <p:set>
                                      <p:cBhvr>
                                        <p:cTn id="1205" dur="1" fill="hold">
                                          <p:stCondLst>
                                            <p:cond delay="3249"/>
                                          </p:stCondLst>
                                        </p:cTn>
                                        <p:tgtEl>
                                          <p:spTgt spid="8"/>
                                        </p:tgtEl>
                                        <p:attrNameLst>
                                          <p:attrName>style.visibility</p:attrName>
                                        </p:attrNameLst>
                                      </p:cBhvr>
                                      <p:to>
                                        <p:strVal val="hidden"/>
                                      </p:to>
                                    </p:set>
                                  </p:childTnLst>
                                </p:cTn>
                              </p:par>
                              <p:par>
                                <p:cTn id="1206" presetID="23" presetClass="exit" presetSubtype="544" fill="hold" grpId="2" nodeType="withEffect">
                                  <p:stCondLst>
                                    <p:cond delay="0"/>
                                  </p:stCondLst>
                                  <p:childTnLst>
                                    <p:anim calcmode="lin" valueType="num">
                                      <p:cBhvr>
                                        <p:cTn id="1207" dur="3250"/>
                                        <p:tgtEl>
                                          <p:spTgt spid="9"/>
                                        </p:tgtEl>
                                        <p:attrNameLst>
                                          <p:attrName>ppt_w</p:attrName>
                                        </p:attrNameLst>
                                      </p:cBhvr>
                                      <p:tavLst>
                                        <p:tav tm="0">
                                          <p:val>
                                            <p:strVal val="ppt_w"/>
                                          </p:val>
                                        </p:tav>
                                        <p:tav tm="100000">
                                          <p:val>
                                            <p:fltVal val="0"/>
                                          </p:val>
                                        </p:tav>
                                      </p:tavLst>
                                    </p:anim>
                                    <p:anim calcmode="lin" valueType="num">
                                      <p:cBhvr>
                                        <p:cTn id="1208" dur="3250"/>
                                        <p:tgtEl>
                                          <p:spTgt spid="9"/>
                                        </p:tgtEl>
                                        <p:attrNameLst>
                                          <p:attrName>ppt_h</p:attrName>
                                        </p:attrNameLst>
                                      </p:cBhvr>
                                      <p:tavLst>
                                        <p:tav tm="0">
                                          <p:val>
                                            <p:strVal val="ppt_h"/>
                                          </p:val>
                                        </p:tav>
                                        <p:tav tm="100000">
                                          <p:val>
                                            <p:fltVal val="0"/>
                                          </p:val>
                                        </p:tav>
                                      </p:tavLst>
                                    </p:anim>
                                    <p:anim calcmode="lin" valueType="num">
                                      <p:cBhvr>
                                        <p:cTn id="1209" dur="3250"/>
                                        <p:tgtEl>
                                          <p:spTgt spid="9"/>
                                        </p:tgtEl>
                                        <p:attrNameLst>
                                          <p:attrName>ppt_x</p:attrName>
                                        </p:attrNameLst>
                                      </p:cBhvr>
                                      <p:tavLst>
                                        <p:tav tm="0">
                                          <p:val>
                                            <p:strVal val="ppt_x"/>
                                          </p:val>
                                        </p:tav>
                                        <p:tav tm="100000">
                                          <p:val>
                                            <p:fltVal val="0.5"/>
                                          </p:val>
                                        </p:tav>
                                      </p:tavLst>
                                    </p:anim>
                                    <p:anim calcmode="lin" valueType="num">
                                      <p:cBhvr>
                                        <p:cTn id="1210" dur="3250"/>
                                        <p:tgtEl>
                                          <p:spTgt spid="9"/>
                                        </p:tgtEl>
                                        <p:attrNameLst>
                                          <p:attrName>ppt_y</p:attrName>
                                        </p:attrNameLst>
                                      </p:cBhvr>
                                      <p:tavLst>
                                        <p:tav tm="0">
                                          <p:val>
                                            <p:strVal val="ppt_y"/>
                                          </p:val>
                                        </p:tav>
                                        <p:tav tm="100000">
                                          <p:val>
                                            <p:fltVal val="0.5"/>
                                          </p:val>
                                        </p:tav>
                                      </p:tavLst>
                                    </p:anim>
                                    <p:set>
                                      <p:cBhvr>
                                        <p:cTn id="1211" dur="1" fill="hold">
                                          <p:stCondLst>
                                            <p:cond delay="3249"/>
                                          </p:stCondLst>
                                        </p:cTn>
                                        <p:tgtEl>
                                          <p:spTgt spid="9"/>
                                        </p:tgtEl>
                                        <p:attrNameLst>
                                          <p:attrName>style.visibility</p:attrName>
                                        </p:attrNameLst>
                                      </p:cBhvr>
                                      <p:to>
                                        <p:strVal val="hidden"/>
                                      </p:to>
                                    </p:set>
                                  </p:childTnLst>
                                </p:cTn>
                              </p:par>
                              <p:par>
                                <p:cTn id="1212" presetID="23" presetClass="exit" presetSubtype="544" fill="hold" grpId="2" nodeType="withEffect">
                                  <p:stCondLst>
                                    <p:cond delay="0"/>
                                  </p:stCondLst>
                                  <p:childTnLst>
                                    <p:anim calcmode="lin" valueType="num">
                                      <p:cBhvr>
                                        <p:cTn id="1213" dur="3250"/>
                                        <p:tgtEl>
                                          <p:spTgt spid="12"/>
                                        </p:tgtEl>
                                        <p:attrNameLst>
                                          <p:attrName>ppt_w</p:attrName>
                                        </p:attrNameLst>
                                      </p:cBhvr>
                                      <p:tavLst>
                                        <p:tav tm="0">
                                          <p:val>
                                            <p:strVal val="ppt_w"/>
                                          </p:val>
                                        </p:tav>
                                        <p:tav tm="100000">
                                          <p:val>
                                            <p:fltVal val="0"/>
                                          </p:val>
                                        </p:tav>
                                      </p:tavLst>
                                    </p:anim>
                                    <p:anim calcmode="lin" valueType="num">
                                      <p:cBhvr>
                                        <p:cTn id="1214" dur="3250"/>
                                        <p:tgtEl>
                                          <p:spTgt spid="12"/>
                                        </p:tgtEl>
                                        <p:attrNameLst>
                                          <p:attrName>ppt_h</p:attrName>
                                        </p:attrNameLst>
                                      </p:cBhvr>
                                      <p:tavLst>
                                        <p:tav tm="0">
                                          <p:val>
                                            <p:strVal val="ppt_h"/>
                                          </p:val>
                                        </p:tav>
                                        <p:tav tm="100000">
                                          <p:val>
                                            <p:fltVal val="0"/>
                                          </p:val>
                                        </p:tav>
                                      </p:tavLst>
                                    </p:anim>
                                    <p:anim calcmode="lin" valueType="num">
                                      <p:cBhvr>
                                        <p:cTn id="1215" dur="3250"/>
                                        <p:tgtEl>
                                          <p:spTgt spid="12"/>
                                        </p:tgtEl>
                                        <p:attrNameLst>
                                          <p:attrName>ppt_x</p:attrName>
                                        </p:attrNameLst>
                                      </p:cBhvr>
                                      <p:tavLst>
                                        <p:tav tm="0">
                                          <p:val>
                                            <p:strVal val="ppt_x"/>
                                          </p:val>
                                        </p:tav>
                                        <p:tav tm="100000">
                                          <p:val>
                                            <p:fltVal val="0.5"/>
                                          </p:val>
                                        </p:tav>
                                      </p:tavLst>
                                    </p:anim>
                                    <p:anim calcmode="lin" valueType="num">
                                      <p:cBhvr>
                                        <p:cTn id="1216" dur="3250"/>
                                        <p:tgtEl>
                                          <p:spTgt spid="12"/>
                                        </p:tgtEl>
                                        <p:attrNameLst>
                                          <p:attrName>ppt_y</p:attrName>
                                        </p:attrNameLst>
                                      </p:cBhvr>
                                      <p:tavLst>
                                        <p:tav tm="0">
                                          <p:val>
                                            <p:strVal val="ppt_y"/>
                                          </p:val>
                                        </p:tav>
                                        <p:tav tm="100000">
                                          <p:val>
                                            <p:fltVal val="0.5"/>
                                          </p:val>
                                        </p:tav>
                                      </p:tavLst>
                                    </p:anim>
                                    <p:set>
                                      <p:cBhvr>
                                        <p:cTn id="1217" dur="1" fill="hold">
                                          <p:stCondLst>
                                            <p:cond delay="3249"/>
                                          </p:stCondLst>
                                        </p:cTn>
                                        <p:tgtEl>
                                          <p:spTgt spid="12"/>
                                        </p:tgtEl>
                                        <p:attrNameLst>
                                          <p:attrName>style.visibility</p:attrName>
                                        </p:attrNameLst>
                                      </p:cBhvr>
                                      <p:to>
                                        <p:strVal val="hidden"/>
                                      </p:to>
                                    </p:set>
                                  </p:childTnLst>
                                </p:cTn>
                              </p:par>
                              <p:par>
                                <p:cTn id="1218" presetID="23" presetClass="exit" presetSubtype="544" fill="hold" grpId="2" nodeType="withEffect">
                                  <p:stCondLst>
                                    <p:cond delay="0"/>
                                  </p:stCondLst>
                                  <p:childTnLst>
                                    <p:anim calcmode="lin" valueType="num">
                                      <p:cBhvr>
                                        <p:cTn id="1219" dur="3250"/>
                                        <p:tgtEl>
                                          <p:spTgt spid="13"/>
                                        </p:tgtEl>
                                        <p:attrNameLst>
                                          <p:attrName>ppt_w</p:attrName>
                                        </p:attrNameLst>
                                      </p:cBhvr>
                                      <p:tavLst>
                                        <p:tav tm="0">
                                          <p:val>
                                            <p:strVal val="ppt_w"/>
                                          </p:val>
                                        </p:tav>
                                        <p:tav tm="100000">
                                          <p:val>
                                            <p:fltVal val="0"/>
                                          </p:val>
                                        </p:tav>
                                      </p:tavLst>
                                    </p:anim>
                                    <p:anim calcmode="lin" valueType="num">
                                      <p:cBhvr>
                                        <p:cTn id="1220" dur="3250"/>
                                        <p:tgtEl>
                                          <p:spTgt spid="13"/>
                                        </p:tgtEl>
                                        <p:attrNameLst>
                                          <p:attrName>ppt_h</p:attrName>
                                        </p:attrNameLst>
                                      </p:cBhvr>
                                      <p:tavLst>
                                        <p:tav tm="0">
                                          <p:val>
                                            <p:strVal val="ppt_h"/>
                                          </p:val>
                                        </p:tav>
                                        <p:tav tm="100000">
                                          <p:val>
                                            <p:fltVal val="0"/>
                                          </p:val>
                                        </p:tav>
                                      </p:tavLst>
                                    </p:anim>
                                    <p:anim calcmode="lin" valueType="num">
                                      <p:cBhvr>
                                        <p:cTn id="1221" dur="3250"/>
                                        <p:tgtEl>
                                          <p:spTgt spid="13"/>
                                        </p:tgtEl>
                                        <p:attrNameLst>
                                          <p:attrName>ppt_x</p:attrName>
                                        </p:attrNameLst>
                                      </p:cBhvr>
                                      <p:tavLst>
                                        <p:tav tm="0">
                                          <p:val>
                                            <p:strVal val="ppt_x"/>
                                          </p:val>
                                        </p:tav>
                                        <p:tav tm="100000">
                                          <p:val>
                                            <p:fltVal val="0.5"/>
                                          </p:val>
                                        </p:tav>
                                      </p:tavLst>
                                    </p:anim>
                                    <p:anim calcmode="lin" valueType="num">
                                      <p:cBhvr>
                                        <p:cTn id="1222" dur="3250"/>
                                        <p:tgtEl>
                                          <p:spTgt spid="13"/>
                                        </p:tgtEl>
                                        <p:attrNameLst>
                                          <p:attrName>ppt_y</p:attrName>
                                        </p:attrNameLst>
                                      </p:cBhvr>
                                      <p:tavLst>
                                        <p:tav tm="0">
                                          <p:val>
                                            <p:strVal val="ppt_y"/>
                                          </p:val>
                                        </p:tav>
                                        <p:tav tm="100000">
                                          <p:val>
                                            <p:fltVal val="0.5"/>
                                          </p:val>
                                        </p:tav>
                                      </p:tavLst>
                                    </p:anim>
                                    <p:set>
                                      <p:cBhvr>
                                        <p:cTn id="1223" dur="1" fill="hold">
                                          <p:stCondLst>
                                            <p:cond delay="3249"/>
                                          </p:stCondLst>
                                        </p:cTn>
                                        <p:tgtEl>
                                          <p:spTgt spid="13"/>
                                        </p:tgtEl>
                                        <p:attrNameLst>
                                          <p:attrName>style.visibility</p:attrName>
                                        </p:attrNameLst>
                                      </p:cBhvr>
                                      <p:to>
                                        <p:strVal val="hidden"/>
                                      </p:to>
                                    </p:set>
                                  </p:childTnLst>
                                </p:cTn>
                              </p:par>
                              <p:par>
                                <p:cTn id="1224" presetID="23" presetClass="exit" presetSubtype="544" fill="hold" grpId="2" nodeType="withEffect">
                                  <p:stCondLst>
                                    <p:cond delay="0"/>
                                  </p:stCondLst>
                                  <p:childTnLst>
                                    <p:anim calcmode="lin" valueType="num">
                                      <p:cBhvr>
                                        <p:cTn id="1225" dur="3250"/>
                                        <p:tgtEl>
                                          <p:spTgt spid="14"/>
                                        </p:tgtEl>
                                        <p:attrNameLst>
                                          <p:attrName>ppt_w</p:attrName>
                                        </p:attrNameLst>
                                      </p:cBhvr>
                                      <p:tavLst>
                                        <p:tav tm="0">
                                          <p:val>
                                            <p:strVal val="ppt_w"/>
                                          </p:val>
                                        </p:tav>
                                        <p:tav tm="100000">
                                          <p:val>
                                            <p:fltVal val="0"/>
                                          </p:val>
                                        </p:tav>
                                      </p:tavLst>
                                    </p:anim>
                                    <p:anim calcmode="lin" valueType="num">
                                      <p:cBhvr>
                                        <p:cTn id="1226" dur="3250"/>
                                        <p:tgtEl>
                                          <p:spTgt spid="14"/>
                                        </p:tgtEl>
                                        <p:attrNameLst>
                                          <p:attrName>ppt_h</p:attrName>
                                        </p:attrNameLst>
                                      </p:cBhvr>
                                      <p:tavLst>
                                        <p:tav tm="0">
                                          <p:val>
                                            <p:strVal val="ppt_h"/>
                                          </p:val>
                                        </p:tav>
                                        <p:tav tm="100000">
                                          <p:val>
                                            <p:fltVal val="0"/>
                                          </p:val>
                                        </p:tav>
                                      </p:tavLst>
                                    </p:anim>
                                    <p:anim calcmode="lin" valueType="num">
                                      <p:cBhvr>
                                        <p:cTn id="1227" dur="3250"/>
                                        <p:tgtEl>
                                          <p:spTgt spid="14"/>
                                        </p:tgtEl>
                                        <p:attrNameLst>
                                          <p:attrName>ppt_x</p:attrName>
                                        </p:attrNameLst>
                                      </p:cBhvr>
                                      <p:tavLst>
                                        <p:tav tm="0">
                                          <p:val>
                                            <p:strVal val="ppt_x"/>
                                          </p:val>
                                        </p:tav>
                                        <p:tav tm="100000">
                                          <p:val>
                                            <p:fltVal val="0.5"/>
                                          </p:val>
                                        </p:tav>
                                      </p:tavLst>
                                    </p:anim>
                                    <p:anim calcmode="lin" valueType="num">
                                      <p:cBhvr>
                                        <p:cTn id="1228" dur="3250"/>
                                        <p:tgtEl>
                                          <p:spTgt spid="14"/>
                                        </p:tgtEl>
                                        <p:attrNameLst>
                                          <p:attrName>ppt_y</p:attrName>
                                        </p:attrNameLst>
                                      </p:cBhvr>
                                      <p:tavLst>
                                        <p:tav tm="0">
                                          <p:val>
                                            <p:strVal val="ppt_y"/>
                                          </p:val>
                                        </p:tav>
                                        <p:tav tm="100000">
                                          <p:val>
                                            <p:fltVal val="0.5"/>
                                          </p:val>
                                        </p:tav>
                                      </p:tavLst>
                                    </p:anim>
                                    <p:set>
                                      <p:cBhvr>
                                        <p:cTn id="1229" dur="1" fill="hold">
                                          <p:stCondLst>
                                            <p:cond delay="3249"/>
                                          </p:stCondLst>
                                        </p:cTn>
                                        <p:tgtEl>
                                          <p:spTgt spid="14"/>
                                        </p:tgtEl>
                                        <p:attrNameLst>
                                          <p:attrName>style.visibility</p:attrName>
                                        </p:attrNameLst>
                                      </p:cBhvr>
                                      <p:to>
                                        <p:strVal val="hidden"/>
                                      </p:to>
                                    </p:set>
                                  </p:childTnLst>
                                </p:cTn>
                              </p:par>
                              <p:par>
                                <p:cTn id="1230" presetID="23" presetClass="exit" presetSubtype="544" fill="hold" grpId="2" nodeType="withEffect">
                                  <p:stCondLst>
                                    <p:cond delay="0"/>
                                  </p:stCondLst>
                                  <p:childTnLst>
                                    <p:anim calcmode="lin" valueType="num">
                                      <p:cBhvr>
                                        <p:cTn id="1231" dur="3250"/>
                                        <p:tgtEl>
                                          <p:spTgt spid="15"/>
                                        </p:tgtEl>
                                        <p:attrNameLst>
                                          <p:attrName>ppt_w</p:attrName>
                                        </p:attrNameLst>
                                      </p:cBhvr>
                                      <p:tavLst>
                                        <p:tav tm="0">
                                          <p:val>
                                            <p:strVal val="ppt_w"/>
                                          </p:val>
                                        </p:tav>
                                        <p:tav tm="100000">
                                          <p:val>
                                            <p:fltVal val="0"/>
                                          </p:val>
                                        </p:tav>
                                      </p:tavLst>
                                    </p:anim>
                                    <p:anim calcmode="lin" valueType="num">
                                      <p:cBhvr>
                                        <p:cTn id="1232" dur="3250"/>
                                        <p:tgtEl>
                                          <p:spTgt spid="15"/>
                                        </p:tgtEl>
                                        <p:attrNameLst>
                                          <p:attrName>ppt_h</p:attrName>
                                        </p:attrNameLst>
                                      </p:cBhvr>
                                      <p:tavLst>
                                        <p:tav tm="0">
                                          <p:val>
                                            <p:strVal val="ppt_h"/>
                                          </p:val>
                                        </p:tav>
                                        <p:tav tm="100000">
                                          <p:val>
                                            <p:fltVal val="0"/>
                                          </p:val>
                                        </p:tav>
                                      </p:tavLst>
                                    </p:anim>
                                    <p:anim calcmode="lin" valueType="num">
                                      <p:cBhvr>
                                        <p:cTn id="1233" dur="3250"/>
                                        <p:tgtEl>
                                          <p:spTgt spid="15"/>
                                        </p:tgtEl>
                                        <p:attrNameLst>
                                          <p:attrName>ppt_x</p:attrName>
                                        </p:attrNameLst>
                                      </p:cBhvr>
                                      <p:tavLst>
                                        <p:tav tm="0">
                                          <p:val>
                                            <p:strVal val="ppt_x"/>
                                          </p:val>
                                        </p:tav>
                                        <p:tav tm="100000">
                                          <p:val>
                                            <p:fltVal val="0.5"/>
                                          </p:val>
                                        </p:tav>
                                      </p:tavLst>
                                    </p:anim>
                                    <p:anim calcmode="lin" valueType="num">
                                      <p:cBhvr>
                                        <p:cTn id="1234" dur="3250"/>
                                        <p:tgtEl>
                                          <p:spTgt spid="15"/>
                                        </p:tgtEl>
                                        <p:attrNameLst>
                                          <p:attrName>ppt_y</p:attrName>
                                        </p:attrNameLst>
                                      </p:cBhvr>
                                      <p:tavLst>
                                        <p:tav tm="0">
                                          <p:val>
                                            <p:strVal val="ppt_y"/>
                                          </p:val>
                                        </p:tav>
                                        <p:tav tm="100000">
                                          <p:val>
                                            <p:fltVal val="0.5"/>
                                          </p:val>
                                        </p:tav>
                                      </p:tavLst>
                                    </p:anim>
                                    <p:set>
                                      <p:cBhvr>
                                        <p:cTn id="1235" dur="1" fill="hold">
                                          <p:stCondLst>
                                            <p:cond delay="3249"/>
                                          </p:stCondLst>
                                        </p:cTn>
                                        <p:tgtEl>
                                          <p:spTgt spid="15"/>
                                        </p:tgtEl>
                                        <p:attrNameLst>
                                          <p:attrName>style.visibility</p:attrName>
                                        </p:attrNameLst>
                                      </p:cBhvr>
                                      <p:to>
                                        <p:strVal val="hidden"/>
                                      </p:to>
                                    </p:set>
                                  </p:childTnLst>
                                </p:cTn>
                              </p:par>
                              <p:par>
                                <p:cTn id="1236" presetID="23" presetClass="exit" presetSubtype="544" fill="hold" grpId="2" nodeType="withEffect">
                                  <p:stCondLst>
                                    <p:cond delay="0"/>
                                  </p:stCondLst>
                                  <p:childTnLst>
                                    <p:anim calcmode="lin" valueType="num">
                                      <p:cBhvr>
                                        <p:cTn id="1237" dur="3250"/>
                                        <p:tgtEl>
                                          <p:spTgt spid="17"/>
                                        </p:tgtEl>
                                        <p:attrNameLst>
                                          <p:attrName>ppt_w</p:attrName>
                                        </p:attrNameLst>
                                      </p:cBhvr>
                                      <p:tavLst>
                                        <p:tav tm="0">
                                          <p:val>
                                            <p:strVal val="ppt_w"/>
                                          </p:val>
                                        </p:tav>
                                        <p:tav tm="100000">
                                          <p:val>
                                            <p:fltVal val="0"/>
                                          </p:val>
                                        </p:tav>
                                      </p:tavLst>
                                    </p:anim>
                                    <p:anim calcmode="lin" valueType="num">
                                      <p:cBhvr>
                                        <p:cTn id="1238" dur="3250"/>
                                        <p:tgtEl>
                                          <p:spTgt spid="17"/>
                                        </p:tgtEl>
                                        <p:attrNameLst>
                                          <p:attrName>ppt_h</p:attrName>
                                        </p:attrNameLst>
                                      </p:cBhvr>
                                      <p:tavLst>
                                        <p:tav tm="0">
                                          <p:val>
                                            <p:strVal val="ppt_h"/>
                                          </p:val>
                                        </p:tav>
                                        <p:tav tm="100000">
                                          <p:val>
                                            <p:fltVal val="0"/>
                                          </p:val>
                                        </p:tav>
                                      </p:tavLst>
                                    </p:anim>
                                    <p:anim calcmode="lin" valueType="num">
                                      <p:cBhvr>
                                        <p:cTn id="1239" dur="3250"/>
                                        <p:tgtEl>
                                          <p:spTgt spid="17"/>
                                        </p:tgtEl>
                                        <p:attrNameLst>
                                          <p:attrName>ppt_x</p:attrName>
                                        </p:attrNameLst>
                                      </p:cBhvr>
                                      <p:tavLst>
                                        <p:tav tm="0">
                                          <p:val>
                                            <p:strVal val="ppt_x"/>
                                          </p:val>
                                        </p:tav>
                                        <p:tav tm="100000">
                                          <p:val>
                                            <p:fltVal val="0.5"/>
                                          </p:val>
                                        </p:tav>
                                      </p:tavLst>
                                    </p:anim>
                                    <p:anim calcmode="lin" valueType="num">
                                      <p:cBhvr>
                                        <p:cTn id="1240" dur="3250"/>
                                        <p:tgtEl>
                                          <p:spTgt spid="17"/>
                                        </p:tgtEl>
                                        <p:attrNameLst>
                                          <p:attrName>ppt_y</p:attrName>
                                        </p:attrNameLst>
                                      </p:cBhvr>
                                      <p:tavLst>
                                        <p:tav tm="0">
                                          <p:val>
                                            <p:strVal val="ppt_y"/>
                                          </p:val>
                                        </p:tav>
                                        <p:tav tm="100000">
                                          <p:val>
                                            <p:fltVal val="0.5"/>
                                          </p:val>
                                        </p:tav>
                                      </p:tavLst>
                                    </p:anim>
                                    <p:set>
                                      <p:cBhvr>
                                        <p:cTn id="1241" dur="1" fill="hold">
                                          <p:stCondLst>
                                            <p:cond delay="3249"/>
                                          </p:stCondLst>
                                        </p:cTn>
                                        <p:tgtEl>
                                          <p:spTgt spid="17"/>
                                        </p:tgtEl>
                                        <p:attrNameLst>
                                          <p:attrName>style.visibility</p:attrName>
                                        </p:attrNameLst>
                                      </p:cBhvr>
                                      <p:to>
                                        <p:strVal val="hidden"/>
                                      </p:to>
                                    </p:set>
                                  </p:childTnLst>
                                </p:cTn>
                              </p:par>
                              <p:par>
                                <p:cTn id="1242" presetID="23" presetClass="exit" presetSubtype="544" fill="hold" grpId="2" nodeType="withEffect">
                                  <p:stCondLst>
                                    <p:cond delay="0"/>
                                  </p:stCondLst>
                                  <p:childTnLst>
                                    <p:anim calcmode="lin" valueType="num">
                                      <p:cBhvr>
                                        <p:cTn id="1243" dur="3250"/>
                                        <p:tgtEl>
                                          <p:spTgt spid="18"/>
                                        </p:tgtEl>
                                        <p:attrNameLst>
                                          <p:attrName>ppt_w</p:attrName>
                                        </p:attrNameLst>
                                      </p:cBhvr>
                                      <p:tavLst>
                                        <p:tav tm="0">
                                          <p:val>
                                            <p:strVal val="ppt_w"/>
                                          </p:val>
                                        </p:tav>
                                        <p:tav tm="100000">
                                          <p:val>
                                            <p:fltVal val="0"/>
                                          </p:val>
                                        </p:tav>
                                      </p:tavLst>
                                    </p:anim>
                                    <p:anim calcmode="lin" valueType="num">
                                      <p:cBhvr>
                                        <p:cTn id="1244" dur="3250"/>
                                        <p:tgtEl>
                                          <p:spTgt spid="18"/>
                                        </p:tgtEl>
                                        <p:attrNameLst>
                                          <p:attrName>ppt_h</p:attrName>
                                        </p:attrNameLst>
                                      </p:cBhvr>
                                      <p:tavLst>
                                        <p:tav tm="0">
                                          <p:val>
                                            <p:strVal val="ppt_h"/>
                                          </p:val>
                                        </p:tav>
                                        <p:tav tm="100000">
                                          <p:val>
                                            <p:fltVal val="0"/>
                                          </p:val>
                                        </p:tav>
                                      </p:tavLst>
                                    </p:anim>
                                    <p:anim calcmode="lin" valueType="num">
                                      <p:cBhvr>
                                        <p:cTn id="1245" dur="3250"/>
                                        <p:tgtEl>
                                          <p:spTgt spid="18"/>
                                        </p:tgtEl>
                                        <p:attrNameLst>
                                          <p:attrName>ppt_x</p:attrName>
                                        </p:attrNameLst>
                                      </p:cBhvr>
                                      <p:tavLst>
                                        <p:tav tm="0">
                                          <p:val>
                                            <p:strVal val="ppt_x"/>
                                          </p:val>
                                        </p:tav>
                                        <p:tav tm="100000">
                                          <p:val>
                                            <p:fltVal val="0.5"/>
                                          </p:val>
                                        </p:tav>
                                      </p:tavLst>
                                    </p:anim>
                                    <p:anim calcmode="lin" valueType="num">
                                      <p:cBhvr>
                                        <p:cTn id="1246" dur="3250"/>
                                        <p:tgtEl>
                                          <p:spTgt spid="18"/>
                                        </p:tgtEl>
                                        <p:attrNameLst>
                                          <p:attrName>ppt_y</p:attrName>
                                        </p:attrNameLst>
                                      </p:cBhvr>
                                      <p:tavLst>
                                        <p:tav tm="0">
                                          <p:val>
                                            <p:strVal val="ppt_y"/>
                                          </p:val>
                                        </p:tav>
                                        <p:tav tm="100000">
                                          <p:val>
                                            <p:fltVal val="0.5"/>
                                          </p:val>
                                        </p:tav>
                                      </p:tavLst>
                                    </p:anim>
                                    <p:set>
                                      <p:cBhvr>
                                        <p:cTn id="1247" dur="1" fill="hold">
                                          <p:stCondLst>
                                            <p:cond delay="3249"/>
                                          </p:stCondLst>
                                        </p:cTn>
                                        <p:tgtEl>
                                          <p:spTgt spid="18"/>
                                        </p:tgtEl>
                                        <p:attrNameLst>
                                          <p:attrName>style.visibility</p:attrName>
                                        </p:attrNameLst>
                                      </p:cBhvr>
                                      <p:to>
                                        <p:strVal val="hidden"/>
                                      </p:to>
                                    </p:set>
                                  </p:childTnLst>
                                </p:cTn>
                              </p:par>
                              <p:par>
                                <p:cTn id="1248" presetID="23" presetClass="exit" presetSubtype="544" fill="hold" grpId="2" nodeType="withEffect">
                                  <p:stCondLst>
                                    <p:cond delay="0"/>
                                  </p:stCondLst>
                                  <p:childTnLst>
                                    <p:anim calcmode="lin" valueType="num">
                                      <p:cBhvr>
                                        <p:cTn id="1249" dur="3250"/>
                                        <p:tgtEl>
                                          <p:spTgt spid="19"/>
                                        </p:tgtEl>
                                        <p:attrNameLst>
                                          <p:attrName>ppt_w</p:attrName>
                                        </p:attrNameLst>
                                      </p:cBhvr>
                                      <p:tavLst>
                                        <p:tav tm="0">
                                          <p:val>
                                            <p:strVal val="ppt_w"/>
                                          </p:val>
                                        </p:tav>
                                        <p:tav tm="100000">
                                          <p:val>
                                            <p:fltVal val="0"/>
                                          </p:val>
                                        </p:tav>
                                      </p:tavLst>
                                    </p:anim>
                                    <p:anim calcmode="lin" valueType="num">
                                      <p:cBhvr>
                                        <p:cTn id="1250" dur="3250"/>
                                        <p:tgtEl>
                                          <p:spTgt spid="19"/>
                                        </p:tgtEl>
                                        <p:attrNameLst>
                                          <p:attrName>ppt_h</p:attrName>
                                        </p:attrNameLst>
                                      </p:cBhvr>
                                      <p:tavLst>
                                        <p:tav tm="0">
                                          <p:val>
                                            <p:strVal val="ppt_h"/>
                                          </p:val>
                                        </p:tav>
                                        <p:tav tm="100000">
                                          <p:val>
                                            <p:fltVal val="0"/>
                                          </p:val>
                                        </p:tav>
                                      </p:tavLst>
                                    </p:anim>
                                    <p:anim calcmode="lin" valueType="num">
                                      <p:cBhvr>
                                        <p:cTn id="1251" dur="3250"/>
                                        <p:tgtEl>
                                          <p:spTgt spid="19"/>
                                        </p:tgtEl>
                                        <p:attrNameLst>
                                          <p:attrName>ppt_x</p:attrName>
                                        </p:attrNameLst>
                                      </p:cBhvr>
                                      <p:tavLst>
                                        <p:tav tm="0">
                                          <p:val>
                                            <p:strVal val="ppt_x"/>
                                          </p:val>
                                        </p:tav>
                                        <p:tav tm="100000">
                                          <p:val>
                                            <p:fltVal val="0.5"/>
                                          </p:val>
                                        </p:tav>
                                      </p:tavLst>
                                    </p:anim>
                                    <p:anim calcmode="lin" valueType="num">
                                      <p:cBhvr>
                                        <p:cTn id="1252" dur="3250"/>
                                        <p:tgtEl>
                                          <p:spTgt spid="19"/>
                                        </p:tgtEl>
                                        <p:attrNameLst>
                                          <p:attrName>ppt_y</p:attrName>
                                        </p:attrNameLst>
                                      </p:cBhvr>
                                      <p:tavLst>
                                        <p:tav tm="0">
                                          <p:val>
                                            <p:strVal val="ppt_y"/>
                                          </p:val>
                                        </p:tav>
                                        <p:tav tm="100000">
                                          <p:val>
                                            <p:fltVal val="0.5"/>
                                          </p:val>
                                        </p:tav>
                                      </p:tavLst>
                                    </p:anim>
                                    <p:set>
                                      <p:cBhvr>
                                        <p:cTn id="1253" dur="1" fill="hold">
                                          <p:stCondLst>
                                            <p:cond delay="3249"/>
                                          </p:stCondLst>
                                        </p:cTn>
                                        <p:tgtEl>
                                          <p:spTgt spid="19"/>
                                        </p:tgtEl>
                                        <p:attrNameLst>
                                          <p:attrName>style.visibility</p:attrName>
                                        </p:attrNameLst>
                                      </p:cBhvr>
                                      <p:to>
                                        <p:strVal val="hidden"/>
                                      </p:to>
                                    </p:set>
                                  </p:childTnLst>
                                </p:cTn>
                              </p:par>
                              <p:par>
                                <p:cTn id="1254" presetID="23" presetClass="exit" presetSubtype="544" fill="hold" grpId="2" nodeType="withEffect">
                                  <p:stCondLst>
                                    <p:cond delay="0"/>
                                  </p:stCondLst>
                                  <p:childTnLst>
                                    <p:anim calcmode="lin" valueType="num">
                                      <p:cBhvr>
                                        <p:cTn id="1255" dur="3250"/>
                                        <p:tgtEl>
                                          <p:spTgt spid="20"/>
                                        </p:tgtEl>
                                        <p:attrNameLst>
                                          <p:attrName>ppt_w</p:attrName>
                                        </p:attrNameLst>
                                      </p:cBhvr>
                                      <p:tavLst>
                                        <p:tav tm="0">
                                          <p:val>
                                            <p:strVal val="ppt_w"/>
                                          </p:val>
                                        </p:tav>
                                        <p:tav tm="100000">
                                          <p:val>
                                            <p:fltVal val="0"/>
                                          </p:val>
                                        </p:tav>
                                      </p:tavLst>
                                    </p:anim>
                                    <p:anim calcmode="lin" valueType="num">
                                      <p:cBhvr>
                                        <p:cTn id="1256" dur="3250"/>
                                        <p:tgtEl>
                                          <p:spTgt spid="20"/>
                                        </p:tgtEl>
                                        <p:attrNameLst>
                                          <p:attrName>ppt_h</p:attrName>
                                        </p:attrNameLst>
                                      </p:cBhvr>
                                      <p:tavLst>
                                        <p:tav tm="0">
                                          <p:val>
                                            <p:strVal val="ppt_h"/>
                                          </p:val>
                                        </p:tav>
                                        <p:tav tm="100000">
                                          <p:val>
                                            <p:fltVal val="0"/>
                                          </p:val>
                                        </p:tav>
                                      </p:tavLst>
                                    </p:anim>
                                    <p:anim calcmode="lin" valueType="num">
                                      <p:cBhvr>
                                        <p:cTn id="1257" dur="3250"/>
                                        <p:tgtEl>
                                          <p:spTgt spid="20"/>
                                        </p:tgtEl>
                                        <p:attrNameLst>
                                          <p:attrName>ppt_x</p:attrName>
                                        </p:attrNameLst>
                                      </p:cBhvr>
                                      <p:tavLst>
                                        <p:tav tm="0">
                                          <p:val>
                                            <p:strVal val="ppt_x"/>
                                          </p:val>
                                        </p:tav>
                                        <p:tav tm="100000">
                                          <p:val>
                                            <p:fltVal val="0.5"/>
                                          </p:val>
                                        </p:tav>
                                      </p:tavLst>
                                    </p:anim>
                                    <p:anim calcmode="lin" valueType="num">
                                      <p:cBhvr>
                                        <p:cTn id="1258" dur="3250"/>
                                        <p:tgtEl>
                                          <p:spTgt spid="20"/>
                                        </p:tgtEl>
                                        <p:attrNameLst>
                                          <p:attrName>ppt_y</p:attrName>
                                        </p:attrNameLst>
                                      </p:cBhvr>
                                      <p:tavLst>
                                        <p:tav tm="0">
                                          <p:val>
                                            <p:strVal val="ppt_y"/>
                                          </p:val>
                                        </p:tav>
                                        <p:tav tm="100000">
                                          <p:val>
                                            <p:fltVal val="0.5"/>
                                          </p:val>
                                        </p:tav>
                                      </p:tavLst>
                                    </p:anim>
                                    <p:set>
                                      <p:cBhvr>
                                        <p:cTn id="1259" dur="1" fill="hold">
                                          <p:stCondLst>
                                            <p:cond delay="3249"/>
                                          </p:stCondLst>
                                        </p:cTn>
                                        <p:tgtEl>
                                          <p:spTgt spid="20"/>
                                        </p:tgtEl>
                                        <p:attrNameLst>
                                          <p:attrName>style.visibility</p:attrName>
                                        </p:attrNameLst>
                                      </p:cBhvr>
                                      <p:to>
                                        <p:strVal val="hidden"/>
                                      </p:to>
                                    </p:set>
                                  </p:childTnLst>
                                </p:cTn>
                              </p:par>
                              <p:par>
                                <p:cTn id="1260" presetID="23" presetClass="exit" presetSubtype="544" fill="hold" grpId="2" nodeType="withEffect">
                                  <p:stCondLst>
                                    <p:cond delay="0"/>
                                  </p:stCondLst>
                                  <p:childTnLst>
                                    <p:anim calcmode="lin" valueType="num">
                                      <p:cBhvr>
                                        <p:cTn id="1261" dur="3250"/>
                                        <p:tgtEl>
                                          <p:spTgt spid="22"/>
                                        </p:tgtEl>
                                        <p:attrNameLst>
                                          <p:attrName>ppt_w</p:attrName>
                                        </p:attrNameLst>
                                      </p:cBhvr>
                                      <p:tavLst>
                                        <p:tav tm="0">
                                          <p:val>
                                            <p:strVal val="ppt_w"/>
                                          </p:val>
                                        </p:tav>
                                        <p:tav tm="100000">
                                          <p:val>
                                            <p:fltVal val="0"/>
                                          </p:val>
                                        </p:tav>
                                      </p:tavLst>
                                    </p:anim>
                                    <p:anim calcmode="lin" valueType="num">
                                      <p:cBhvr>
                                        <p:cTn id="1262" dur="3250"/>
                                        <p:tgtEl>
                                          <p:spTgt spid="22"/>
                                        </p:tgtEl>
                                        <p:attrNameLst>
                                          <p:attrName>ppt_h</p:attrName>
                                        </p:attrNameLst>
                                      </p:cBhvr>
                                      <p:tavLst>
                                        <p:tav tm="0">
                                          <p:val>
                                            <p:strVal val="ppt_h"/>
                                          </p:val>
                                        </p:tav>
                                        <p:tav tm="100000">
                                          <p:val>
                                            <p:fltVal val="0"/>
                                          </p:val>
                                        </p:tav>
                                      </p:tavLst>
                                    </p:anim>
                                    <p:anim calcmode="lin" valueType="num">
                                      <p:cBhvr>
                                        <p:cTn id="1263" dur="3250"/>
                                        <p:tgtEl>
                                          <p:spTgt spid="22"/>
                                        </p:tgtEl>
                                        <p:attrNameLst>
                                          <p:attrName>ppt_x</p:attrName>
                                        </p:attrNameLst>
                                      </p:cBhvr>
                                      <p:tavLst>
                                        <p:tav tm="0">
                                          <p:val>
                                            <p:strVal val="ppt_x"/>
                                          </p:val>
                                        </p:tav>
                                        <p:tav tm="100000">
                                          <p:val>
                                            <p:fltVal val="0.5"/>
                                          </p:val>
                                        </p:tav>
                                      </p:tavLst>
                                    </p:anim>
                                    <p:anim calcmode="lin" valueType="num">
                                      <p:cBhvr>
                                        <p:cTn id="1264" dur="3250"/>
                                        <p:tgtEl>
                                          <p:spTgt spid="22"/>
                                        </p:tgtEl>
                                        <p:attrNameLst>
                                          <p:attrName>ppt_y</p:attrName>
                                        </p:attrNameLst>
                                      </p:cBhvr>
                                      <p:tavLst>
                                        <p:tav tm="0">
                                          <p:val>
                                            <p:strVal val="ppt_y"/>
                                          </p:val>
                                        </p:tav>
                                        <p:tav tm="100000">
                                          <p:val>
                                            <p:fltVal val="0.5"/>
                                          </p:val>
                                        </p:tav>
                                      </p:tavLst>
                                    </p:anim>
                                    <p:set>
                                      <p:cBhvr>
                                        <p:cTn id="1265" dur="1" fill="hold">
                                          <p:stCondLst>
                                            <p:cond delay="3249"/>
                                          </p:stCondLst>
                                        </p:cTn>
                                        <p:tgtEl>
                                          <p:spTgt spid="22"/>
                                        </p:tgtEl>
                                        <p:attrNameLst>
                                          <p:attrName>style.visibility</p:attrName>
                                        </p:attrNameLst>
                                      </p:cBhvr>
                                      <p:to>
                                        <p:strVal val="hidden"/>
                                      </p:to>
                                    </p:set>
                                  </p:childTnLst>
                                </p:cTn>
                              </p:par>
                              <p:par>
                                <p:cTn id="1266" presetID="23" presetClass="exit" presetSubtype="544" fill="hold" grpId="2" nodeType="withEffect">
                                  <p:stCondLst>
                                    <p:cond delay="0"/>
                                  </p:stCondLst>
                                  <p:childTnLst>
                                    <p:anim calcmode="lin" valueType="num">
                                      <p:cBhvr>
                                        <p:cTn id="1267" dur="3250"/>
                                        <p:tgtEl>
                                          <p:spTgt spid="23"/>
                                        </p:tgtEl>
                                        <p:attrNameLst>
                                          <p:attrName>ppt_w</p:attrName>
                                        </p:attrNameLst>
                                      </p:cBhvr>
                                      <p:tavLst>
                                        <p:tav tm="0">
                                          <p:val>
                                            <p:strVal val="ppt_w"/>
                                          </p:val>
                                        </p:tav>
                                        <p:tav tm="100000">
                                          <p:val>
                                            <p:fltVal val="0"/>
                                          </p:val>
                                        </p:tav>
                                      </p:tavLst>
                                    </p:anim>
                                    <p:anim calcmode="lin" valueType="num">
                                      <p:cBhvr>
                                        <p:cTn id="1268" dur="3250"/>
                                        <p:tgtEl>
                                          <p:spTgt spid="23"/>
                                        </p:tgtEl>
                                        <p:attrNameLst>
                                          <p:attrName>ppt_h</p:attrName>
                                        </p:attrNameLst>
                                      </p:cBhvr>
                                      <p:tavLst>
                                        <p:tav tm="0">
                                          <p:val>
                                            <p:strVal val="ppt_h"/>
                                          </p:val>
                                        </p:tav>
                                        <p:tav tm="100000">
                                          <p:val>
                                            <p:fltVal val="0"/>
                                          </p:val>
                                        </p:tav>
                                      </p:tavLst>
                                    </p:anim>
                                    <p:anim calcmode="lin" valueType="num">
                                      <p:cBhvr>
                                        <p:cTn id="1269" dur="3250"/>
                                        <p:tgtEl>
                                          <p:spTgt spid="23"/>
                                        </p:tgtEl>
                                        <p:attrNameLst>
                                          <p:attrName>ppt_x</p:attrName>
                                        </p:attrNameLst>
                                      </p:cBhvr>
                                      <p:tavLst>
                                        <p:tav tm="0">
                                          <p:val>
                                            <p:strVal val="ppt_x"/>
                                          </p:val>
                                        </p:tav>
                                        <p:tav tm="100000">
                                          <p:val>
                                            <p:fltVal val="0.5"/>
                                          </p:val>
                                        </p:tav>
                                      </p:tavLst>
                                    </p:anim>
                                    <p:anim calcmode="lin" valueType="num">
                                      <p:cBhvr>
                                        <p:cTn id="1270" dur="3250"/>
                                        <p:tgtEl>
                                          <p:spTgt spid="23"/>
                                        </p:tgtEl>
                                        <p:attrNameLst>
                                          <p:attrName>ppt_y</p:attrName>
                                        </p:attrNameLst>
                                      </p:cBhvr>
                                      <p:tavLst>
                                        <p:tav tm="0">
                                          <p:val>
                                            <p:strVal val="ppt_y"/>
                                          </p:val>
                                        </p:tav>
                                        <p:tav tm="100000">
                                          <p:val>
                                            <p:fltVal val="0.5"/>
                                          </p:val>
                                        </p:tav>
                                      </p:tavLst>
                                    </p:anim>
                                    <p:set>
                                      <p:cBhvr>
                                        <p:cTn id="1271" dur="1" fill="hold">
                                          <p:stCondLst>
                                            <p:cond delay="3249"/>
                                          </p:stCondLst>
                                        </p:cTn>
                                        <p:tgtEl>
                                          <p:spTgt spid="23"/>
                                        </p:tgtEl>
                                        <p:attrNameLst>
                                          <p:attrName>style.visibility</p:attrName>
                                        </p:attrNameLst>
                                      </p:cBhvr>
                                      <p:to>
                                        <p:strVal val="hidden"/>
                                      </p:to>
                                    </p:set>
                                  </p:childTnLst>
                                </p:cTn>
                              </p:par>
                              <p:par>
                                <p:cTn id="1272" presetID="23" presetClass="exit" presetSubtype="544" fill="hold" grpId="2" nodeType="withEffect">
                                  <p:stCondLst>
                                    <p:cond delay="0"/>
                                  </p:stCondLst>
                                  <p:childTnLst>
                                    <p:anim calcmode="lin" valueType="num">
                                      <p:cBhvr>
                                        <p:cTn id="1273" dur="3250"/>
                                        <p:tgtEl>
                                          <p:spTgt spid="24"/>
                                        </p:tgtEl>
                                        <p:attrNameLst>
                                          <p:attrName>ppt_w</p:attrName>
                                        </p:attrNameLst>
                                      </p:cBhvr>
                                      <p:tavLst>
                                        <p:tav tm="0">
                                          <p:val>
                                            <p:strVal val="ppt_w"/>
                                          </p:val>
                                        </p:tav>
                                        <p:tav tm="100000">
                                          <p:val>
                                            <p:fltVal val="0"/>
                                          </p:val>
                                        </p:tav>
                                      </p:tavLst>
                                    </p:anim>
                                    <p:anim calcmode="lin" valueType="num">
                                      <p:cBhvr>
                                        <p:cTn id="1274" dur="3250"/>
                                        <p:tgtEl>
                                          <p:spTgt spid="24"/>
                                        </p:tgtEl>
                                        <p:attrNameLst>
                                          <p:attrName>ppt_h</p:attrName>
                                        </p:attrNameLst>
                                      </p:cBhvr>
                                      <p:tavLst>
                                        <p:tav tm="0">
                                          <p:val>
                                            <p:strVal val="ppt_h"/>
                                          </p:val>
                                        </p:tav>
                                        <p:tav tm="100000">
                                          <p:val>
                                            <p:fltVal val="0"/>
                                          </p:val>
                                        </p:tav>
                                      </p:tavLst>
                                    </p:anim>
                                    <p:anim calcmode="lin" valueType="num">
                                      <p:cBhvr>
                                        <p:cTn id="1275" dur="3250"/>
                                        <p:tgtEl>
                                          <p:spTgt spid="24"/>
                                        </p:tgtEl>
                                        <p:attrNameLst>
                                          <p:attrName>ppt_x</p:attrName>
                                        </p:attrNameLst>
                                      </p:cBhvr>
                                      <p:tavLst>
                                        <p:tav tm="0">
                                          <p:val>
                                            <p:strVal val="ppt_x"/>
                                          </p:val>
                                        </p:tav>
                                        <p:tav tm="100000">
                                          <p:val>
                                            <p:fltVal val="0.5"/>
                                          </p:val>
                                        </p:tav>
                                      </p:tavLst>
                                    </p:anim>
                                    <p:anim calcmode="lin" valueType="num">
                                      <p:cBhvr>
                                        <p:cTn id="1276" dur="3250"/>
                                        <p:tgtEl>
                                          <p:spTgt spid="24"/>
                                        </p:tgtEl>
                                        <p:attrNameLst>
                                          <p:attrName>ppt_y</p:attrName>
                                        </p:attrNameLst>
                                      </p:cBhvr>
                                      <p:tavLst>
                                        <p:tav tm="0">
                                          <p:val>
                                            <p:strVal val="ppt_y"/>
                                          </p:val>
                                        </p:tav>
                                        <p:tav tm="100000">
                                          <p:val>
                                            <p:fltVal val="0.5"/>
                                          </p:val>
                                        </p:tav>
                                      </p:tavLst>
                                    </p:anim>
                                    <p:set>
                                      <p:cBhvr>
                                        <p:cTn id="1277" dur="1" fill="hold">
                                          <p:stCondLst>
                                            <p:cond delay="3249"/>
                                          </p:stCondLst>
                                        </p:cTn>
                                        <p:tgtEl>
                                          <p:spTgt spid="24"/>
                                        </p:tgtEl>
                                        <p:attrNameLst>
                                          <p:attrName>style.visibility</p:attrName>
                                        </p:attrNameLst>
                                      </p:cBhvr>
                                      <p:to>
                                        <p:strVal val="hidden"/>
                                      </p:to>
                                    </p:set>
                                  </p:childTnLst>
                                </p:cTn>
                              </p:par>
                              <p:par>
                                <p:cTn id="1278" presetID="23" presetClass="exit" presetSubtype="544" fill="hold" grpId="2" nodeType="withEffect">
                                  <p:stCondLst>
                                    <p:cond delay="0"/>
                                  </p:stCondLst>
                                  <p:childTnLst>
                                    <p:anim calcmode="lin" valueType="num">
                                      <p:cBhvr>
                                        <p:cTn id="1279" dur="3250"/>
                                        <p:tgtEl>
                                          <p:spTgt spid="25"/>
                                        </p:tgtEl>
                                        <p:attrNameLst>
                                          <p:attrName>ppt_w</p:attrName>
                                        </p:attrNameLst>
                                      </p:cBhvr>
                                      <p:tavLst>
                                        <p:tav tm="0">
                                          <p:val>
                                            <p:strVal val="ppt_w"/>
                                          </p:val>
                                        </p:tav>
                                        <p:tav tm="100000">
                                          <p:val>
                                            <p:fltVal val="0"/>
                                          </p:val>
                                        </p:tav>
                                      </p:tavLst>
                                    </p:anim>
                                    <p:anim calcmode="lin" valueType="num">
                                      <p:cBhvr>
                                        <p:cTn id="1280" dur="3250"/>
                                        <p:tgtEl>
                                          <p:spTgt spid="25"/>
                                        </p:tgtEl>
                                        <p:attrNameLst>
                                          <p:attrName>ppt_h</p:attrName>
                                        </p:attrNameLst>
                                      </p:cBhvr>
                                      <p:tavLst>
                                        <p:tav tm="0">
                                          <p:val>
                                            <p:strVal val="ppt_h"/>
                                          </p:val>
                                        </p:tav>
                                        <p:tav tm="100000">
                                          <p:val>
                                            <p:fltVal val="0"/>
                                          </p:val>
                                        </p:tav>
                                      </p:tavLst>
                                    </p:anim>
                                    <p:anim calcmode="lin" valueType="num">
                                      <p:cBhvr>
                                        <p:cTn id="1281" dur="3250"/>
                                        <p:tgtEl>
                                          <p:spTgt spid="25"/>
                                        </p:tgtEl>
                                        <p:attrNameLst>
                                          <p:attrName>ppt_x</p:attrName>
                                        </p:attrNameLst>
                                      </p:cBhvr>
                                      <p:tavLst>
                                        <p:tav tm="0">
                                          <p:val>
                                            <p:strVal val="ppt_x"/>
                                          </p:val>
                                        </p:tav>
                                        <p:tav tm="100000">
                                          <p:val>
                                            <p:fltVal val="0.5"/>
                                          </p:val>
                                        </p:tav>
                                      </p:tavLst>
                                    </p:anim>
                                    <p:anim calcmode="lin" valueType="num">
                                      <p:cBhvr>
                                        <p:cTn id="1282" dur="3250"/>
                                        <p:tgtEl>
                                          <p:spTgt spid="25"/>
                                        </p:tgtEl>
                                        <p:attrNameLst>
                                          <p:attrName>ppt_y</p:attrName>
                                        </p:attrNameLst>
                                      </p:cBhvr>
                                      <p:tavLst>
                                        <p:tav tm="0">
                                          <p:val>
                                            <p:strVal val="ppt_y"/>
                                          </p:val>
                                        </p:tav>
                                        <p:tav tm="100000">
                                          <p:val>
                                            <p:fltVal val="0.5"/>
                                          </p:val>
                                        </p:tav>
                                      </p:tavLst>
                                    </p:anim>
                                    <p:set>
                                      <p:cBhvr>
                                        <p:cTn id="1283" dur="1" fill="hold">
                                          <p:stCondLst>
                                            <p:cond delay="3249"/>
                                          </p:stCondLst>
                                        </p:cTn>
                                        <p:tgtEl>
                                          <p:spTgt spid="25"/>
                                        </p:tgtEl>
                                        <p:attrNameLst>
                                          <p:attrName>style.visibility</p:attrName>
                                        </p:attrNameLst>
                                      </p:cBhvr>
                                      <p:to>
                                        <p:strVal val="hidden"/>
                                      </p:to>
                                    </p:set>
                                  </p:childTnLst>
                                </p:cTn>
                              </p:par>
                              <p:par>
                                <p:cTn id="1284" presetID="23" presetClass="exit" presetSubtype="544" fill="hold" grpId="2" nodeType="withEffect">
                                  <p:stCondLst>
                                    <p:cond delay="0"/>
                                  </p:stCondLst>
                                  <p:childTnLst>
                                    <p:anim calcmode="lin" valueType="num">
                                      <p:cBhvr>
                                        <p:cTn id="1285" dur="3250"/>
                                        <p:tgtEl>
                                          <p:spTgt spid="26"/>
                                        </p:tgtEl>
                                        <p:attrNameLst>
                                          <p:attrName>ppt_w</p:attrName>
                                        </p:attrNameLst>
                                      </p:cBhvr>
                                      <p:tavLst>
                                        <p:tav tm="0">
                                          <p:val>
                                            <p:strVal val="ppt_w"/>
                                          </p:val>
                                        </p:tav>
                                        <p:tav tm="100000">
                                          <p:val>
                                            <p:fltVal val="0"/>
                                          </p:val>
                                        </p:tav>
                                      </p:tavLst>
                                    </p:anim>
                                    <p:anim calcmode="lin" valueType="num">
                                      <p:cBhvr>
                                        <p:cTn id="1286" dur="3250"/>
                                        <p:tgtEl>
                                          <p:spTgt spid="26"/>
                                        </p:tgtEl>
                                        <p:attrNameLst>
                                          <p:attrName>ppt_h</p:attrName>
                                        </p:attrNameLst>
                                      </p:cBhvr>
                                      <p:tavLst>
                                        <p:tav tm="0">
                                          <p:val>
                                            <p:strVal val="ppt_h"/>
                                          </p:val>
                                        </p:tav>
                                        <p:tav tm="100000">
                                          <p:val>
                                            <p:fltVal val="0"/>
                                          </p:val>
                                        </p:tav>
                                      </p:tavLst>
                                    </p:anim>
                                    <p:anim calcmode="lin" valueType="num">
                                      <p:cBhvr>
                                        <p:cTn id="1287" dur="3250"/>
                                        <p:tgtEl>
                                          <p:spTgt spid="26"/>
                                        </p:tgtEl>
                                        <p:attrNameLst>
                                          <p:attrName>ppt_x</p:attrName>
                                        </p:attrNameLst>
                                      </p:cBhvr>
                                      <p:tavLst>
                                        <p:tav tm="0">
                                          <p:val>
                                            <p:strVal val="ppt_x"/>
                                          </p:val>
                                        </p:tav>
                                        <p:tav tm="100000">
                                          <p:val>
                                            <p:fltVal val="0.5"/>
                                          </p:val>
                                        </p:tav>
                                      </p:tavLst>
                                    </p:anim>
                                    <p:anim calcmode="lin" valueType="num">
                                      <p:cBhvr>
                                        <p:cTn id="1288" dur="3250"/>
                                        <p:tgtEl>
                                          <p:spTgt spid="26"/>
                                        </p:tgtEl>
                                        <p:attrNameLst>
                                          <p:attrName>ppt_y</p:attrName>
                                        </p:attrNameLst>
                                      </p:cBhvr>
                                      <p:tavLst>
                                        <p:tav tm="0">
                                          <p:val>
                                            <p:strVal val="ppt_y"/>
                                          </p:val>
                                        </p:tav>
                                        <p:tav tm="100000">
                                          <p:val>
                                            <p:fltVal val="0.5"/>
                                          </p:val>
                                        </p:tav>
                                      </p:tavLst>
                                    </p:anim>
                                    <p:set>
                                      <p:cBhvr>
                                        <p:cTn id="1289" dur="1" fill="hold">
                                          <p:stCondLst>
                                            <p:cond delay="3249"/>
                                          </p:stCondLst>
                                        </p:cTn>
                                        <p:tgtEl>
                                          <p:spTgt spid="26"/>
                                        </p:tgtEl>
                                        <p:attrNameLst>
                                          <p:attrName>style.visibility</p:attrName>
                                        </p:attrNameLst>
                                      </p:cBhvr>
                                      <p:to>
                                        <p:strVal val="hidden"/>
                                      </p:to>
                                    </p:set>
                                  </p:childTnLst>
                                </p:cTn>
                              </p:par>
                              <p:par>
                                <p:cTn id="1290" presetID="23" presetClass="exit" presetSubtype="544" fill="hold" grpId="2" nodeType="withEffect">
                                  <p:stCondLst>
                                    <p:cond delay="0"/>
                                  </p:stCondLst>
                                  <p:childTnLst>
                                    <p:anim calcmode="lin" valueType="num">
                                      <p:cBhvr>
                                        <p:cTn id="1291" dur="3250"/>
                                        <p:tgtEl>
                                          <p:spTgt spid="27"/>
                                        </p:tgtEl>
                                        <p:attrNameLst>
                                          <p:attrName>ppt_w</p:attrName>
                                        </p:attrNameLst>
                                      </p:cBhvr>
                                      <p:tavLst>
                                        <p:tav tm="0">
                                          <p:val>
                                            <p:strVal val="ppt_w"/>
                                          </p:val>
                                        </p:tav>
                                        <p:tav tm="100000">
                                          <p:val>
                                            <p:fltVal val="0"/>
                                          </p:val>
                                        </p:tav>
                                      </p:tavLst>
                                    </p:anim>
                                    <p:anim calcmode="lin" valueType="num">
                                      <p:cBhvr>
                                        <p:cTn id="1292" dur="3250"/>
                                        <p:tgtEl>
                                          <p:spTgt spid="27"/>
                                        </p:tgtEl>
                                        <p:attrNameLst>
                                          <p:attrName>ppt_h</p:attrName>
                                        </p:attrNameLst>
                                      </p:cBhvr>
                                      <p:tavLst>
                                        <p:tav tm="0">
                                          <p:val>
                                            <p:strVal val="ppt_h"/>
                                          </p:val>
                                        </p:tav>
                                        <p:tav tm="100000">
                                          <p:val>
                                            <p:fltVal val="0"/>
                                          </p:val>
                                        </p:tav>
                                      </p:tavLst>
                                    </p:anim>
                                    <p:anim calcmode="lin" valueType="num">
                                      <p:cBhvr>
                                        <p:cTn id="1293" dur="3250"/>
                                        <p:tgtEl>
                                          <p:spTgt spid="27"/>
                                        </p:tgtEl>
                                        <p:attrNameLst>
                                          <p:attrName>ppt_x</p:attrName>
                                        </p:attrNameLst>
                                      </p:cBhvr>
                                      <p:tavLst>
                                        <p:tav tm="0">
                                          <p:val>
                                            <p:strVal val="ppt_x"/>
                                          </p:val>
                                        </p:tav>
                                        <p:tav tm="100000">
                                          <p:val>
                                            <p:fltVal val="0.5"/>
                                          </p:val>
                                        </p:tav>
                                      </p:tavLst>
                                    </p:anim>
                                    <p:anim calcmode="lin" valueType="num">
                                      <p:cBhvr>
                                        <p:cTn id="1294" dur="3250"/>
                                        <p:tgtEl>
                                          <p:spTgt spid="27"/>
                                        </p:tgtEl>
                                        <p:attrNameLst>
                                          <p:attrName>ppt_y</p:attrName>
                                        </p:attrNameLst>
                                      </p:cBhvr>
                                      <p:tavLst>
                                        <p:tav tm="0">
                                          <p:val>
                                            <p:strVal val="ppt_y"/>
                                          </p:val>
                                        </p:tav>
                                        <p:tav tm="100000">
                                          <p:val>
                                            <p:fltVal val="0.5"/>
                                          </p:val>
                                        </p:tav>
                                      </p:tavLst>
                                    </p:anim>
                                    <p:set>
                                      <p:cBhvr>
                                        <p:cTn id="1295" dur="1" fill="hold">
                                          <p:stCondLst>
                                            <p:cond delay="3249"/>
                                          </p:stCondLst>
                                        </p:cTn>
                                        <p:tgtEl>
                                          <p:spTgt spid="27"/>
                                        </p:tgtEl>
                                        <p:attrNameLst>
                                          <p:attrName>style.visibility</p:attrName>
                                        </p:attrNameLst>
                                      </p:cBhvr>
                                      <p:to>
                                        <p:strVal val="hidden"/>
                                      </p:to>
                                    </p:set>
                                  </p:childTnLst>
                                </p:cTn>
                              </p:par>
                              <p:par>
                                <p:cTn id="1296" presetID="23" presetClass="exit" presetSubtype="544" fill="hold" grpId="2" nodeType="withEffect">
                                  <p:stCondLst>
                                    <p:cond delay="0"/>
                                  </p:stCondLst>
                                  <p:childTnLst>
                                    <p:anim calcmode="lin" valueType="num">
                                      <p:cBhvr>
                                        <p:cTn id="1297" dur="3250"/>
                                        <p:tgtEl>
                                          <p:spTgt spid="28"/>
                                        </p:tgtEl>
                                        <p:attrNameLst>
                                          <p:attrName>ppt_w</p:attrName>
                                        </p:attrNameLst>
                                      </p:cBhvr>
                                      <p:tavLst>
                                        <p:tav tm="0">
                                          <p:val>
                                            <p:strVal val="ppt_w"/>
                                          </p:val>
                                        </p:tav>
                                        <p:tav tm="100000">
                                          <p:val>
                                            <p:fltVal val="0"/>
                                          </p:val>
                                        </p:tav>
                                      </p:tavLst>
                                    </p:anim>
                                    <p:anim calcmode="lin" valueType="num">
                                      <p:cBhvr>
                                        <p:cTn id="1298" dur="3250"/>
                                        <p:tgtEl>
                                          <p:spTgt spid="28"/>
                                        </p:tgtEl>
                                        <p:attrNameLst>
                                          <p:attrName>ppt_h</p:attrName>
                                        </p:attrNameLst>
                                      </p:cBhvr>
                                      <p:tavLst>
                                        <p:tav tm="0">
                                          <p:val>
                                            <p:strVal val="ppt_h"/>
                                          </p:val>
                                        </p:tav>
                                        <p:tav tm="100000">
                                          <p:val>
                                            <p:fltVal val="0"/>
                                          </p:val>
                                        </p:tav>
                                      </p:tavLst>
                                    </p:anim>
                                    <p:anim calcmode="lin" valueType="num">
                                      <p:cBhvr>
                                        <p:cTn id="1299" dur="3250"/>
                                        <p:tgtEl>
                                          <p:spTgt spid="28"/>
                                        </p:tgtEl>
                                        <p:attrNameLst>
                                          <p:attrName>ppt_x</p:attrName>
                                        </p:attrNameLst>
                                      </p:cBhvr>
                                      <p:tavLst>
                                        <p:tav tm="0">
                                          <p:val>
                                            <p:strVal val="ppt_x"/>
                                          </p:val>
                                        </p:tav>
                                        <p:tav tm="100000">
                                          <p:val>
                                            <p:fltVal val="0.5"/>
                                          </p:val>
                                        </p:tav>
                                      </p:tavLst>
                                    </p:anim>
                                    <p:anim calcmode="lin" valueType="num">
                                      <p:cBhvr>
                                        <p:cTn id="1300" dur="3250"/>
                                        <p:tgtEl>
                                          <p:spTgt spid="28"/>
                                        </p:tgtEl>
                                        <p:attrNameLst>
                                          <p:attrName>ppt_y</p:attrName>
                                        </p:attrNameLst>
                                      </p:cBhvr>
                                      <p:tavLst>
                                        <p:tav tm="0">
                                          <p:val>
                                            <p:strVal val="ppt_y"/>
                                          </p:val>
                                        </p:tav>
                                        <p:tav tm="100000">
                                          <p:val>
                                            <p:fltVal val="0.5"/>
                                          </p:val>
                                        </p:tav>
                                      </p:tavLst>
                                    </p:anim>
                                    <p:set>
                                      <p:cBhvr>
                                        <p:cTn id="1301" dur="1" fill="hold">
                                          <p:stCondLst>
                                            <p:cond delay="3249"/>
                                          </p:stCondLst>
                                        </p:cTn>
                                        <p:tgtEl>
                                          <p:spTgt spid="28"/>
                                        </p:tgtEl>
                                        <p:attrNameLst>
                                          <p:attrName>style.visibility</p:attrName>
                                        </p:attrNameLst>
                                      </p:cBhvr>
                                      <p:to>
                                        <p:strVal val="hidden"/>
                                      </p:to>
                                    </p:set>
                                  </p:childTnLst>
                                </p:cTn>
                              </p:par>
                              <p:par>
                                <p:cTn id="1302" presetID="23" presetClass="exit" presetSubtype="544" fill="hold" grpId="2" nodeType="withEffect">
                                  <p:stCondLst>
                                    <p:cond delay="0"/>
                                  </p:stCondLst>
                                  <p:childTnLst>
                                    <p:anim calcmode="lin" valueType="num">
                                      <p:cBhvr>
                                        <p:cTn id="1303" dur="3250"/>
                                        <p:tgtEl>
                                          <p:spTgt spid="29"/>
                                        </p:tgtEl>
                                        <p:attrNameLst>
                                          <p:attrName>ppt_w</p:attrName>
                                        </p:attrNameLst>
                                      </p:cBhvr>
                                      <p:tavLst>
                                        <p:tav tm="0">
                                          <p:val>
                                            <p:strVal val="ppt_w"/>
                                          </p:val>
                                        </p:tav>
                                        <p:tav tm="100000">
                                          <p:val>
                                            <p:fltVal val="0"/>
                                          </p:val>
                                        </p:tav>
                                      </p:tavLst>
                                    </p:anim>
                                    <p:anim calcmode="lin" valueType="num">
                                      <p:cBhvr>
                                        <p:cTn id="1304" dur="3250"/>
                                        <p:tgtEl>
                                          <p:spTgt spid="29"/>
                                        </p:tgtEl>
                                        <p:attrNameLst>
                                          <p:attrName>ppt_h</p:attrName>
                                        </p:attrNameLst>
                                      </p:cBhvr>
                                      <p:tavLst>
                                        <p:tav tm="0">
                                          <p:val>
                                            <p:strVal val="ppt_h"/>
                                          </p:val>
                                        </p:tav>
                                        <p:tav tm="100000">
                                          <p:val>
                                            <p:fltVal val="0"/>
                                          </p:val>
                                        </p:tav>
                                      </p:tavLst>
                                    </p:anim>
                                    <p:anim calcmode="lin" valueType="num">
                                      <p:cBhvr>
                                        <p:cTn id="1305" dur="3250"/>
                                        <p:tgtEl>
                                          <p:spTgt spid="29"/>
                                        </p:tgtEl>
                                        <p:attrNameLst>
                                          <p:attrName>ppt_x</p:attrName>
                                        </p:attrNameLst>
                                      </p:cBhvr>
                                      <p:tavLst>
                                        <p:tav tm="0">
                                          <p:val>
                                            <p:strVal val="ppt_x"/>
                                          </p:val>
                                        </p:tav>
                                        <p:tav tm="100000">
                                          <p:val>
                                            <p:fltVal val="0.5"/>
                                          </p:val>
                                        </p:tav>
                                      </p:tavLst>
                                    </p:anim>
                                    <p:anim calcmode="lin" valueType="num">
                                      <p:cBhvr>
                                        <p:cTn id="1306" dur="3250"/>
                                        <p:tgtEl>
                                          <p:spTgt spid="29"/>
                                        </p:tgtEl>
                                        <p:attrNameLst>
                                          <p:attrName>ppt_y</p:attrName>
                                        </p:attrNameLst>
                                      </p:cBhvr>
                                      <p:tavLst>
                                        <p:tav tm="0">
                                          <p:val>
                                            <p:strVal val="ppt_y"/>
                                          </p:val>
                                        </p:tav>
                                        <p:tav tm="100000">
                                          <p:val>
                                            <p:fltVal val="0.5"/>
                                          </p:val>
                                        </p:tav>
                                      </p:tavLst>
                                    </p:anim>
                                    <p:set>
                                      <p:cBhvr>
                                        <p:cTn id="1307" dur="1" fill="hold">
                                          <p:stCondLst>
                                            <p:cond delay="3249"/>
                                          </p:stCondLst>
                                        </p:cTn>
                                        <p:tgtEl>
                                          <p:spTgt spid="29"/>
                                        </p:tgtEl>
                                        <p:attrNameLst>
                                          <p:attrName>style.visibility</p:attrName>
                                        </p:attrNameLst>
                                      </p:cBhvr>
                                      <p:to>
                                        <p:strVal val="hidden"/>
                                      </p:to>
                                    </p:set>
                                  </p:childTnLst>
                                </p:cTn>
                              </p:par>
                              <p:par>
                                <p:cTn id="1308" presetID="23" presetClass="exit" presetSubtype="544" fill="hold" grpId="2" nodeType="withEffect">
                                  <p:stCondLst>
                                    <p:cond delay="0"/>
                                  </p:stCondLst>
                                  <p:childTnLst>
                                    <p:anim calcmode="lin" valueType="num">
                                      <p:cBhvr>
                                        <p:cTn id="1309" dur="3250"/>
                                        <p:tgtEl>
                                          <p:spTgt spid="30"/>
                                        </p:tgtEl>
                                        <p:attrNameLst>
                                          <p:attrName>ppt_w</p:attrName>
                                        </p:attrNameLst>
                                      </p:cBhvr>
                                      <p:tavLst>
                                        <p:tav tm="0">
                                          <p:val>
                                            <p:strVal val="ppt_w"/>
                                          </p:val>
                                        </p:tav>
                                        <p:tav tm="100000">
                                          <p:val>
                                            <p:fltVal val="0"/>
                                          </p:val>
                                        </p:tav>
                                      </p:tavLst>
                                    </p:anim>
                                    <p:anim calcmode="lin" valueType="num">
                                      <p:cBhvr>
                                        <p:cTn id="1310" dur="3250"/>
                                        <p:tgtEl>
                                          <p:spTgt spid="30"/>
                                        </p:tgtEl>
                                        <p:attrNameLst>
                                          <p:attrName>ppt_h</p:attrName>
                                        </p:attrNameLst>
                                      </p:cBhvr>
                                      <p:tavLst>
                                        <p:tav tm="0">
                                          <p:val>
                                            <p:strVal val="ppt_h"/>
                                          </p:val>
                                        </p:tav>
                                        <p:tav tm="100000">
                                          <p:val>
                                            <p:fltVal val="0"/>
                                          </p:val>
                                        </p:tav>
                                      </p:tavLst>
                                    </p:anim>
                                    <p:anim calcmode="lin" valueType="num">
                                      <p:cBhvr>
                                        <p:cTn id="1311" dur="3250"/>
                                        <p:tgtEl>
                                          <p:spTgt spid="30"/>
                                        </p:tgtEl>
                                        <p:attrNameLst>
                                          <p:attrName>ppt_x</p:attrName>
                                        </p:attrNameLst>
                                      </p:cBhvr>
                                      <p:tavLst>
                                        <p:tav tm="0">
                                          <p:val>
                                            <p:strVal val="ppt_x"/>
                                          </p:val>
                                        </p:tav>
                                        <p:tav tm="100000">
                                          <p:val>
                                            <p:fltVal val="0.5"/>
                                          </p:val>
                                        </p:tav>
                                      </p:tavLst>
                                    </p:anim>
                                    <p:anim calcmode="lin" valueType="num">
                                      <p:cBhvr>
                                        <p:cTn id="1312" dur="3250"/>
                                        <p:tgtEl>
                                          <p:spTgt spid="30"/>
                                        </p:tgtEl>
                                        <p:attrNameLst>
                                          <p:attrName>ppt_y</p:attrName>
                                        </p:attrNameLst>
                                      </p:cBhvr>
                                      <p:tavLst>
                                        <p:tav tm="0">
                                          <p:val>
                                            <p:strVal val="ppt_y"/>
                                          </p:val>
                                        </p:tav>
                                        <p:tav tm="100000">
                                          <p:val>
                                            <p:fltVal val="0.5"/>
                                          </p:val>
                                        </p:tav>
                                      </p:tavLst>
                                    </p:anim>
                                    <p:set>
                                      <p:cBhvr>
                                        <p:cTn id="1313" dur="1" fill="hold">
                                          <p:stCondLst>
                                            <p:cond delay="3249"/>
                                          </p:stCondLst>
                                        </p:cTn>
                                        <p:tgtEl>
                                          <p:spTgt spid="30"/>
                                        </p:tgtEl>
                                        <p:attrNameLst>
                                          <p:attrName>style.visibility</p:attrName>
                                        </p:attrNameLst>
                                      </p:cBhvr>
                                      <p:to>
                                        <p:strVal val="hidden"/>
                                      </p:to>
                                    </p:set>
                                  </p:childTnLst>
                                </p:cTn>
                              </p:par>
                              <p:par>
                                <p:cTn id="1314" presetID="23" presetClass="exit" presetSubtype="544" fill="hold" grpId="2" nodeType="withEffect">
                                  <p:stCondLst>
                                    <p:cond delay="0"/>
                                  </p:stCondLst>
                                  <p:childTnLst>
                                    <p:anim calcmode="lin" valueType="num">
                                      <p:cBhvr>
                                        <p:cTn id="1315" dur="3250"/>
                                        <p:tgtEl>
                                          <p:spTgt spid="31"/>
                                        </p:tgtEl>
                                        <p:attrNameLst>
                                          <p:attrName>ppt_w</p:attrName>
                                        </p:attrNameLst>
                                      </p:cBhvr>
                                      <p:tavLst>
                                        <p:tav tm="0">
                                          <p:val>
                                            <p:strVal val="ppt_w"/>
                                          </p:val>
                                        </p:tav>
                                        <p:tav tm="100000">
                                          <p:val>
                                            <p:fltVal val="0"/>
                                          </p:val>
                                        </p:tav>
                                      </p:tavLst>
                                    </p:anim>
                                    <p:anim calcmode="lin" valueType="num">
                                      <p:cBhvr>
                                        <p:cTn id="1316" dur="3250"/>
                                        <p:tgtEl>
                                          <p:spTgt spid="31"/>
                                        </p:tgtEl>
                                        <p:attrNameLst>
                                          <p:attrName>ppt_h</p:attrName>
                                        </p:attrNameLst>
                                      </p:cBhvr>
                                      <p:tavLst>
                                        <p:tav tm="0">
                                          <p:val>
                                            <p:strVal val="ppt_h"/>
                                          </p:val>
                                        </p:tav>
                                        <p:tav tm="100000">
                                          <p:val>
                                            <p:fltVal val="0"/>
                                          </p:val>
                                        </p:tav>
                                      </p:tavLst>
                                    </p:anim>
                                    <p:anim calcmode="lin" valueType="num">
                                      <p:cBhvr>
                                        <p:cTn id="1317" dur="3250"/>
                                        <p:tgtEl>
                                          <p:spTgt spid="31"/>
                                        </p:tgtEl>
                                        <p:attrNameLst>
                                          <p:attrName>ppt_x</p:attrName>
                                        </p:attrNameLst>
                                      </p:cBhvr>
                                      <p:tavLst>
                                        <p:tav tm="0">
                                          <p:val>
                                            <p:strVal val="ppt_x"/>
                                          </p:val>
                                        </p:tav>
                                        <p:tav tm="100000">
                                          <p:val>
                                            <p:fltVal val="0.5"/>
                                          </p:val>
                                        </p:tav>
                                      </p:tavLst>
                                    </p:anim>
                                    <p:anim calcmode="lin" valueType="num">
                                      <p:cBhvr>
                                        <p:cTn id="1318" dur="3250"/>
                                        <p:tgtEl>
                                          <p:spTgt spid="31"/>
                                        </p:tgtEl>
                                        <p:attrNameLst>
                                          <p:attrName>ppt_y</p:attrName>
                                        </p:attrNameLst>
                                      </p:cBhvr>
                                      <p:tavLst>
                                        <p:tav tm="0">
                                          <p:val>
                                            <p:strVal val="ppt_y"/>
                                          </p:val>
                                        </p:tav>
                                        <p:tav tm="100000">
                                          <p:val>
                                            <p:fltVal val="0.5"/>
                                          </p:val>
                                        </p:tav>
                                      </p:tavLst>
                                    </p:anim>
                                    <p:set>
                                      <p:cBhvr>
                                        <p:cTn id="1319" dur="1" fill="hold">
                                          <p:stCondLst>
                                            <p:cond delay="3249"/>
                                          </p:stCondLst>
                                        </p:cTn>
                                        <p:tgtEl>
                                          <p:spTgt spid="31"/>
                                        </p:tgtEl>
                                        <p:attrNameLst>
                                          <p:attrName>style.visibility</p:attrName>
                                        </p:attrNameLst>
                                      </p:cBhvr>
                                      <p:to>
                                        <p:strVal val="hidden"/>
                                      </p:to>
                                    </p:set>
                                  </p:childTnLst>
                                </p:cTn>
                              </p:par>
                              <p:par>
                                <p:cTn id="1320" presetID="23" presetClass="exit" presetSubtype="544" fill="hold" grpId="2" nodeType="withEffect">
                                  <p:stCondLst>
                                    <p:cond delay="0"/>
                                  </p:stCondLst>
                                  <p:childTnLst>
                                    <p:anim calcmode="lin" valueType="num">
                                      <p:cBhvr>
                                        <p:cTn id="1321" dur="3250"/>
                                        <p:tgtEl>
                                          <p:spTgt spid="32"/>
                                        </p:tgtEl>
                                        <p:attrNameLst>
                                          <p:attrName>ppt_w</p:attrName>
                                        </p:attrNameLst>
                                      </p:cBhvr>
                                      <p:tavLst>
                                        <p:tav tm="0">
                                          <p:val>
                                            <p:strVal val="ppt_w"/>
                                          </p:val>
                                        </p:tav>
                                        <p:tav tm="100000">
                                          <p:val>
                                            <p:fltVal val="0"/>
                                          </p:val>
                                        </p:tav>
                                      </p:tavLst>
                                    </p:anim>
                                    <p:anim calcmode="lin" valueType="num">
                                      <p:cBhvr>
                                        <p:cTn id="1322" dur="3250"/>
                                        <p:tgtEl>
                                          <p:spTgt spid="32"/>
                                        </p:tgtEl>
                                        <p:attrNameLst>
                                          <p:attrName>ppt_h</p:attrName>
                                        </p:attrNameLst>
                                      </p:cBhvr>
                                      <p:tavLst>
                                        <p:tav tm="0">
                                          <p:val>
                                            <p:strVal val="ppt_h"/>
                                          </p:val>
                                        </p:tav>
                                        <p:tav tm="100000">
                                          <p:val>
                                            <p:fltVal val="0"/>
                                          </p:val>
                                        </p:tav>
                                      </p:tavLst>
                                    </p:anim>
                                    <p:anim calcmode="lin" valueType="num">
                                      <p:cBhvr>
                                        <p:cTn id="1323" dur="3250"/>
                                        <p:tgtEl>
                                          <p:spTgt spid="32"/>
                                        </p:tgtEl>
                                        <p:attrNameLst>
                                          <p:attrName>ppt_x</p:attrName>
                                        </p:attrNameLst>
                                      </p:cBhvr>
                                      <p:tavLst>
                                        <p:tav tm="0">
                                          <p:val>
                                            <p:strVal val="ppt_x"/>
                                          </p:val>
                                        </p:tav>
                                        <p:tav tm="100000">
                                          <p:val>
                                            <p:fltVal val="0.5"/>
                                          </p:val>
                                        </p:tav>
                                      </p:tavLst>
                                    </p:anim>
                                    <p:anim calcmode="lin" valueType="num">
                                      <p:cBhvr>
                                        <p:cTn id="1324" dur="3250"/>
                                        <p:tgtEl>
                                          <p:spTgt spid="32"/>
                                        </p:tgtEl>
                                        <p:attrNameLst>
                                          <p:attrName>ppt_y</p:attrName>
                                        </p:attrNameLst>
                                      </p:cBhvr>
                                      <p:tavLst>
                                        <p:tav tm="0">
                                          <p:val>
                                            <p:strVal val="ppt_y"/>
                                          </p:val>
                                        </p:tav>
                                        <p:tav tm="100000">
                                          <p:val>
                                            <p:fltVal val="0.5"/>
                                          </p:val>
                                        </p:tav>
                                      </p:tavLst>
                                    </p:anim>
                                    <p:set>
                                      <p:cBhvr>
                                        <p:cTn id="1325" dur="1" fill="hold">
                                          <p:stCondLst>
                                            <p:cond delay="3249"/>
                                          </p:stCondLst>
                                        </p:cTn>
                                        <p:tgtEl>
                                          <p:spTgt spid="32"/>
                                        </p:tgtEl>
                                        <p:attrNameLst>
                                          <p:attrName>style.visibility</p:attrName>
                                        </p:attrNameLst>
                                      </p:cBhvr>
                                      <p:to>
                                        <p:strVal val="hidden"/>
                                      </p:to>
                                    </p:set>
                                  </p:childTnLst>
                                </p:cTn>
                              </p:par>
                              <p:par>
                                <p:cTn id="1326" presetID="23" presetClass="exit" presetSubtype="544" fill="hold" grpId="2" nodeType="withEffect">
                                  <p:stCondLst>
                                    <p:cond delay="0"/>
                                  </p:stCondLst>
                                  <p:childTnLst>
                                    <p:anim calcmode="lin" valueType="num">
                                      <p:cBhvr>
                                        <p:cTn id="1327" dur="3250"/>
                                        <p:tgtEl>
                                          <p:spTgt spid="33"/>
                                        </p:tgtEl>
                                        <p:attrNameLst>
                                          <p:attrName>ppt_w</p:attrName>
                                        </p:attrNameLst>
                                      </p:cBhvr>
                                      <p:tavLst>
                                        <p:tav tm="0">
                                          <p:val>
                                            <p:strVal val="ppt_w"/>
                                          </p:val>
                                        </p:tav>
                                        <p:tav tm="100000">
                                          <p:val>
                                            <p:fltVal val="0"/>
                                          </p:val>
                                        </p:tav>
                                      </p:tavLst>
                                    </p:anim>
                                    <p:anim calcmode="lin" valueType="num">
                                      <p:cBhvr>
                                        <p:cTn id="1328" dur="3250"/>
                                        <p:tgtEl>
                                          <p:spTgt spid="33"/>
                                        </p:tgtEl>
                                        <p:attrNameLst>
                                          <p:attrName>ppt_h</p:attrName>
                                        </p:attrNameLst>
                                      </p:cBhvr>
                                      <p:tavLst>
                                        <p:tav tm="0">
                                          <p:val>
                                            <p:strVal val="ppt_h"/>
                                          </p:val>
                                        </p:tav>
                                        <p:tav tm="100000">
                                          <p:val>
                                            <p:fltVal val="0"/>
                                          </p:val>
                                        </p:tav>
                                      </p:tavLst>
                                    </p:anim>
                                    <p:anim calcmode="lin" valueType="num">
                                      <p:cBhvr>
                                        <p:cTn id="1329" dur="3250"/>
                                        <p:tgtEl>
                                          <p:spTgt spid="33"/>
                                        </p:tgtEl>
                                        <p:attrNameLst>
                                          <p:attrName>ppt_x</p:attrName>
                                        </p:attrNameLst>
                                      </p:cBhvr>
                                      <p:tavLst>
                                        <p:tav tm="0">
                                          <p:val>
                                            <p:strVal val="ppt_x"/>
                                          </p:val>
                                        </p:tav>
                                        <p:tav tm="100000">
                                          <p:val>
                                            <p:fltVal val="0.5"/>
                                          </p:val>
                                        </p:tav>
                                      </p:tavLst>
                                    </p:anim>
                                    <p:anim calcmode="lin" valueType="num">
                                      <p:cBhvr>
                                        <p:cTn id="1330" dur="3250"/>
                                        <p:tgtEl>
                                          <p:spTgt spid="33"/>
                                        </p:tgtEl>
                                        <p:attrNameLst>
                                          <p:attrName>ppt_y</p:attrName>
                                        </p:attrNameLst>
                                      </p:cBhvr>
                                      <p:tavLst>
                                        <p:tav tm="0">
                                          <p:val>
                                            <p:strVal val="ppt_y"/>
                                          </p:val>
                                        </p:tav>
                                        <p:tav tm="100000">
                                          <p:val>
                                            <p:fltVal val="0.5"/>
                                          </p:val>
                                        </p:tav>
                                      </p:tavLst>
                                    </p:anim>
                                    <p:set>
                                      <p:cBhvr>
                                        <p:cTn id="1331" dur="1" fill="hold">
                                          <p:stCondLst>
                                            <p:cond delay="3249"/>
                                          </p:stCondLst>
                                        </p:cTn>
                                        <p:tgtEl>
                                          <p:spTgt spid="33"/>
                                        </p:tgtEl>
                                        <p:attrNameLst>
                                          <p:attrName>style.visibility</p:attrName>
                                        </p:attrNameLst>
                                      </p:cBhvr>
                                      <p:to>
                                        <p:strVal val="hidden"/>
                                      </p:to>
                                    </p:set>
                                  </p:childTnLst>
                                </p:cTn>
                              </p:par>
                              <p:par>
                                <p:cTn id="1332" presetID="23" presetClass="exit" presetSubtype="544" fill="hold" grpId="2" nodeType="withEffect">
                                  <p:stCondLst>
                                    <p:cond delay="0"/>
                                  </p:stCondLst>
                                  <p:childTnLst>
                                    <p:anim calcmode="lin" valueType="num">
                                      <p:cBhvr>
                                        <p:cTn id="1333" dur="3250"/>
                                        <p:tgtEl>
                                          <p:spTgt spid="34"/>
                                        </p:tgtEl>
                                        <p:attrNameLst>
                                          <p:attrName>ppt_w</p:attrName>
                                        </p:attrNameLst>
                                      </p:cBhvr>
                                      <p:tavLst>
                                        <p:tav tm="0">
                                          <p:val>
                                            <p:strVal val="ppt_w"/>
                                          </p:val>
                                        </p:tav>
                                        <p:tav tm="100000">
                                          <p:val>
                                            <p:fltVal val="0"/>
                                          </p:val>
                                        </p:tav>
                                      </p:tavLst>
                                    </p:anim>
                                    <p:anim calcmode="lin" valueType="num">
                                      <p:cBhvr>
                                        <p:cTn id="1334" dur="3250"/>
                                        <p:tgtEl>
                                          <p:spTgt spid="34"/>
                                        </p:tgtEl>
                                        <p:attrNameLst>
                                          <p:attrName>ppt_h</p:attrName>
                                        </p:attrNameLst>
                                      </p:cBhvr>
                                      <p:tavLst>
                                        <p:tav tm="0">
                                          <p:val>
                                            <p:strVal val="ppt_h"/>
                                          </p:val>
                                        </p:tav>
                                        <p:tav tm="100000">
                                          <p:val>
                                            <p:fltVal val="0"/>
                                          </p:val>
                                        </p:tav>
                                      </p:tavLst>
                                    </p:anim>
                                    <p:anim calcmode="lin" valueType="num">
                                      <p:cBhvr>
                                        <p:cTn id="1335" dur="3250"/>
                                        <p:tgtEl>
                                          <p:spTgt spid="34"/>
                                        </p:tgtEl>
                                        <p:attrNameLst>
                                          <p:attrName>ppt_x</p:attrName>
                                        </p:attrNameLst>
                                      </p:cBhvr>
                                      <p:tavLst>
                                        <p:tav tm="0">
                                          <p:val>
                                            <p:strVal val="ppt_x"/>
                                          </p:val>
                                        </p:tav>
                                        <p:tav tm="100000">
                                          <p:val>
                                            <p:fltVal val="0.5"/>
                                          </p:val>
                                        </p:tav>
                                      </p:tavLst>
                                    </p:anim>
                                    <p:anim calcmode="lin" valueType="num">
                                      <p:cBhvr>
                                        <p:cTn id="1336" dur="3250"/>
                                        <p:tgtEl>
                                          <p:spTgt spid="34"/>
                                        </p:tgtEl>
                                        <p:attrNameLst>
                                          <p:attrName>ppt_y</p:attrName>
                                        </p:attrNameLst>
                                      </p:cBhvr>
                                      <p:tavLst>
                                        <p:tav tm="0">
                                          <p:val>
                                            <p:strVal val="ppt_y"/>
                                          </p:val>
                                        </p:tav>
                                        <p:tav tm="100000">
                                          <p:val>
                                            <p:fltVal val="0.5"/>
                                          </p:val>
                                        </p:tav>
                                      </p:tavLst>
                                    </p:anim>
                                    <p:set>
                                      <p:cBhvr>
                                        <p:cTn id="1337" dur="1" fill="hold">
                                          <p:stCondLst>
                                            <p:cond delay="3249"/>
                                          </p:stCondLst>
                                        </p:cTn>
                                        <p:tgtEl>
                                          <p:spTgt spid="34"/>
                                        </p:tgtEl>
                                        <p:attrNameLst>
                                          <p:attrName>style.visibility</p:attrName>
                                        </p:attrNameLst>
                                      </p:cBhvr>
                                      <p:to>
                                        <p:strVal val="hidden"/>
                                      </p:to>
                                    </p:set>
                                  </p:childTnLst>
                                </p:cTn>
                              </p:par>
                              <p:par>
                                <p:cTn id="1338" presetID="23" presetClass="exit" presetSubtype="544" fill="hold" grpId="2" nodeType="withEffect">
                                  <p:stCondLst>
                                    <p:cond delay="0"/>
                                  </p:stCondLst>
                                  <p:childTnLst>
                                    <p:anim calcmode="lin" valueType="num">
                                      <p:cBhvr>
                                        <p:cTn id="1339" dur="3250"/>
                                        <p:tgtEl>
                                          <p:spTgt spid="35"/>
                                        </p:tgtEl>
                                        <p:attrNameLst>
                                          <p:attrName>ppt_w</p:attrName>
                                        </p:attrNameLst>
                                      </p:cBhvr>
                                      <p:tavLst>
                                        <p:tav tm="0">
                                          <p:val>
                                            <p:strVal val="ppt_w"/>
                                          </p:val>
                                        </p:tav>
                                        <p:tav tm="100000">
                                          <p:val>
                                            <p:fltVal val="0"/>
                                          </p:val>
                                        </p:tav>
                                      </p:tavLst>
                                    </p:anim>
                                    <p:anim calcmode="lin" valueType="num">
                                      <p:cBhvr>
                                        <p:cTn id="1340" dur="3250"/>
                                        <p:tgtEl>
                                          <p:spTgt spid="35"/>
                                        </p:tgtEl>
                                        <p:attrNameLst>
                                          <p:attrName>ppt_h</p:attrName>
                                        </p:attrNameLst>
                                      </p:cBhvr>
                                      <p:tavLst>
                                        <p:tav tm="0">
                                          <p:val>
                                            <p:strVal val="ppt_h"/>
                                          </p:val>
                                        </p:tav>
                                        <p:tav tm="100000">
                                          <p:val>
                                            <p:fltVal val="0"/>
                                          </p:val>
                                        </p:tav>
                                      </p:tavLst>
                                    </p:anim>
                                    <p:anim calcmode="lin" valueType="num">
                                      <p:cBhvr>
                                        <p:cTn id="1341" dur="3250"/>
                                        <p:tgtEl>
                                          <p:spTgt spid="35"/>
                                        </p:tgtEl>
                                        <p:attrNameLst>
                                          <p:attrName>ppt_x</p:attrName>
                                        </p:attrNameLst>
                                      </p:cBhvr>
                                      <p:tavLst>
                                        <p:tav tm="0">
                                          <p:val>
                                            <p:strVal val="ppt_x"/>
                                          </p:val>
                                        </p:tav>
                                        <p:tav tm="100000">
                                          <p:val>
                                            <p:fltVal val="0.5"/>
                                          </p:val>
                                        </p:tav>
                                      </p:tavLst>
                                    </p:anim>
                                    <p:anim calcmode="lin" valueType="num">
                                      <p:cBhvr>
                                        <p:cTn id="1342" dur="3250"/>
                                        <p:tgtEl>
                                          <p:spTgt spid="35"/>
                                        </p:tgtEl>
                                        <p:attrNameLst>
                                          <p:attrName>ppt_y</p:attrName>
                                        </p:attrNameLst>
                                      </p:cBhvr>
                                      <p:tavLst>
                                        <p:tav tm="0">
                                          <p:val>
                                            <p:strVal val="ppt_y"/>
                                          </p:val>
                                        </p:tav>
                                        <p:tav tm="100000">
                                          <p:val>
                                            <p:fltVal val="0.5"/>
                                          </p:val>
                                        </p:tav>
                                      </p:tavLst>
                                    </p:anim>
                                    <p:set>
                                      <p:cBhvr>
                                        <p:cTn id="1343" dur="1" fill="hold">
                                          <p:stCondLst>
                                            <p:cond delay="3249"/>
                                          </p:stCondLst>
                                        </p:cTn>
                                        <p:tgtEl>
                                          <p:spTgt spid="35"/>
                                        </p:tgtEl>
                                        <p:attrNameLst>
                                          <p:attrName>style.visibility</p:attrName>
                                        </p:attrNameLst>
                                      </p:cBhvr>
                                      <p:to>
                                        <p:strVal val="hidden"/>
                                      </p:to>
                                    </p:set>
                                  </p:childTnLst>
                                </p:cTn>
                              </p:par>
                              <p:par>
                                <p:cTn id="1344" presetID="23" presetClass="exit" presetSubtype="544" fill="hold" grpId="2" nodeType="withEffect">
                                  <p:stCondLst>
                                    <p:cond delay="0"/>
                                  </p:stCondLst>
                                  <p:childTnLst>
                                    <p:anim calcmode="lin" valueType="num">
                                      <p:cBhvr>
                                        <p:cTn id="1345" dur="3250"/>
                                        <p:tgtEl>
                                          <p:spTgt spid="36"/>
                                        </p:tgtEl>
                                        <p:attrNameLst>
                                          <p:attrName>ppt_w</p:attrName>
                                        </p:attrNameLst>
                                      </p:cBhvr>
                                      <p:tavLst>
                                        <p:tav tm="0">
                                          <p:val>
                                            <p:strVal val="ppt_w"/>
                                          </p:val>
                                        </p:tav>
                                        <p:tav tm="100000">
                                          <p:val>
                                            <p:fltVal val="0"/>
                                          </p:val>
                                        </p:tav>
                                      </p:tavLst>
                                    </p:anim>
                                    <p:anim calcmode="lin" valueType="num">
                                      <p:cBhvr>
                                        <p:cTn id="1346" dur="3250"/>
                                        <p:tgtEl>
                                          <p:spTgt spid="36"/>
                                        </p:tgtEl>
                                        <p:attrNameLst>
                                          <p:attrName>ppt_h</p:attrName>
                                        </p:attrNameLst>
                                      </p:cBhvr>
                                      <p:tavLst>
                                        <p:tav tm="0">
                                          <p:val>
                                            <p:strVal val="ppt_h"/>
                                          </p:val>
                                        </p:tav>
                                        <p:tav tm="100000">
                                          <p:val>
                                            <p:fltVal val="0"/>
                                          </p:val>
                                        </p:tav>
                                      </p:tavLst>
                                    </p:anim>
                                    <p:anim calcmode="lin" valueType="num">
                                      <p:cBhvr>
                                        <p:cTn id="1347" dur="3250"/>
                                        <p:tgtEl>
                                          <p:spTgt spid="36"/>
                                        </p:tgtEl>
                                        <p:attrNameLst>
                                          <p:attrName>ppt_x</p:attrName>
                                        </p:attrNameLst>
                                      </p:cBhvr>
                                      <p:tavLst>
                                        <p:tav tm="0">
                                          <p:val>
                                            <p:strVal val="ppt_x"/>
                                          </p:val>
                                        </p:tav>
                                        <p:tav tm="100000">
                                          <p:val>
                                            <p:fltVal val="0.5"/>
                                          </p:val>
                                        </p:tav>
                                      </p:tavLst>
                                    </p:anim>
                                    <p:anim calcmode="lin" valueType="num">
                                      <p:cBhvr>
                                        <p:cTn id="1348" dur="3250"/>
                                        <p:tgtEl>
                                          <p:spTgt spid="36"/>
                                        </p:tgtEl>
                                        <p:attrNameLst>
                                          <p:attrName>ppt_y</p:attrName>
                                        </p:attrNameLst>
                                      </p:cBhvr>
                                      <p:tavLst>
                                        <p:tav tm="0">
                                          <p:val>
                                            <p:strVal val="ppt_y"/>
                                          </p:val>
                                        </p:tav>
                                        <p:tav tm="100000">
                                          <p:val>
                                            <p:fltVal val="0.5"/>
                                          </p:val>
                                        </p:tav>
                                      </p:tavLst>
                                    </p:anim>
                                    <p:set>
                                      <p:cBhvr>
                                        <p:cTn id="1349" dur="1" fill="hold">
                                          <p:stCondLst>
                                            <p:cond delay="3249"/>
                                          </p:stCondLst>
                                        </p:cTn>
                                        <p:tgtEl>
                                          <p:spTgt spid="36"/>
                                        </p:tgtEl>
                                        <p:attrNameLst>
                                          <p:attrName>style.visibility</p:attrName>
                                        </p:attrNameLst>
                                      </p:cBhvr>
                                      <p:to>
                                        <p:strVal val="hidden"/>
                                      </p:to>
                                    </p:set>
                                  </p:childTnLst>
                                </p:cTn>
                              </p:par>
                              <p:par>
                                <p:cTn id="1350" presetID="23" presetClass="exit" presetSubtype="544" fill="hold" grpId="2" nodeType="withEffect">
                                  <p:stCondLst>
                                    <p:cond delay="0"/>
                                  </p:stCondLst>
                                  <p:childTnLst>
                                    <p:anim calcmode="lin" valueType="num">
                                      <p:cBhvr>
                                        <p:cTn id="1351" dur="3250"/>
                                        <p:tgtEl>
                                          <p:spTgt spid="37"/>
                                        </p:tgtEl>
                                        <p:attrNameLst>
                                          <p:attrName>ppt_w</p:attrName>
                                        </p:attrNameLst>
                                      </p:cBhvr>
                                      <p:tavLst>
                                        <p:tav tm="0">
                                          <p:val>
                                            <p:strVal val="ppt_w"/>
                                          </p:val>
                                        </p:tav>
                                        <p:tav tm="100000">
                                          <p:val>
                                            <p:fltVal val="0"/>
                                          </p:val>
                                        </p:tav>
                                      </p:tavLst>
                                    </p:anim>
                                    <p:anim calcmode="lin" valueType="num">
                                      <p:cBhvr>
                                        <p:cTn id="1352" dur="3250"/>
                                        <p:tgtEl>
                                          <p:spTgt spid="37"/>
                                        </p:tgtEl>
                                        <p:attrNameLst>
                                          <p:attrName>ppt_h</p:attrName>
                                        </p:attrNameLst>
                                      </p:cBhvr>
                                      <p:tavLst>
                                        <p:tav tm="0">
                                          <p:val>
                                            <p:strVal val="ppt_h"/>
                                          </p:val>
                                        </p:tav>
                                        <p:tav tm="100000">
                                          <p:val>
                                            <p:fltVal val="0"/>
                                          </p:val>
                                        </p:tav>
                                      </p:tavLst>
                                    </p:anim>
                                    <p:anim calcmode="lin" valueType="num">
                                      <p:cBhvr>
                                        <p:cTn id="1353" dur="3250"/>
                                        <p:tgtEl>
                                          <p:spTgt spid="37"/>
                                        </p:tgtEl>
                                        <p:attrNameLst>
                                          <p:attrName>ppt_x</p:attrName>
                                        </p:attrNameLst>
                                      </p:cBhvr>
                                      <p:tavLst>
                                        <p:tav tm="0">
                                          <p:val>
                                            <p:strVal val="ppt_x"/>
                                          </p:val>
                                        </p:tav>
                                        <p:tav tm="100000">
                                          <p:val>
                                            <p:fltVal val="0.5"/>
                                          </p:val>
                                        </p:tav>
                                      </p:tavLst>
                                    </p:anim>
                                    <p:anim calcmode="lin" valueType="num">
                                      <p:cBhvr>
                                        <p:cTn id="1354" dur="3250"/>
                                        <p:tgtEl>
                                          <p:spTgt spid="37"/>
                                        </p:tgtEl>
                                        <p:attrNameLst>
                                          <p:attrName>ppt_y</p:attrName>
                                        </p:attrNameLst>
                                      </p:cBhvr>
                                      <p:tavLst>
                                        <p:tav tm="0">
                                          <p:val>
                                            <p:strVal val="ppt_y"/>
                                          </p:val>
                                        </p:tav>
                                        <p:tav tm="100000">
                                          <p:val>
                                            <p:fltVal val="0.5"/>
                                          </p:val>
                                        </p:tav>
                                      </p:tavLst>
                                    </p:anim>
                                    <p:set>
                                      <p:cBhvr>
                                        <p:cTn id="1355" dur="1" fill="hold">
                                          <p:stCondLst>
                                            <p:cond delay="3249"/>
                                          </p:stCondLst>
                                        </p:cTn>
                                        <p:tgtEl>
                                          <p:spTgt spid="37"/>
                                        </p:tgtEl>
                                        <p:attrNameLst>
                                          <p:attrName>style.visibility</p:attrName>
                                        </p:attrNameLst>
                                      </p:cBhvr>
                                      <p:to>
                                        <p:strVal val="hidden"/>
                                      </p:to>
                                    </p:set>
                                  </p:childTnLst>
                                </p:cTn>
                              </p:par>
                              <p:par>
                                <p:cTn id="1356" presetID="23" presetClass="exit" presetSubtype="544" fill="hold" grpId="2" nodeType="withEffect">
                                  <p:stCondLst>
                                    <p:cond delay="0"/>
                                  </p:stCondLst>
                                  <p:childTnLst>
                                    <p:anim calcmode="lin" valueType="num">
                                      <p:cBhvr>
                                        <p:cTn id="1357" dur="3250"/>
                                        <p:tgtEl>
                                          <p:spTgt spid="39"/>
                                        </p:tgtEl>
                                        <p:attrNameLst>
                                          <p:attrName>ppt_w</p:attrName>
                                        </p:attrNameLst>
                                      </p:cBhvr>
                                      <p:tavLst>
                                        <p:tav tm="0">
                                          <p:val>
                                            <p:strVal val="ppt_w"/>
                                          </p:val>
                                        </p:tav>
                                        <p:tav tm="100000">
                                          <p:val>
                                            <p:fltVal val="0"/>
                                          </p:val>
                                        </p:tav>
                                      </p:tavLst>
                                    </p:anim>
                                    <p:anim calcmode="lin" valueType="num">
                                      <p:cBhvr>
                                        <p:cTn id="1358" dur="3250"/>
                                        <p:tgtEl>
                                          <p:spTgt spid="39"/>
                                        </p:tgtEl>
                                        <p:attrNameLst>
                                          <p:attrName>ppt_h</p:attrName>
                                        </p:attrNameLst>
                                      </p:cBhvr>
                                      <p:tavLst>
                                        <p:tav tm="0">
                                          <p:val>
                                            <p:strVal val="ppt_h"/>
                                          </p:val>
                                        </p:tav>
                                        <p:tav tm="100000">
                                          <p:val>
                                            <p:fltVal val="0"/>
                                          </p:val>
                                        </p:tav>
                                      </p:tavLst>
                                    </p:anim>
                                    <p:anim calcmode="lin" valueType="num">
                                      <p:cBhvr>
                                        <p:cTn id="1359" dur="3250"/>
                                        <p:tgtEl>
                                          <p:spTgt spid="39"/>
                                        </p:tgtEl>
                                        <p:attrNameLst>
                                          <p:attrName>ppt_x</p:attrName>
                                        </p:attrNameLst>
                                      </p:cBhvr>
                                      <p:tavLst>
                                        <p:tav tm="0">
                                          <p:val>
                                            <p:strVal val="ppt_x"/>
                                          </p:val>
                                        </p:tav>
                                        <p:tav tm="100000">
                                          <p:val>
                                            <p:fltVal val="0.5"/>
                                          </p:val>
                                        </p:tav>
                                      </p:tavLst>
                                    </p:anim>
                                    <p:anim calcmode="lin" valueType="num">
                                      <p:cBhvr>
                                        <p:cTn id="1360" dur="3250"/>
                                        <p:tgtEl>
                                          <p:spTgt spid="39"/>
                                        </p:tgtEl>
                                        <p:attrNameLst>
                                          <p:attrName>ppt_y</p:attrName>
                                        </p:attrNameLst>
                                      </p:cBhvr>
                                      <p:tavLst>
                                        <p:tav tm="0">
                                          <p:val>
                                            <p:strVal val="ppt_y"/>
                                          </p:val>
                                        </p:tav>
                                        <p:tav tm="100000">
                                          <p:val>
                                            <p:fltVal val="0.5"/>
                                          </p:val>
                                        </p:tav>
                                      </p:tavLst>
                                    </p:anim>
                                    <p:set>
                                      <p:cBhvr>
                                        <p:cTn id="1361" dur="1" fill="hold">
                                          <p:stCondLst>
                                            <p:cond delay="3249"/>
                                          </p:stCondLst>
                                        </p:cTn>
                                        <p:tgtEl>
                                          <p:spTgt spid="39"/>
                                        </p:tgtEl>
                                        <p:attrNameLst>
                                          <p:attrName>style.visibility</p:attrName>
                                        </p:attrNameLst>
                                      </p:cBhvr>
                                      <p:to>
                                        <p:strVal val="hidden"/>
                                      </p:to>
                                    </p:set>
                                  </p:childTnLst>
                                </p:cTn>
                              </p:par>
                              <p:par>
                                <p:cTn id="1362" presetID="23" presetClass="exit" presetSubtype="544" fill="hold" grpId="2" nodeType="withEffect">
                                  <p:stCondLst>
                                    <p:cond delay="0"/>
                                  </p:stCondLst>
                                  <p:childTnLst>
                                    <p:anim calcmode="lin" valueType="num">
                                      <p:cBhvr>
                                        <p:cTn id="1363" dur="3250"/>
                                        <p:tgtEl>
                                          <p:spTgt spid="40"/>
                                        </p:tgtEl>
                                        <p:attrNameLst>
                                          <p:attrName>ppt_w</p:attrName>
                                        </p:attrNameLst>
                                      </p:cBhvr>
                                      <p:tavLst>
                                        <p:tav tm="0">
                                          <p:val>
                                            <p:strVal val="ppt_w"/>
                                          </p:val>
                                        </p:tav>
                                        <p:tav tm="100000">
                                          <p:val>
                                            <p:fltVal val="0"/>
                                          </p:val>
                                        </p:tav>
                                      </p:tavLst>
                                    </p:anim>
                                    <p:anim calcmode="lin" valueType="num">
                                      <p:cBhvr>
                                        <p:cTn id="1364" dur="3250"/>
                                        <p:tgtEl>
                                          <p:spTgt spid="40"/>
                                        </p:tgtEl>
                                        <p:attrNameLst>
                                          <p:attrName>ppt_h</p:attrName>
                                        </p:attrNameLst>
                                      </p:cBhvr>
                                      <p:tavLst>
                                        <p:tav tm="0">
                                          <p:val>
                                            <p:strVal val="ppt_h"/>
                                          </p:val>
                                        </p:tav>
                                        <p:tav tm="100000">
                                          <p:val>
                                            <p:fltVal val="0"/>
                                          </p:val>
                                        </p:tav>
                                      </p:tavLst>
                                    </p:anim>
                                    <p:anim calcmode="lin" valueType="num">
                                      <p:cBhvr>
                                        <p:cTn id="1365" dur="3250"/>
                                        <p:tgtEl>
                                          <p:spTgt spid="40"/>
                                        </p:tgtEl>
                                        <p:attrNameLst>
                                          <p:attrName>ppt_x</p:attrName>
                                        </p:attrNameLst>
                                      </p:cBhvr>
                                      <p:tavLst>
                                        <p:tav tm="0">
                                          <p:val>
                                            <p:strVal val="ppt_x"/>
                                          </p:val>
                                        </p:tav>
                                        <p:tav tm="100000">
                                          <p:val>
                                            <p:fltVal val="0.5"/>
                                          </p:val>
                                        </p:tav>
                                      </p:tavLst>
                                    </p:anim>
                                    <p:anim calcmode="lin" valueType="num">
                                      <p:cBhvr>
                                        <p:cTn id="1366" dur="3250"/>
                                        <p:tgtEl>
                                          <p:spTgt spid="40"/>
                                        </p:tgtEl>
                                        <p:attrNameLst>
                                          <p:attrName>ppt_y</p:attrName>
                                        </p:attrNameLst>
                                      </p:cBhvr>
                                      <p:tavLst>
                                        <p:tav tm="0">
                                          <p:val>
                                            <p:strVal val="ppt_y"/>
                                          </p:val>
                                        </p:tav>
                                        <p:tav tm="100000">
                                          <p:val>
                                            <p:fltVal val="0.5"/>
                                          </p:val>
                                        </p:tav>
                                      </p:tavLst>
                                    </p:anim>
                                    <p:set>
                                      <p:cBhvr>
                                        <p:cTn id="1367" dur="1" fill="hold">
                                          <p:stCondLst>
                                            <p:cond delay="3249"/>
                                          </p:stCondLst>
                                        </p:cTn>
                                        <p:tgtEl>
                                          <p:spTgt spid="40"/>
                                        </p:tgtEl>
                                        <p:attrNameLst>
                                          <p:attrName>style.visibility</p:attrName>
                                        </p:attrNameLst>
                                      </p:cBhvr>
                                      <p:to>
                                        <p:strVal val="hidden"/>
                                      </p:to>
                                    </p:set>
                                  </p:childTnLst>
                                </p:cTn>
                              </p:par>
                              <p:par>
                                <p:cTn id="1368" presetID="23" presetClass="exit" presetSubtype="544" fill="hold" grpId="2" nodeType="withEffect">
                                  <p:stCondLst>
                                    <p:cond delay="0"/>
                                  </p:stCondLst>
                                  <p:childTnLst>
                                    <p:anim calcmode="lin" valueType="num">
                                      <p:cBhvr>
                                        <p:cTn id="1369" dur="3250"/>
                                        <p:tgtEl>
                                          <p:spTgt spid="41"/>
                                        </p:tgtEl>
                                        <p:attrNameLst>
                                          <p:attrName>ppt_w</p:attrName>
                                        </p:attrNameLst>
                                      </p:cBhvr>
                                      <p:tavLst>
                                        <p:tav tm="0">
                                          <p:val>
                                            <p:strVal val="ppt_w"/>
                                          </p:val>
                                        </p:tav>
                                        <p:tav tm="100000">
                                          <p:val>
                                            <p:fltVal val="0"/>
                                          </p:val>
                                        </p:tav>
                                      </p:tavLst>
                                    </p:anim>
                                    <p:anim calcmode="lin" valueType="num">
                                      <p:cBhvr>
                                        <p:cTn id="1370" dur="3250"/>
                                        <p:tgtEl>
                                          <p:spTgt spid="41"/>
                                        </p:tgtEl>
                                        <p:attrNameLst>
                                          <p:attrName>ppt_h</p:attrName>
                                        </p:attrNameLst>
                                      </p:cBhvr>
                                      <p:tavLst>
                                        <p:tav tm="0">
                                          <p:val>
                                            <p:strVal val="ppt_h"/>
                                          </p:val>
                                        </p:tav>
                                        <p:tav tm="100000">
                                          <p:val>
                                            <p:fltVal val="0"/>
                                          </p:val>
                                        </p:tav>
                                      </p:tavLst>
                                    </p:anim>
                                    <p:anim calcmode="lin" valueType="num">
                                      <p:cBhvr>
                                        <p:cTn id="1371" dur="3250"/>
                                        <p:tgtEl>
                                          <p:spTgt spid="41"/>
                                        </p:tgtEl>
                                        <p:attrNameLst>
                                          <p:attrName>ppt_x</p:attrName>
                                        </p:attrNameLst>
                                      </p:cBhvr>
                                      <p:tavLst>
                                        <p:tav tm="0">
                                          <p:val>
                                            <p:strVal val="ppt_x"/>
                                          </p:val>
                                        </p:tav>
                                        <p:tav tm="100000">
                                          <p:val>
                                            <p:fltVal val="0.5"/>
                                          </p:val>
                                        </p:tav>
                                      </p:tavLst>
                                    </p:anim>
                                    <p:anim calcmode="lin" valueType="num">
                                      <p:cBhvr>
                                        <p:cTn id="1372" dur="3250"/>
                                        <p:tgtEl>
                                          <p:spTgt spid="41"/>
                                        </p:tgtEl>
                                        <p:attrNameLst>
                                          <p:attrName>ppt_y</p:attrName>
                                        </p:attrNameLst>
                                      </p:cBhvr>
                                      <p:tavLst>
                                        <p:tav tm="0">
                                          <p:val>
                                            <p:strVal val="ppt_y"/>
                                          </p:val>
                                        </p:tav>
                                        <p:tav tm="100000">
                                          <p:val>
                                            <p:fltVal val="0.5"/>
                                          </p:val>
                                        </p:tav>
                                      </p:tavLst>
                                    </p:anim>
                                    <p:set>
                                      <p:cBhvr>
                                        <p:cTn id="1373" dur="1" fill="hold">
                                          <p:stCondLst>
                                            <p:cond delay="3249"/>
                                          </p:stCondLst>
                                        </p:cTn>
                                        <p:tgtEl>
                                          <p:spTgt spid="41"/>
                                        </p:tgtEl>
                                        <p:attrNameLst>
                                          <p:attrName>style.visibility</p:attrName>
                                        </p:attrNameLst>
                                      </p:cBhvr>
                                      <p:to>
                                        <p:strVal val="hidden"/>
                                      </p:to>
                                    </p:set>
                                  </p:childTnLst>
                                </p:cTn>
                              </p:par>
                              <p:par>
                                <p:cTn id="1374" presetID="23" presetClass="exit" presetSubtype="544" fill="hold" grpId="2" nodeType="withEffect">
                                  <p:stCondLst>
                                    <p:cond delay="0"/>
                                  </p:stCondLst>
                                  <p:childTnLst>
                                    <p:anim calcmode="lin" valueType="num">
                                      <p:cBhvr>
                                        <p:cTn id="1375" dur="3250"/>
                                        <p:tgtEl>
                                          <p:spTgt spid="42"/>
                                        </p:tgtEl>
                                        <p:attrNameLst>
                                          <p:attrName>ppt_w</p:attrName>
                                        </p:attrNameLst>
                                      </p:cBhvr>
                                      <p:tavLst>
                                        <p:tav tm="0">
                                          <p:val>
                                            <p:strVal val="ppt_w"/>
                                          </p:val>
                                        </p:tav>
                                        <p:tav tm="100000">
                                          <p:val>
                                            <p:fltVal val="0"/>
                                          </p:val>
                                        </p:tav>
                                      </p:tavLst>
                                    </p:anim>
                                    <p:anim calcmode="lin" valueType="num">
                                      <p:cBhvr>
                                        <p:cTn id="1376" dur="3250"/>
                                        <p:tgtEl>
                                          <p:spTgt spid="42"/>
                                        </p:tgtEl>
                                        <p:attrNameLst>
                                          <p:attrName>ppt_h</p:attrName>
                                        </p:attrNameLst>
                                      </p:cBhvr>
                                      <p:tavLst>
                                        <p:tav tm="0">
                                          <p:val>
                                            <p:strVal val="ppt_h"/>
                                          </p:val>
                                        </p:tav>
                                        <p:tav tm="100000">
                                          <p:val>
                                            <p:fltVal val="0"/>
                                          </p:val>
                                        </p:tav>
                                      </p:tavLst>
                                    </p:anim>
                                    <p:anim calcmode="lin" valueType="num">
                                      <p:cBhvr>
                                        <p:cTn id="1377" dur="3250"/>
                                        <p:tgtEl>
                                          <p:spTgt spid="42"/>
                                        </p:tgtEl>
                                        <p:attrNameLst>
                                          <p:attrName>ppt_x</p:attrName>
                                        </p:attrNameLst>
                                      </p:cBhvr>
                                      <p:tavLst>
                                        <p:tav tm="0">
                                          <p:val>
                                            <p:strVal val="ppt_x"/>
                                          </p:val>
                                        </p:tav>
                                        <p:tav tm="100000">
                                          <p:val>
                                            <p:fltVal val="0.5"/>
                                          </p:val>
                                        </p:tav>
                                      </p:tavLst>
                                    </p:anim>
                                    <p:anim calcmode="lin" valueType="num">
                                      <p:cBhvr>
                                        <p:cTn id="1378" dur="3250"/>
                                        <p:tgtEl>
                                          <p:spTgt spid="42"/>
                                        </p:tgtEl>
                                        <p:attrNameLst>
                                          <p:attrName>ppt_y</p:attrName>
                                        </p:attrNameLst>
                                      </p:cBhvr>
                                      <p:tavLst>
                                        <p:tav tm="0">
                                          <p:val>
                                            <p:strVal val="ppt_y"/>
                                          </p:val>
                                        </p:tav>
                                        <p:tav tm="100000">
                                          <p:val>
                                            <p:fltVal val="0.5"/>
                                          </p:val>
                                        </p:tav>
                                      </p:tavLst>
                                    </p:anim>
                                    <p:set>
                                      <p:cBhvr>
                                        <p:cTn id="1379" dur="1" fill="hold">
                                          <p:stCondLst>
                                            <p:cond delay="3249"/>
                                          </p:stCondLst>
                                        </p:cTn>
                                        <p:tgtEl>
                                          <p:spTgt spid="42"/>
                                        </p:tgtEl>
                                        <p:attrNameLst>
                                          <p:attrName>style.visibility</p:attrName>
                                        </p:attrNameLst>
                                      </p:cBhvr>
                                      <p:to>
                                        <p:strVal val="hidden"/>
                                      </p:to>
                                    </p:set>
                                  </p:childTnLst>
                                </p:cTn>
                              </p:par>
                              <p:par>
                                <p:cTn id="1380" presetID="23" presetClass="exit" presetSubtype="544" fill="hold" grpId="2" nodeType="withEffect">
                                  <p:stCondLst>
                                    <p:cond delay="0"/>
                                  </p:stCondLst>
                                  <p:childTnLst>
                                    <p:anim calcmode="lin" valueType="num">
                                      <p:cBhvr>
                                        <p:cTn id="1381" dur="3250"/>
                                        <p:tgtEl>
                                          <p:spTgt spid="43"/>
                                        </p:tgtEl>
                                        <p:attrNameLst>
                                          <p:attrName>ppt_w</p:attrName>
                                        </p:attrNameLst>
                                      </p:cBhvr>
                                      <p:tavLst>
                                        <p:tav tm="0">
                                          <p:val>
                                            <p:strVal val="ppt_w"/>
                                          </p:val>
                                        </p:tav>
                                        <p:tav tm="100000">
                                          <p:val>
                                            <p:fltVal val="0"/>
                                          </p:val>
                                        </p:tav>
                                      </p:tavLst>
                                    </p:anim>
                                    <p:anim calcmode="lin" valueType="num">
                                      <p:cBhvr>
                                        <p:cTn id="1382" dur="3250"/>
                                        <p:tgtEl>
                                          <p:spTgt spid="43"/>
                                        </p:tgtEl>
                                        <p:attrNameLst>
                                          <p:attrName>ppt_h</p:attrName>
                                        </p:attrNameLst>
                                      </p:cBhvr>
                                      <p:tavLst>
                                        <p:tav tm="0">
                                          <p:val>
                                            <p:strVal val="ppt_h"/>
                                          </p:val>
                                        </p:tav>
                                        <p:tav tm="100000">
                                          <p:val>
                                            <p:fltVal val="0"/>
                                          </p:val>
                                        </p:tav>
                                      </p:tavLst>
                                    </p:anim>
                                    <p:anim calcmode="lin" valueType="num">
                                      <p:cBhvr>
                                        <p:cTn id="1383" dur="3250"/>
                                        <p:tgtEl>
                                          <p:spTgt spid="43"/>
                                        </p:tgtEl>
                                        <p:attrNameLst>
                                          <p:attrName>ppt_x</p:attrName>
                                        </p:attrNameLst>
                                      </p:cBhvr>
                                      <p:tavLst>
                                        <p:tav tm="0">
                                          <p:val>
                                            <p:strVal val="ppt_x"/>
                                          </p:val>
                                        </p:tav>
                                        <p:tav tm="100000">
                                          <p:val>
                                            <p:fltVal val="0.5"/>
                                          </p:val>
                                        </p:tav>
                                      </p:tavLst>
                                    </p:anim>
                                    <p:anim calcmode="lin" valueType="num">
                                      <p:cBhvr>
                                        <p:cTn id="1384" dur="3250"/>
                                        <p:tgtEl>
                                          <p:spTgt spid="43"/>
                                        </p:tgtEl>
                                        <p:attrNameLst>
                                          <p:attrName>ppt_y</p:attrName>
                                        </p:attrNameLst>
                                      </p:cBhvr>
                                      <p:tavLst>
                                        <p:tav tm="0">
                                          <p:val>
                                            <p:strVal val="ppt_y"/>
                                          </p:val>
                                        </p:tav>
                                        <p:tav tm="100000">
                                          <p:val>
                                            <p:fltVal val="0.5"/>
                                          </p:val>
                                        </p:tav>
                                      </p:tavLst>
                                    </p:anim>
                                    <p:set>
                                      <p:cBhvr>
                                        <p:cTn id="1385" dur="1" fill="hold">
                                          <p:stCondLst>
                                            <p:cond delay="3249"/>
                                          </p:stCondLst>
                                        </p:cTn>
                                        <p:tgtEl>
                                          <p:spTgt spid="43"/>
                                        </p:tgtEl>
                                        <p:attrNameLst>
                                          <p:attrName>style.visibility</p:attrName>
                                        </p:attrNameLst>
                                      </p:cBhvr>
                                      <p:to>
                                        <p:strVal val="hidden"/>
                                      </p:to>
                                    </p:set>
                                  </p:childTnLst>
                                </p:cTn>
                              </p:par>
                              <p:par>
                                <p:cTn id="1386" presetID="23" presetClass="exit" presetSubtype="544" fill="hold" grpId="2" nodeType="withEffect">
                                  <p:stCondLst>
                                    <p:cond delay="0"/>
                                  </p:stCondLst>
                                  <p:childTnLst>
                                    <p:anim calcmode="lin" valueType="num">
                                      <p:cBhvr>
                                        <p:cTn id="1387" dur="3250"/>
                                        <p:tgtEl>
                                          <p:spTgt spid="44"/>
                                        </p:tgtEl>
                                        <p:attrNameLst>
                                          <p:attrName>ppt_w</p:attrName>
                                        </p:attrNameLst>
                                      </p:cBhvr>
                                      <p:tavLst>
                                        <p:tav tm="0">
                                          <p:val>
                                            <p:strVal val="ppt_w"/>
                                          </p:val>
                                        </p:tav>
                                        <p:tav tm="100000">
                                          <p:val>
                                            <p:fltVal val="0"/>
                                          </p:val>
                                        </p:tav>
                                      </p:tavLst>
                                    </p:anim>
                                    <p:anim calcmode="lin" valueType="num">
                                      <p:cBhvr>
                                        <p:cTn id="1388" dur="3250"/>
                                        <p:tgtEl>
                                          <p:spTgt spid="44"/>
                                        </p:tgtEl>
                                        <p:attrNameLst>
                                          <p:attrName>ppt_h</p:attrName>
                                        </p:attrNameLst>
                                      </p:cBhvr>
                                      <p:tavLst>
                                        <p:tav tm="0">
                                          <p:val>
                                            <p:strVal val="ppt_h"/>
                                          </p:val>
                                        </p:tav>
                                        <p:tav tm="100000">
                                          <p:val>
                                            <p:fltVal val="0"/>
                                          </p:val>
                                        </p:tav>
                                      </p:tavLst>
                                    </p:anim>
                                    <p:anim calcmode="lin" valueType="num">
                                      <p:cBhvr>
                                        <p:cTn id="1389" dur="3250"/>
                                        <p:tgtEl>
                                          <p:spTgt spid="44"/>
                                        </p:tgtEl>
                                        <p:attrNameLst>
                                          <p:attrName>ppt_x</p:attrName>
                                        </p:attrNameLst>
                                      </p:cBhvr>
                                      <p:tavLst>
                                        <p:tav tm="0">
                                          <p:val>
                                            <p:strVal val="ppt_x"/>
                                          </p:val>
                                        </p:tav>
                                        <p:tav tm="100000">
                                          <p:val>
                                            <p:fltVal val="0.5"/>
                                          </p:val>
                                        </p:tav>
                                      </p:tavLst>
                                    </p:anim>
                                    <p:anim calcmode="lin" valueType="num">
                                      <p:cBhvr>
                                        <p:cTn id="1390" dur="3250"/>
                                        <p:tgtEl>
                                          <p:spTgt spid="44"/>
                                        </p:tgtEl>
                                        <p:attrNameLst>
                                          <p:attrName>ppt_y</p:attrName>
                                        </p:attrNameLst>
                                      </p:cBhvr>
                                      <p:tavLst>
                                        <p:tav tm="0">
                                          <p:val>
                                            <p:strVal val="ppt_y"/>
                                          </p:val>
                                        </p:tav>
                                        <p:tav tm="100000">
                                          <p:val>
                                            <p:fltVal val="0.5"/>
                                          </p:val>
                                        </p:tav>
                                      </p:tavLst>
                                    </p:anim>
                                    <p:set>
                                      <p:cBhvr>
                                        <p:cTn id="1391" dur="1" fill="hold">
                                          <p:stCondLst>
                                            <p:cond delay="3249"/>
                                          </p:stCondLst>
                                        </p:cTn>
                                        <p:tgtEl>
                                          <p:spTgt spid="44"/>
                                        </p:tgtEl>
                                        <p:attrNameLst>
                                          <p:attrName>style.visibility</p:attrName>
                                        </p:attrNameLst>
                                      </p:cBhvr>
                                      <p:to>
                                        <p:strVal val="hidden"/>
                                      </p:to>
                                    </p:set>
                                  </p:childTnLst>
                                </p:cTn>
                              </p:par>
                              <p:par>
                                <p:cTn id="1392" presetID="23" presetClass="exit" presetSubtype="544" fill="hold" grpId="2" nodeType="withEffect">
                                  <p:stCondLst>
                                    <p:cond delay="0"/>
                                  </p:stCondLst>
                                  <p:childTnLst>
                                    <p:anim calcmode="lin" valueType="num">
                                      <p:cBhvr>
                                        <p:cTn id="1393" dur="3250"/>
                                        <p:tgtEl>
                                          <p:spTgt spid="45"/>
                                        </p:tgtEl>
                                        <p:attrNameLst>
                                          <p:attrName>ppt_w</p:attrName>
                                        </p:attrNameLst>
                                      </p:cBhvr>
                                      <p:tavLst>
                                        <p:tav tm="0">
                                          <p:val>
                                            <p:strVal val="ppt_w"/>
                                          </p:val>
                                        </p:tav>
                                        <p:tav tm="100000">
                                          <p:val>
                                            <p:fltVal val="0"/>
                                          </p:val>
                                        </p:tav>
                                      </p:tavLst>
                                    </p:anim>
                                    <p:anim calcmode="lin" valueType="num">
                                      <p:cBhvr>
                                        <p:cTn id="1394" dur="3250"/>
                                        <p:tgtEl>
                                          <p:spTgt spid="45"/>
                                        </p:tgtEl>
                                        <p:attrNameLst>
                                          <p:attrName>ppt_h</p:attrName>
                                        </p:attrNameLst>
                                      </p:cBhvr>
                                      <p:tavLst>
                                        <p:tav tm="0">
                                          <p:val>
                                            <p:strVal val="ppt_h"/>
                                          </p:val>
                                        </p:tav>
                                        <p:tav tm="100000">
                                          <p:val>
                                            <p:fltVal val="0"/>
                                          </p:val>
                                        </p:tav>
                                      </p:tavLst>
                                    </p:anim>
                                    <p:anim calcmode="lin" valueType="num">
                                      <p:cBhvr>
                                        <p:cTn id="1395" dur="3250"/>
                                        <p:tgtEl>
                                          <p:spTgt spid="45"/>
                                        </p:tgtEl>
                                        <p:attrNameLst>
                                          <p:attrName>ppt_x</p:attrName>
                                        </p:attrNameLst>
                                      </p:cBhvr>
                                      <p:tavLst>
                                        <p:tav tm="0">
                                          <p:val>
                                            <p:strVal val="ppt_x"/>
                                          </p:val>
                                        </p:tav>
                                        <p:tav tm="100000">
                                          <p:val>
                                            <p:fltVal val="0.5"/>
                                          </p:val>
                                        </p:tav>
                                      </p:tavLst>
                                    </p:anim>
                                    <p:anim calcmode="lin" valueType="num">
                                      <p:cBhvr>
                                        <p:cTn id="1396" dur="3250"/>
                                        <p:tgtEl>
                                          <p:spTgt spid="45"/>
                                        </p:tgtEl>
                                        <p:attrNameLst>
                                          <p:attrName>ppt_y</p:attrName>
                                        </p:attrNameLst>
                                      </p:cBhvr>
                                      <p:tavLst>
                                        <p:tav tm="0">
                                          <p:val>
                                            <p:strVal val="ppt_y"/>
                                          </p:val>
                                        </p:tav>
                                        <p:tav tm="100000">
                                          <p:val>
                                            <p:fltVal val="0.5"/>
                                          </p:val>
                                        </p:tav>
                                      </p:tavLst>
                                    </p:anim>
                                    <p:set>
                                      <p:cBhvr>
                                        <p:cTn id="1397" dur="1" fill="hold">
                                          <p:stCondLst>
                                            <p:cond delay="3249"/>
                                          </p:stCondLst>
                                        </p:cTn>
                                        <p:tgtEl>
                                          <p:spTgt spid="45"/>
                                        </p:tgtEl>
                                        <p:attrNameLst>
                                          <p:attrName>style.visibility</p:attrName>
                                        </p:attrNameLst>
                                      </p:cBhvr>
                                      <p:to>
                                        <p:strVal val="hidden"/>
                                      </p:to>
                                    </p:set>
                                  </p:childTnLst>
                                </p:cTn>
                              </p:par>
                              <p:par>
                                <p:cTn id="1398" presetID="23" presetClass="exit" presetSubtype="544" fill="hold" grpId="2" nodeType="withEffect">
                                  <p:stCondLst>
                                    <p:cond delay="0"/>
                                  </p:stCondLst>
                                  <p:childTnLst>
                                    <p:anim calcmode="lin" valueType="num">
                                      <p:cBhvr>
                                        <p:cTn id="1399" dur="3250"/>
                                        <p:tgtEl>
                                          <p:spTgt spid="46"/>
                                        </p:tgtEl>
                                        <p:attrNameLst>
                                          <p:attrName>ppt_w</p:attrName>
                                        </p:attrNameLst>
                                      </p:cBhvr>
                                      <p:tavLst>
                                        <p:tav tm="0">
                                          <p:val>
                                            <p:strVal val="ppt_w"/>
                                          </p:val>
                                        </p:tav>
                                        <p:tav tm="100000">
                                          <p:val>
                                            <p:fltVal val="0"/>
                                          </p:val>
                                        </p:tav>
                                      </p:tavLst>
                                    </p:anim>
                                    <p:anim calcmode="lin" valueType="num">
                                      <p:cBhvr>
                                        <p:cTn id="1400" dur="3250"/>
                                        <p:tgtEl>
                                          <p:spTgt spid="46"/>
                                        </p:tgtEl>
                                        <p:attrNameLst>
                                          <p:attrName>ppt_h</p:attrName>
                                        </p:attrNameLst>
                                      </p:cBhvr>
                                      <p:tavLst>
                                        <p:tav tm="0">
                                          <p:val>
                                            <p:strVal val="ppt_h"/>
                                          </p:val>
                                        </p:tav>
                                        <p:tav tm="100000">
                                          <p:val>
                                            <p:fltVal val="0"/>
                                          </p:val>
                                        </p:tav>
                                      </p:tavLst>
                                    </p:anim>
                                    <p:anim calcmode="lin" valueType="num">
                                      <p:cBhvr>
                                        <p:cTn id="1401" dur="3250"/>
                                        <p:tgtEl>
                                          <p:spTgt spid="46"/>
                                        </p:tgtEl>
                                        <p:attrNameLst>
                                          <p:attrName>ppt_x</p:attrName>
                                        </p:attrNameLst>
                                      </p:cBhvr>
                                      <p:tavLst>
                                        <p:tav tm="0">
                                          <p:val>
                                            <p:strVal val="ppt_x"/>
                                          </p:val>
                                        </p:tav>
                                        <p:tav tm="100000">
                                          <p:val>
                                            <p:fltVal val="0.5"/>
                                          </p:val>
                                        </p:tav>
                                      </p:tavLst>
                                    </p:anim>
                                    <p:anim calcmode="lin" valueType="num">
                                      <p:cBhvr>
                                        <p:cTn id="1402" dur="3250"/>
                                        <p:tgtEl>
                                          <p:spTgt spid="46"/>
                                        </p:tgtEl>
                                        <p:attrNameLst>
                                          <p:attrName>ppt_y</p:attrName>
                                        </p:attrNameLst>
                                      </p:cBhvr>
                                      <p:tavLst>
                                        <p:tav tm="0">
                                          <p:val>
                                            <p:strVal val="ppt_y"/>
                                          </p:val>
                                        </p:tav>
                                        <p:tav tm="100000">
                                          <p:val>
                                            <p:fltVal val="0.5"/>
                                          </p:val>
                                        </p:tav>
                                      </p:tavLst>
                                    </p:anim>
                                    <p:set>
                                      <p:cBhvr>
                                        <p:cTn id="1403" dur="1" fill="hold">
                                          <p:stCondLst>
                                            <p:cond delay="3249"/>
                                          </p:stCondLst>
                                        </p:cTn>
                                        <p:tgtEl>
                                          <p:spTgt spid="46"/>
                                        </p:tgtEl>
                                        <p:attrNameLst>
                                          <p:attrName>style.visibility</p:attrName>
                                        </p:attrNameLst>
                                      </p:cBhvr>
                                      <p:to>
                                        <p:strVal val="hidden"/>
                                      </p:to>
                                    </p:set>
                                  </p:childTnLst>
                                </p:cTn>
                              </p:par>
                              <p:par>
                                <p:cTn id="1404" presetID="23" presetClass="exit" presetSubtype="544" fill="hold" grpId="2" nodeType="withEffect">
                                  <p:stCondLst>
                                    <p:cond delay="0"/>
                                  </p:stCondLst>
                                  <p:childTnLst>
                                    <p:anim calcmode="lin" valueType="num">
                                      <p:cBhvr>
                                        <p:cTn id="1405" dur="3250"/>
                                        <p:tgtEl>
                                          <p:spTgt spid="47"/>
                                        </p:tgtEl>
                                        <p:attrNameLst>
                                          <p:attrName>ppt_w</p:attrName>
                                        </p:attrNameLst>
                                      </p:cBhvr>
                                      <p:tavLst>
                                        <p:tav tm="0">
                                          <p:val>
                                            <p:strVal val="ppt_w"/>
                                          </p:val>
                                        </p:tav>
                                        <p:tav tm="100000">
                                          <p:val>
                                            <p:fltVal val="0"/>
                                          </p:val>
                                        </p:tav>
                                      </p:tavLst>
                                    </p:anim>
                                    <p:anim calcmode="lin" valueType="num">
                                      <p:cBhvr>
                                        <p:cTn id="1406" dur="3250"/>
                                        <p:tgtEl>
                                          <p:spTgt spid="47"/>
                                        </p:tgtEl>
                                        <p:attrNameLst>
                                          <p:attrName>ppt_h</p:attrName>
                                        </p:attrNameLst>
                                      </p:cBhvr>
                                      <p:tavLst>
                                        <p:tav tm="0">
                                          <p:val>
                                            <p:strVal val="ppt_h"/>
                                          </p:val>
                                        </p:tav>
                                        <p:tav tm="100000">
                                          <p:val>
                                            <p:fltVal val="0"/>
                                          </p:val>
                                        </p:tav>
                                      </p:tavLst>
                                    </p:anim>
                                    <p:anim calcmode="lin" valueType="num">
                                      <p:cBhvr>
                                        <p:cTn id="1407" dur="3250"/>
                                        <p:tgtEl>
                                          <p:spTgt spid="47"/>
                                        </p:tgtEl>
                                        <p:attrNameLst>
                                          <p:attrName>ppt_x</p:attrName>
                                        </p:attrNameLst>
                                      </p:cBhvr>
                                      <p:tavLst>
                                        <p:tav tm="0">
                                          <p:val>
                                            <p:strVal val="ppt_x"/>
                                          </p:val>
                                        </p:tav>
                                        <p:tav tm="100000">
                                          <p:val>
                                            <p:fltVal val="0.5"/>
                                          </p:val>
                                        </p:tav>
                                      </p:tavLst>
                                    </p:anim>
                                    <p:anim calcmode="lin" valueType="num">
                                      <p:cBhvr>
                                        <p:cTn id="1408" dur="3250"/>
                                        <p:tgtEl>
                                          <p:spTgt spid="47"/>
                                        </p:tgtEl>
                                        <p:attrNameLst>
                                          <p:attrName>ppt_y</p:attrName>
                                        </p:attrNameLst>
                                      </p:cBhvr>
                                      <p:tavLst>
                                        <p:tav tm="0">
                                          <p:val>
                                            <p:strVal val="ppt_y"/>
                                          </p:val>
                                        </p:tav>
                                        <p:tav tm="100000">
                                          <p:val>
                                            <p:fltVal val="0.5"/>
                                          </p:val>
                                        </p:tav>
                                      </p:tavLst>
                                    </p:anim>
                                    <p:set>
                                      <p:cBhvr>
                                        <p:cTn id="1409" dur="1" fill="hold">
                                          <p:stCondLst>
                                            <p:cond delay="3249"/>
                                          </p:stCondLst>
                                        </p:cTn>
                                        <p:tgtEl>
                                          <p:spTgt spid="47"/>
                                        </p:tgtEl>
                                        <p:attrNameLst>
                                          <p:attrName>style.visibility</p:attrName>
                                        </p:attrNameLst>
                                      </p:cBhvr>
                                      <p:to>
                                        <p:strVal val="hidden"/>
                                      </p:to>
                                    </p:set>
                                  </p:childTnLst>
                                </p:cTn>
                              </p:par>
                              <p:par>
                                <p:cTn id="1410" presetID="23" presetClass="exit" presetSubtype="544" fill="hold" grpId="2" nodeType="withEffect">
                                  <p:stCondLst>
                                    <p:cond delay="0"/>
                                  </p:stCondLst>
                                  <p:childTnLst>
                                    <p:anim calcmode="lin" valueType="num">
                                      <p:cBhvr>
                                        <p:cTn id="1411" dur="3250"/>
                                        <p:tgtEl>
                                          <p:spTgt spid="48"/>
                                        </p:tgtEl>
                                        <p:attrNameLst>
                                          <p:attrName>ppt_w</p:attrName>
                                        </p:attrNameLst>
                                      </p:cBhvr>
                                      <p:tavLst>
                                        <p:tav tm="0">
                                          <p:val>
                                            <p:strVal val="ppt_w"/>
                                          </p:val>
                                        </p:tav>
                                        <p:tav tm="100000">
                                          <p:val>
                                            <p:fltVal val="0"/>
                                          </p:val>
                                        </p:tav>
                                      </p:tavLst>
                                    </p:anim>
                                    <p:anim calcmode="lin" valueType="num">
                                      <p:cBhvr>
                                        <p:cTn id="1412" dur="3250"/>
                                        <p:tgtEl>
                                          <p:spTgt spid="48"/>
                                        </p:tgtEl>
                                        <p:attrNameLst>
                                          <p:attrName>ppt_h</p:attrName>
                                        </p:attrNameLst>
                                      </p:cBhvr>
                                      <p:tavLst>
                                        <p:tav tm="0">
                                          <p:val>
                                            <p:strVal val="ppt_h"/>
                                          </p:val>
                                        </p:tav>
                                        <p:tav tm="100000">
                                          <p:val>
                                            <p:fltVal val="0"/>
                                          </p:val>
                                        </p:tav>
                                      </p:tavLst>
                                    </p:anim>
                                    <p:anim calcmode="lin" valueType="num">
                                      <p:cBhvr>
                                        <p:cTn id="1413" dur="3250"/>
                                        <p:tgtEl>
                                          <p:spTgt spid="48"/>
                                        </p:tgtEl>
                                        <p:attrNameLst>
                                          <p:attrName>ppt_x</p:attrName>
                                        </p:attrNameLst>
                                      </p:cBhvr>
                                      <p:tavLst>
                                        <p:tav tm="0">
                                          <p:val>
                                            <p:strVal val="ppt_x"/>
                                          </p:val>
                                        </p:tav>
                                        <p:tav tm="100000">
                                          <p:val>
                                            <p:fltVal val="0.5"/>
                                          </p:val>
                                        </p:tav>
                                      </p:tavLst>
                                    </p:anim>
                                    <p:anim calcmode="lin" valueType="num">
                                      <p:cBhvr>
                                        <p:cTn id="1414" dur="3250"/>
                                        <p:tgtEl>
                                          <p:spTgt spid="48"/>
                                        </p:tgtEl>
                                        <p:attrNameLst>
                                          <p:attrName>ppt_y</p:attrName>
                                        </p:attrNameLst>
                                      </p:cBhvr>
                                      <p:tavLst>
                                        <p:tav tm="0">
                                          <p:val>
                                            <p:strVal val="ppt_y"/>
                                          </p:val>
                                        </p:tav>
                                        <p:tav tm="100000">
                                          <p:val>
                                            <p:fltVal val="0.5"/>
                                          </p:val>
                                        </p:tav>
                                      </p:tavLst>
                                    </p:anim>
                                    <p:set>
                                      <p:cBhvr>
                                        <p:cTn id="1415" dur="1" fill="hold">
                                          <p:stCondLst>
                                            <p:cond delay="3249"/>
                                          </p:stCondLst>
                                        </p:cTn>
                                        <p:tgtEl>
                                          <p:spTgt spid="48"/>
                                        </p:tgtEl>
                                        <p:attrNameLst>
                                          <p:attrName>style.visibility</p:attrName>
                                        </p:attrNameLst>
                                      </p:cBhvr>
                                      <p:to>
                                        <p:strVal val="hidden"/>
                                      </p:to>
                                    </p:set>
                                  </p:childTnLst>
                                </p:cTn>
                              </p:par>
                              <p:par>
                                <p:cTn id="1416" presetID="23" presetClass="exit" presetSubtype="544" fill="hold" grpId="2" nodeType="withEffect">
                                  <p:stCondLst>
                                    <p:cond delay="0"/>
                                  </p:stCondLst>
                                  <p:childTnLst>
                                    <p:anim calcmode="lin" valueType="num">
                                      <p:cBhvr>
                                        <p:cTn id="1417" dur="3250"/>
                                        <p:tgtEl>
                                          <p:spTgt spid="49"/>
                                        </p:tgtEl>
                                        <p:attrNameLst>
                                          <p:attrName>ppt_w</p:attrName>
                                        </p:attrNameLst>
                                      </p:cBhvr>
                                      <p:tavLst>
                                        <p:tav tm="0">
                                          <p:val>
                                            <p:strVal val="ppt_w"/>
                                          </p:val>
                                        </p:tav>
                                        <p:tav tm="100000">
                                          <p:val>
                                            <p:fltVal val="0"/>
                                          </p:val>
                                        </p:tav>
                                      </p:tavLst>
                                    </p:anim>
                                    <p:anim calcmode="lin" valueType="num">
                                      <p:cBhvr>
                                        <p:cTn id="1418" dur="3250"/>
                                        <p:tgtEl>
                                          <p:spTgt spid="49"/>
                                        </p:tgtEl>
                                        <p:attrNameLst>
                                          <p:attrName>ppt_h</p:attrName>
                                        </p:attrNameLst>
                                      </p:cBhvr>
                                      <p:tavLst>
                                        <p:tav tm="0">
                                          <p:val>
                                            <p:strVal val="ppt_h"/>
                                          </p:val>
                                        </p:tav>
                                        <p:tav tm="100000">
                                          <p:val>
                                            <p:fltVal val="0"/>
                                          </p:val>
                                        </p:tav>
                                      </p:tavLst>
                                    </p:anim>
                                    <p:anim calcmode="lin" valueType="num">
                                      <p:cBhvr>
                                        <p:cTn id="1419" dur="3250"/>
                                        <p:tgtEl>
                                          <p:spTgt spid="49"/>
                                        </p:tgtEl>
                                        <p:attrNameLst>
                                          <p:attrName>ppt_x</p:attrName>
                                        </p:attrNameLst>
                                      </p:cBhvr>
                                      <p:tavLst>
                                        <p:tav tm="0">
                                          <p:val>
                                            <p:strVal val="ppt_x"/>
                                          </p:val>
                                        </p:tav>
                                        <p:tav tm="100000">
                                          <p:val>
                                            <p:fltVal val="0.5"/>
                                          </p:val>
                                        </p:tav>
                                      </p:tavLst>
                                    </p:anim>
                                    <p:anim calcmode="lin" valueType="num">
                                      <p:cBhvr>
                                        <p:cTn id="1420" dur="3250"/>
                                        <p:tgtEl>
                                          <p:spTgt spid="49"/>
                                        </p:tgtEl>
                                        <p:attrNameLst>
                                          <p:attrName>ppt_y</p:attrName>
                                        </p:attrNameLst>
                                      </p:cBhvr>
                                      <p:tavLst>
                                        <p:tav tm="0">
                                          <p:val>
                                            <p:strVal val="ppt_y"/>
                                          </p:val>
                                        </p:tav>
                                        <p:tav tm="100000">
                                          <p:val>
                                            <p:fltVal val="0.5"/>
                                          </p:val>
                                        </p:tav>
                                      </p:tavLst>
                                    </p:anim>
                                    <p:set>
                                      <p:cBhvr>
                                        <p:cTn id="1421" dur="1" fill="hold">
                                          <p:stCondLst>
                                            <p:cond delay="3249"/>
                                          </p:stCondLst>
                                        </p:cTn>
                                        <p:tgtEl>
                                          <p:spTgt spid="49"/>
                                        </p:tgtEl>
                                        <p:attrNameLst>
                                          <p:attrName>style.visibility</p:attrName>
                                        </p:attrNameLst>
                                      </p:cBhvr>
                                      <p:to>
                                        <p:strVal val="hidden"/>
                                      </p:to>
                                    </p:set>
                                  </p:childTnLst>
                                </p:cTn>
                              </p:par>
                              <p:par>
                                <p:cTn id="1422" presetID="23" presetClass="exit" presetSubtype="544" fill="hold" grpId="2" nodeType="withEffect">
                                  <p:stCondLst>
                                    <p:cond delay="0"/>
                                  </p:stCondLst>
                                  <p:childTnLst>
                                    <p:anim calcmode="lin" valueType="num">
                                      <p:cBhvr>
                                        <p:cTn id="1423" dur="3250"/>
                                        <p:tgtEl>
                                          <p:spTgt spid="50"/>
                                        </p:tgtEl>
                                        <p:attrNameLst>
                                          <p:attrName>ppt_w</p:attrName>
                                        </p:attrNameLst>
                                      </p:cBhvr>
                                      <p:tavLst>
                                        <p:tav tm="0">
                                          <p:val>
                                            <p:strVal val="ppt_w"/>
                                          </p:val>
                                        </p:tav>
                                        <p:tav tm="100000">
                                          <p:val>
                                            <p:fltVal val="0"/>
                                          </p:val>
                                        </p:tav>
                                      </p:tavLst>
                                    </p:anim>
                                    <p:anim calcmode="lin" valueType="num">
                                      <p:cBhvr>
                                        <p:cTn id="1424" dur="3250"/>
                                        <p:tgtEl>
                                          <p:spTgt spid="50"/>
                                        </p:tgtEl>
                                        <p:attrNameLst>
                                          <p:attrName>ppt_h</p:attrName>
                                        </p:attrNameLst>
                                      </p:cBhvr>
                                      <p:tavLst>
                                        <p:tav tm="0">
                                          <p:val>
                                            <p:strVal val="ppt_h"/>
                                          </p:val>
                                        </p:tav>
                                        <p:tav tm="100000">
                                          <p:val>
                                            <p:fltVal val="0"/>
                                          </p:val>
                                        </p:tav>
                                      </p:tavLst>
                                    </p:anim>
                                    <p:anim calcmode="lin" valueType="num">
                                      <p:cBhvr>
                                        <p:cTn id="1425" dur="3250"/>
                                        <p:tgtEl>
                                          <p:spTgt spid="50"/>
                                        </p:tgtEl>
                                        <p:attrNameLst>
                                          <p:attrName>ppt_x</p:attrName>
                                        </p:attrNameLst>
                                      </p:cBhvr>
                                      <p:tavLst>
                                        <p:tav tm="0">
                                          <p:val>
                                            <p:strVal val="ppt_x"/>
                                          </p:val>
                                        </p:tav>
                                        <p:tav tm="100000">
                                          <p:val>
                                            <p:fltVal val="0.5"/>
                                          </p:val>
                                        </p:tav>
                                      </p:tavLst>
                                    </p:anim>
                                    <p:anim calcmode="lin" valueType="num">
                                      <p:cBhvr>
                                        <p:cTn id="1426" dur="3250"/>
                                        <p:tgtEl>
                                          <p:spTgt spid="50"/>
                                        </p:tgtEl>
                                        <p:attrNameLst>
                                          <p:attrName>ppt_y</p:attrName>
                                        </p:attrNameLst>
                                      </p:cBhvr>
                                      <p:tavLst>
                                        <p:tav tm="0">
                                          <p:val>
                                            <p:strVal val="ppt_y"/>
                                          </p:val>
                                        </p:tav>
                                        <p:tav tm="100000">
                                          <p:val>
                                            <p:fltVal val="0.5"/>
                                          </p:val>
                                        </p:tav>
                                      </p:tavLst>
                                    </p:anim>
                                    <p:set>
                                      <p:cBhvr>
                                        <p:cTn id="1427" dur="1" fill="hold">
                                          <p:stCondLst>
                                            <p:cond delay="3249"/>
                                          </p:stCondLst>
                                        </p:cTn>
                                        <p:tgtEl>
                                          <p:spTgt spid="50"/>
                                        </p:tgtEl>
                                        <p:attrNameLst>
                                          <p:attrName>style.visibility</p:attrName>
                                        </p:attrNameLst>
                                      </p:cBhvr>
                                      <p:to>
                                        <p:strVal val="hidden"/>
                                      </p:to>
                                    </p:set>
                                  </p:childTnLst>
                                </p:cTn>
                              </p:par>
                              <p:par>
                                <p:cTn id="1428" presetID="23" presetClass="exit" presetSubtype="544" fill="hold" grpId="2" nodeType="withEffect">
                                  <p:stCondLst>
                                    <p:cond delay="0"/>
                                  </p:stCondLst>
                                  <p:childTnLst>
                                    <p:anim calcmode="lin" valueType="num">
                                      <p:cBhvr>
                                        <p:cTn id="1429" dur="3250"/>
                                        <p:tgtEl>
                                          <p:spTgt spid="51"/>
                                        </p:tgtEl>
                                        <p:attrNameLst>
                                          <p:attrName>ppt_w</p:attrName>
                                        </p:attrNameLst>
                                      </p:cBhvr>
                                      <p:tavLst>
                                        <p:tav tm="0">
                                          <p:val>
                                            <p:strVal val="ppt_w"/>
                                          </p:val>
                                        </p:tav>
                                        <p:tav tm="100000">
                                          <p:val>
                                            <p:fltVal val="0"/>
                                          </p:val>
                                        </p:tav>
                                      </p:tavLst>
                                    </p:anim>
                                    <p:anim calcmode="lin" valueType="num">
                                      <p:cBhvr>
                                        <p:cTn id="1430" dur="3250"/>
                                        <p:tgtEl>
                                          <p:spTgt spid="51"/>
                                        </p:tgtEl>
                                        <p:attrNameLst>
                                          <p:attrName>ppt_h</p:attrName>
                                        </p:attrNameLst>
                                      </p:cBhvr>
                                      <p:tavLst>
                                        <p:tav tm="0">
                                          <p:val>
                                            <p:strVal val="ppt_h"/>
                                          </p:val>
                                        </p:tav>
                                        <p:tav tm="100000">
                                          <p:val>
                                            <p:fltVal val="0"/>
                                          </p:val>
                                        </p:tav>
                                      </p:tavLst>
                                    </p:anim>
                                    <p:anim calcmode="lin" valueType="num">
                                      <p:cBhvr>
                                        <p:cTn id="1431" dur="3250"/>
                                        <p:tgtEl>
                                          <p:spTgt spid="51"/>
                                        </p:tgtEl>
                                        <p:attrNameLst>
                                          <p:attrName>ppt_x</p:attrName>
                                        </p:attrNameLst>
                                      </p:cBhvr>
                                      <p:tavLst>
                                        <p:tav tm="0">
                                          <p:val>
                                            <p:strVal val="ppt_x"/>
                                          </p:val>
                                        </p:tav>
                                        <p:tav tm="100000">
                                          <p:val>
                                            <p:fltVal val="0.5"/>
                                          </p:val>
                                        </p:tav>
                                      </p:tavLst>
                                    </p:anim>
                                    <p:anim calcmode="lin" valueType="num">
                                      <p:cBhvr>
                                        <p:cTn id="1432" dur="3250"/>
                                        <p:tgtEl>
                                          <p:spTgt spid="51"/>
                                        </p:tgtEl>
                                        <p:attrNameLst>
                                          <p:attrName>ppt_y</p:attrName>
                                        </p:attrNameLst>
                                      </p:cBhvr>
                                      <p:tavLst>
                                        <p:tav tm="0">
                                          <p:val>
                                            <p:strVal val="ppt_y"/>
                                          </p:val>
                                        </p:tav>
                                        <p:tav tm="100000">
                                          <p:val>
                                            <p:fltVal val="0.5"/>
                                          </p:val>
                                        </p:tav>
                                      </p:tavLst>
                                    </p:anim>
                                    <p:set>
                                      <p:cBhvr>
                                        <p:cTn id="1433" dur="1" fill="hold">
                                          <p:stCondLst>
                                            <p:cond delay="3249"/>
                                          </p:stCondLst>
                                        </p:cTn>
                                        <p:tgtEl>
                                          <p:spTgt spid="51"/>
                                        </p:tgtEl>
                                        <p:attrNameLst>
                                          <p:attrName>style.visibility</p:attrName>
                                        </p:attrNameLst>
                                      </p:cBhvr>
                                      <p:to>
                                        <p:strVal val="hidden"/>
                                      </p:to>
                                    </p:set>
                                  </p:childTnLst>
                                </p:cTn>
                              </p:par>
                              <p:par>
                                <p:cTn id="1434" presetID="23" presetClass="exit" presetSubtype="544" fill="hold" grpId="2" nodeType="withEffect">
                                  <p:stCondLst>
                                    <p:cond delay="0"/>
                                  </p:stCondLst>
                                  <p:childTnLst>
                                    <p:anim calcmode="lin" valueType="num">
                                      <p:cBhvr>
                                        <p:cTn id="1435" dur="3250"/>
                                        <p:tgtEl>
                                          <p:spTgt spid="52"/>
                                        </p:tgtEl>
                                        <p:attrNameLst>
                                          <p:attrName>ppt_w</p:attrName>
                                        </p:attrNameLst>
                                      </p:cBhvr>
                                      <p:tavLst>
                                        <p:tav tm="0">
                                          <p:val>
                                            <p:strVal val="ppt_w"/>
                                          </p:val>
                                        </p:tav>
                                        <p:tav tm="100000">
                                          <p:val>
                                            <p:fltVal val="0"/>
                                          </p:val>
                                        </p:tav>
                                      </p:tavLst>
                                    </p:anim>
                                    <p:anim calcmode="lin" valueType="num">
                                      <p:cBhvr>
                                        <p:cTn id="1436" dur="3250"/>
                                        <p:tgtEl>
                                          <p:spTgt spid="52"/>
                                        </p:tgtEl>
                                        <p:attrNameLst>
                                          <p:attrName>ppt_h</p:attrName>
                                        </p:attrNameLst>
                                      </p:cBhvr>
                                      <p:tavLst>
                                        <p:tav tm="0">
                                          <p:val>
                                            <p:strVal val="ppt_h"/>
                                          </p:val>
                                        </p:tav>
                                        <p:tav tm="100000">
                                          <p:val>
                                            <p:fltVal val="0"/>
                                          </p:val>
                                        </p:tav>
                                      </p:tavLst>
                                    </p:anim>
                                    <p:anim calcmode="lin" valueType="num">
                                      <p:cBhvr>
                                        <p:cTn id="1437" dur="3250"/>
                                        <p:tgtEl>
                                          <p:spTgt spid="52"/>
                                        </p:tgtEl>
                                        <p:attrNameLst>
                                          <p:attrName>ppt_x</p:attrName>
                                        </p:attrNameLst>
                                      </p:cBhvr>
                                      <p:tavLst>
                                        <p:tav tm="0">
                                          <p:val>
                                            <p:strVal val="ppt_x"/>
                                          </p:val>
                                        </p:tav>
                                        <p:tav tm="100000">
                                          <p:val>
                                            <p:fltVal val="0.5"/>
                                          </p:val>
                                        </p:tav>
                                      </p:tavLst>
                                    </p:anim>
                                    <p:anim calcmode="lin" valueType="num">
                                      <p:cBhvr>
                                        <p:cTn id="1438" dur="3250"/>
                                        <p:tgtEl>
                                          <p:spTgt spid="52"/>
                                        </p:tgtEl>
                                        <p:attrNameLst>
                                          <p:attrName>ppt_y</p:attrName>
                                        </p:attrNameLst>
                                      </p:cBhvr>
                                      <p:tavLst>
                                        <p:tav tm="0">
                                          <p:val>
                                            <p:strVal val="ppt_y"/>
                                          </p:val>
                                        </p:tav>
                                        <p:tav tm="100000">
                                          <p:val>
                                            <p:fltVal val="0.5"/>
                                          </p:val>
                                        </p:tav>
                                      </p:tavLst>
                                    </p:anim>
                                    <p:set>
                                      <p:cBhvr>
                                        <p:cTn id="1439" dur="1" fill="hold">
                                          <p:stCondLst>
                                            <p:cond delay="3249"/>
                                          </p:stCondLst>
                                        </p:cTn>
                                        <p:tgtEl>
                                          <p:spTgt spid="52"/>
                                        </p:tgtEl>
                                        <p:attrNameLst>
                                          <p:attrName>style.visibility</p:attrName>
                                        </p:attrNameLst>
                                      </p:cBhvr>
                                      <p:to>
                                        <p:strVal val="hidden"/>
                                      </p:to>
                                    </p:set>
                                  </p:childTnLst>
                                </p:cTn>
                              </p:par>
                              <p:par>
                                <p:cTn id="1440" presetID="23" presetClass="exit" presetSubtype="544" fill="hold" grpId="2" nodeType="withEffect">
                                  <p:stCondLst>
                                    <p:cond delay="0"/>
                                  </p:stCondLst>
                                  <p:childTnLst>
                                    <p:anim calcmode="lin" valueType="num">
                                      <p:cBhvr>
                                        <p:cTn id="1441" dur="3250"/>
                                        <p:tgtEl>
                                          <p:spTgt spid="53"/>
                                        </p:tgtEl>
                                        <p:attrNameLst>
                                          <p:attrName>ppt_w</p:attrName>
                                        </p:attrNameLst>
                                      </p:cBhvr>
                                      <p:tavLst>
                                        <p:tav tm="0">
                                          <p:val>
                                            <p:strVal val="ppt_w"/>
                                          </p:val>
                                        </p:tav>
                                        <p:tav tm="100000">
                                          <p:val>
                                            <p:fltVal val="0"/>
                                          </p:val>
                                        </p:tav>
                                      </p:tavLst>
                                    </p:anim>
                                    <p:anim calcmode="lin" valueType="num">
                                      <p:cBhvr>
                                        <p:cTn id="1442" dur="3250"/>
                                        <p:tgtEl>
                                          <p:spTgt spid="53"/>
                                        </p:tgtEl>
                                        <p:attrNameLst>
                                          <p:attrName>ppt_h</p:attrName>
                                        </p:attrNameLst>
                                      </p:cBhvr>
                                      <p:tavLst>
                                        <p:tav tm="0">
                                          <p:val>
                                            <p:strVal val="ppt_h"/>
                                          </p:val>
                                        </p:tav>
                                        <p:tav tm="100000">
                                          <p:val>
                                            <p:fltVal val="0"/>
                                          </p:val>
                                        </p:tav>
                                      </p:tavLst>
                                    </p:anim>
                                    <p:anim calcmode="lin" valueType="num">
                                      <p:cBhvr>
                                        <p:cTn id="1443" dur="3250"/>
                                        <p:tgtEl>
                                          <p:spTgt spid="53"/>
                                        </p:tgtEl>
                                        <p:attrNameLst>
                                          <p:attrName>ppt_x</p:attrName>
                                        </p:attrNameLst>
                                      </p:cBhvr>
                                      <p:tavLst>
                                        <p:tav tm="0">
                                          <p:val>
                                            <p:strVal val="ppt_x"/>
                                          </p:val>
                                        </p:tav>
                                        <p:tav tm="100000">
                                          <p:val>
                                            <p:fltVal val="0.5"/>
                                          </p:val>
                                        </p:tav>
                                      </p:tavLst>
                                    </p:anim>
                                    <p:anim calcmode="lin" valueType="num">
                                      <p:cBhvr>
                                        <p:cTn id="1444" dur="3250"/>
                                        <p:tgtEl>
                                          <p:spTgt spid="53"/>
                                        </p:tgtEl>
                                        <p:attrNameLst>
                                          <p:attrName>ppt_y</p:attrName>
                                        </p:attrNameLst>
                                      </p:cBhvr>
                                      <p:tavLst>
                                        <p:tav tm="0">
                                          <p:val>
                                            <p:strVal val="ppt_y"/>
                                          </p:val>
                                        </p:tav>
                                        <p:tav tm="100000">
                                          <p:val>
                                            <p:fltVal val="0.5"/>
                                          </p:val>
                                        </p:tav>
                                      </p:tavLst>
                                    </p:anim>
                                    <p:set>
                                      <p:cBhvr>
                                        <p:cTn id="1445" dur="1" fill="hold">
                                          <p:stCondLst>
                                            <p:cond delay="3249"/>
                                          </p:stCondLst>
                                        </p:cTn>
                                        <p:tgtEl>
                                          <p:spTgt spid="53"/>
                                        </p:tgtEl>
                                        <p:attrNameLst>
                                          <p:attrName>style.visibility</p:attrName>
                                        </p:attrNameLst>
                                      </p:cBhvr>
                                      <p:to>
                                        <p:strVal val="hidden"/>
                                      </p:to>
                                    </p:set>
                                  </p:childTnLst>
                                </p:cTn>
                              </p:par>
                              <p:par>
                                <p:cTn id="1446" presetID="23" presetClass="exit" presetSubtype="544" fill="hold" grpId="2" nodeType="withEffect">
                                  <p:stCondLst>
                                    <p:cond delay="0"/>
                                  </p:stCondLst>
                                  <p:childTnLst>
                                    <p:anim calcmode="lin" valueType="num">
                                      <p:cBhvr>
                                        <p:cTn id="1447" dur="3250"/>
                                        <p:tgtEl>
                                          <p:spTgt spid="54"/>
                                        </p:tgtEl>
                                        <p:attrNameLst>
                                          <p:attrName>ppt_w</p:attrName>
                                        </p:attrNameLst>
                                      </p:cBhvr>
                                      <p:tavLst>
                                        <p:tav tm="0">
                                          <p:val>
                                            <p:strVal val="ppt_w"/>
                                          </p:val>
                                        </p:tav>
                                        <p:tav tm="100000">
                                          <p:val>
                                            <p:fltVal val="0"/>
                                          </p:val>
                                        </p:tav>
                                      </p:tavLst>
                                    </p:anim>
                                    <p:anim calcmode="lin" valueType="num">
                                      <p:cBhvr>
                                        <p:cTn id="1448" dur="3250"/>
                                        <p:tgtEl>
                                          <p:spTgt spid="54"/>
                                        </p:tgtEl>
                                        <p:attrNameLst>
                                          <p:attrName>ppt_h</p:attrName>
                                        </p:attrNameLst>
                                      </p:cBhvr>
                                      <p:tavLst>
                                        <p:tav tm="0">
                                          <p:val>
                                            <p:strVal val="ppt_h"/>
                                          </p:val>
                                        </p:tav>
                                        <p:tav tm="100000">
                                          <p:val>
                                            <p:fltVal val="0"/>
                                          </p:val>
                                        </p:tav>
                                      </p:tavLst>
                                    </p:anim>
                                    <p:anim calcmode="lin" valueType="num">
                                      <p:cBhvr>
                                        <p:cTn id="1449" dur="3250"/>
                                        <p:tgtEl>
                                          <p:spTgt spid="54"/>
                                        </p:tgtEl>
                                        <p:attrNameLst>
                                          <p:attrName>ppt_x</p:attrName>
                                        </p:attrNameLst>
                                      </p:cBhvr>
                                      <p:tavLst>
                                        <p:tav tm="0">
                                          <p:val>
                                            <p:strVal val="ppt_x"/>
                                          </p:val>
                                        </p:tav>
                                        <p:tav tm="100000">
                                          <p:val>
                                            <p:fltVal val="0.5"/>
                                          </p:val>
                                        </p:tav>
                                      </p:tavLst>
                                    </p:anim>
                                    <p:anim calcmode="lin" valueType="num">
                                      <p:cBhvr>
                                        <p:cTn id="1450" dur="3250"/>
                                        <p:tgtEl>
                                          <p:spTgt spid="54"/>
                                        </p:tgtEl>
                                        <p:attrNameLst>
                                          <p:attrName>ppt_y</p:attrName>
                                        </p:attrNameLst>
                                      </p:cBhvr>
                                      <p:tavLst>
                                        <p:tav tm="0">
                                          <p:val>
                                            <p:strVal val="ppt_y"/>
                                          </p:val>
                                        </p:tav>
                                        <p:tav tm="100000">
                                          <p:val>
                                            <p:fltVal val="0.5"/>
                                          </p:val>
                                        </p:tav>
                                      </p:tavLst>
                                    </p:anim>
                                    <p:set>
                                      <p:cBhvr>
                                        <p:cTn id="1451" dur="1" fill="hold">
                                          <p:stCondLst>
                                            <p:cond delay="3249"/>
                                          </p:stCondLst>
                                        </p:cTn>
                                        <p:tgtEl>
                                          <p:spTgt spid="54"/>
                                        </p:tgtEl>
                                        <p:attrNameLst>
                                          <p:attrName>style.visibility</p:attrName>
                                        </p:attrNameLst>
                                      </p:cBhvr>
                                      <p:to>
                                        <p:strVal val="hidden"/>
                                      </p:to>
                                    </p:set>
                                  </p:childTnLst>
                                </p:cTn>
                              </p:par>
                              <p:par>
                                <p:cTn id="1452" presetID="23" presetClass="exit" presetSubtype="544" fill="hold" grpId="2" nodeType="withEffect">
                                  <p:stCondLst>
                                    <p:cond delay="0"/>
                                  </p:stCondLst>
                                  <p:childTnLst>
                                    <p:anim calcmode="lin" valueType="num">
                                      <p:cBhvr>
                                        <p:cTn id="1453" dur="3250"/>
                                        <p:tgtEl>
                                          <p:spTgt spid="55"/>
                                        </p:tgtEl>
                                        <p:attrNameLst>
                                          <p:attrName>ppt_w</p:attrName>
                                        </p:attrNameLst>
                                      </p:cBhvr>
                                      <p:tavLst>
                                        <p:tav tm="0">
                                          <p:val>
                                            <p:strVal val="ppt_w"/>
                                          </p:val>
                                        </p:tav>
                                        <p:tav tm="100000">
                                          <p:val>
                                            <p:fltVal val="0"/>
                                          </p:val>
                                        </p:tav>
                                      </p:tavLst>
                                    </p:anim>
                                    <p:anim calcmode="lin" valueType="num">
                                      <p:cBhvr>
                                        <p:cTn id="1454" dur="3250"/>
                                        <p:tgtEl>
                                          <p:spTgt spid="55"/>
                                        </p:tgtEl>
                                        <p:attrNameLst>
                                          <p:attrName>ppt_h</p:attrName>
                                        </p:attrNameLst>
                                      </p:cBhvr>
                                      <p:tavLst>
                                        <p:tav tm="0">
                                          <p:val>
                                            <p:strVal val="ppt_h"/>
                                          </p:val>
                                        </p:tav>
                                        <p:tav tm="100000">
                                          <p:val>
                                            <p:fltVal val="0"/>
                                          </p:val>
                                        </p:tav>
                                      </p:tavLst>
                                    </p:anim>
                                    <p:anim calcmode="lin" valueType="num">
                                      <p:cBhvr>
                                        <p:cTn id="1455" dur="3250"/>
                                        <p:tgtEl>
                                          <p:spTgt spid="55"/>
                                        </p:tgtEl>
                                        <p:attrNameLst>
                                          <p:attrName>ppt_x</p:attrName>
                                        </p:attrNameLst>
                                      </p:cBhvr>
                                      <p:tavLst>
                                        <p:tav tm="0">
                                          <p:val>
                                            <p:strVal val="ppt_x"/>
                                          </p:val>
                                        </p:tav>
                                        <p:tav tm="100000">
                                          <p:val>
                                            <p:fltVal val="0.5"/>
                                          </p:val>
                                        </p:tav>
                                      </p:tavLst>
                                    </p:anim>
                                    <p:anim calcmode="lin" valueType="num">
                                      <p:cBhvr>
                                        <p:cTn id="1456" dur="3250"/>
                                        <p:tgtEl>
                                          <p:spTgt spid="55"/>
                                        </p:tgtEl>
                                        <p:attrNameLst>
                                          <p:attrName>ppt_y</p:attrName>
                                        </p:attrNameLst>
                                      </p:cBhvr>
                                      <p:tavLst>
                                        <p:tav tm="0">
                                          <p:val>
                                            <p:strVal val="ppt_y"/>
                                          </p:val>
                                        </p:tav>
                                        <p:tav tm="100000">
                                          <p:val>
                                            <p:fltVal val="0.5"/>
                                          </p:val>
                                        </p:tav>
                                      </p:tavLst>
                                    </p:anim>
                                    <p:set>
                                      <p:cBhvr>
                                        <p:cTn id="1457" dur="1" fill="hold">
                                          <p:stCondLst>
                                            <p:cond delay="3249"/>
                                          </p:stCondLst>
                                        </p:cTn>
                                        <p:tgtEl>
                                          <p:spTgt spid="55"/>
                                        </p:tgtEl>
                                        <p:attrNameLst>
                                          <p:attrName>style.visibility</p:attrName>
                                        </p:attrNameLst>
                                      </p:cBhvr>
                                      <p:to>
                                        <p:strVal val="hidden"/>
                                      </p:to>
                                    </p:set>
                                  </p:childTnLst>
                                </p:cTn>
                              </p:par>
                              <p:par>
                                <p:cTn id="1458" presetID="23" presetClass="exit" presetSubtype="544" fill="hold" grpId="2" nodeType="withEffect">
                                  <p:stCondLst>
                                    <p:cond delay="0"/>
                                  </p:stCondLst>
                                  <p:childTnLst>
                                    <p:anim calcmode="lin" valueType="num">
                                      <p:cBhvr>
                                        <p:cTn id="1459" dur="3250"/>
                                        <p:tgtEl>
                                          <p:spTgt spid="56"/>
                                        </p:tgtEl>
                                        <p:attrNameLst>
                                          <p:attrName>ppt_w</p:attrName>
                                        </p:attrNameLst>
                                      </p:cBhvr>
                                      <p:tavLst>
                                        <p:tav tm="0">
                                          <p:val>
                                            <p:strVal val="ppt_w"/>
                                          </p:val>
                                        </p:tav>
                                        <p:tav tm="100000">
                                          <p:val>
                                            <p:fltVal val="0"/>
                                          </p:val>
                                        </p:tav>
                                      </p:tavLst>
                                    </p:anim>
                                    <p:anim calcmode="lin" valueType="num">
                                      <p:cBhvr>
                                        <p:cTn id="1460" dur="3250"/>
                                        <p:tgtEl>
                                          <p:spTgt spid="56"/>
                                        </p:tgtEl>
                                        <p:attrNameLst>
                                          <p:attrName>ppt_h</p:attrName>
                                        </p:attrNameLst>
                                      </p:cBhvr>
                                      <p:tavLst>
                                        <p:tav tm="0">
                                          <p:val>
                                            <p:strVal val="ppt_h"/>
                                          </p:val>
                                        </p:tav>
                                        <p:tav tm="100000">
                                          <p:val>
                                            <p:fltVal val="0"/>
                                          </p:val>
                                        </p:tav>
                                      </p:tavLst>
                                    </p:anim>
                                    <p:anim calcmode="lin" valueType="num">
                                      <p:cBhvr>
                                        <p:cTn id="1461" dur="3250"/>
                                        <p:tgtEl>
                                          <p:spTgt spid="56"/>
                                        </p:tgtEl>
                                        <p:attrNameLst>
                                          <p:attrName>ppt_x</p:attrName>
                                        </p:attrNameLst>
                                      </p:cBhvr>
                                      <p:tavLst>
                                        <p:tav tm="0">
                                          <p:val>
                                            <p:strVal val="ppt_x"/>
                                          </p:val>
                                        </p:tav>
                                        <p:tav tm="100000">
                                          <p:val>
                                            <p:fltVal val="0.5"/>
                                          </p:val>
                                        </p:tav>
                                      </p:tavLst>
                                    </p:anim>
                                    <p:anim calcmode="lin" valueType="num">
                                      <p:cBhvr>
                                        <p:cTn id="1462" dur="3250"/>
                                        <p:tgtEl>
                                          <p:spTgt spid="56"/>
                                        </p:tgtEl>
                                        <p:attrNameLst>
                                          <p:attrName>ppt_y</p:attrName>
                                        </p:attrNameLst>
                                      </p:cBhvr>
                                      <p:tavLst>
                                        <p:tav tm="0">
                                          <p:val>
                                            <p:strVal val="ppt_y"/>
                                          </p:val>
                                        </p:tav>
                                        <p:tav tm="100000">
                                          <p:val>
                                            <p:fltVal val="0.5"/>
                                          </p:val>
                                        </p:tav>
                                      </p:tavLst>
                                    </p:anim>
                                    <p:set>
                                      <p:cBhvr>
                                        <p:cTn id="1463" dur="1" fill="hold">
                                          <p:stCondLst>
                                            <p:cond delay="3249"/>
                                          </p:stCondLst>
                                        </p:cTn>
                                        <p:tgtEl>
                                          <p:spTgt spid="56"/>
                                        </p:tgtEl>
                                        <p:attrNameLst>
                                          <p:attrName>style.visibility</p:attrName>
                                        </p:attrNameLst>
                                      </p:cBhvr>
                                      <p:to>
                                        <p:strVal val="hidden"/>
                                      </p:to>
                                    </p:set>
                                  </p:childTnLst>
                                </p:cTn>
                              </p:par>
                              <p:par>
                                <p:cTn id="1464" presetID="23" presetClass="exit" presetSubtype="544" fill="hold" grpId="2" nodeType="withEffect">
                                  <p:stCondLst>
                                    <p:cond delay="0"/>
                                  </p:stCondLst>
                                  <p:childTnLst>
                                    <p:anim calcmode="lin" valueType="num">
                                      <p:cBhvr>
                                        <p:cTn id="1465" dur="3250"/>
                                        <p:tgtEl>
                                          <p:spTgt spid="57"/>
                                        </p:tgtEl>
                                        <p:attrNameLst>
                                          <p:attrName>ppt_w</p:attrName>
                                        </p:attrNameLst>
                                      </p:cBhvr>
                                      <p:tavLst>
                                        <p:tav tm="0">
                                          <p:val>
                                            <p:strVal val="ppt_w"/>
                                          </p:val>
                                        </p:tav>
                                        <p:tav tm="100000">
                                          <p:val>
                                            <p:fltVal val="0"/>
                                          </p:val>
                                        </p:tav>
                                      </p:tavLst>
                                    </p:anim>
                                    <p:anim calcmode="lin" valueType="num">
                                      <p:cBhvr>
                                        <p:cTn id="1466" dur="3250"/>
                                        <p:tgtEl>
                                          <p:spTgt spid="57"/>
                                        </p:tgtEl>
                                        <p:attrNameLst>
                                          <p:attrName>ppt_h</p:attrName>
                                        </p:attrNameLst>
                                      </p:cBhvr>
                                      <p:tavLst>
                                        <p:tav tm="0">
                                          <p:val>
                                            <p:strVal val="ppt_h"/>
                                          </p:val>
                                        </p:tav>
                                        <p:tav tm="100000">
                                          <p:val>
                                            <p:fltVal val="0"/>
                                          </p:val>
                                        </p:tav>
                                      </p:tavLst>
                                    </p:anim>
                                    <p:anim calcmode="lin" valueType="num">
                                      <p:cBhvr>
                                        <p:cTn id="1467" dur="3250"/>
                                        <p:tgtEl>
                                          <p:spTgt spid="57"/>
                                        </p:tgtEl>
                                        <p:attrNameLst>
                                          <p:attrName>ppt_x</p:attrName>
                                        </p:attrNameLst>
                                      </p:cBhvr>
                                      <p:tavLst>
                                        <p:tav tm="0">
                                          <p:val>
                                            <p:strVal val="ppt_x"/>
                                          </p:val>
                                        </p:tav>
                                        <p:tav tm="100000">
                                          <p:val>
                                            <p:fltVal val="0.5"/>
                                          </p:val>
                                        </p:tav>
                                      </p:tavLst>
                                    </p:anim>
                                    <p:anim calcmode="lin" valueType="num">
                                      <p:cBhvr>
                                        <p:cTn id="1468" dur="3250"/>
                                        <p:tgtEl>
                                          <p:spTgt spid="57"/>
                                        </p:tgtEl>
                                        <p:attrNameLst>
                                          <p:attrName>ppt_y</p:attrName>
                                        </p:attrNameLst>
                                      </p:cBhvr>
                                      <p:tavLst>
                                        <p:tav tm="0">
                                          <p:val>
                                            <p:strVal val="ppt_y"/>
                                          </p:val>
                                        </p:tav>
                                        <p:tav tm="100000">
                                          <p:val>
                                            <p:fltVal val="0.5"/>
                                          </p:val>
                                        </p:tav>
                                      </p:tavLst>
                                    </p:anim>
                                    <p:set>
                                      <p:cBhvr>
                                        <p:cTn id="1469" dur="1" fill="hold">
                                          <p:stCondLst>
                                            <p:cond delay="3249"/>
                                          </p:stCondLst>
                                        </p:cTn>
                                        <p:tgtEl>
                                          <p:spTgt spid="57"/>
                                        </p:tgtEl>
                                        <p:attrNameLst>
                                          <p:attrName>style.visibility</p:attrName>
                                        </p:attrNameLst>
                                      </p:cBhvr>
                                      <p:to>
                                        <p:strVal val="hidden"/>
                                      </p:to>
                                    </p:set>
                                  </p:childTnLst>
                                </p:cTn>
                              </p:par>
                              <p:par>
                                <p:cTn id="1470" presetID="23" presetClass="exit" presetSubtype="544" fill="hold" grpId="2" nodeType="withEffect">
                                  <p:stCondLst>
                                    <p:cond delay="0"/>
                                  </p:stCondLst>
                                  <p:childTnLst>
                                    <p:anim calcmode="lin" valueType="num">
                                      <p:cBhvr>
                                        <p:cTn id="1471" dur="3250"/>
                                        <p:tgtEl>
                                          <p:spTgt spid="58"/>
                                        </p:tgtEl>
                                        <p:attrNameLst>
                                          <p:attrName>ppt_w</p:attrName>
                                        </p:attrNameLst>
                                      </p:cBhvr>
                                      <p:tavLst>
                                        <p:tav tm="0">
                                          <p:val>
                                            <p:strVal val="ppt_w"/>
                                          </p:val>
                                        </p:tav>
                                        <p:tav tm="100000">
                                          <p:val>
                                            <p:fltVal val="0"/>
                                          </p:val>
                                        </p:tav>
                                      </p:tavLst>
                                    </p:anim>
                                    <p:anim calcmode="lin" valueType="num">
                                      <p:cBhvr>
                                        <p:cTn id="1472" dur="3250"/>
                                        <p:tgtEl>
                                          <p:spTgt spid="58"/>
                                        </p:tgtEl>
                                        <p:attrNameLst>
                                          <p:attrName>ppt_h</p:attrName>
                                        </p:attrNameLst>
                                      </p:cBhvr>
                                      <p:tavLst>
                                        <p:tav tm="0">
                                          <p:val>
                                            <p:strVal val="ppt_h"/>
                                          </p:val>
                                        </p:tav>
                                        <p:tav tm="100000">
                                          <p:val>
                                            <p:fltVal val="0"/>
                                          </p:val>
                                        </p:tav>
                                      </p:tavLst>
                                    </p:anim>
                                    <p:anim calcmode="lin" valueType="num">
                                      <p:cBhvr>
                                        <p:cTn id="1473" dur="3250"/>
                                        <p:tgtEl>
                                          <p:spTgt spid="58"/>
                                        </p:tgtEl>
                                        <p:attrNameLst>
                                          <p:attrName>ppt_x</p:attrName>
                                        </p:attrNameLst>
                                      </p:cBhvr>
                                      <p:tavLst>
                                        <p:tav tm="0">
                                          <p:val>
                                            <p:strVal val="ppt_x"/>
                                          </p:val>
                                        </p:tav>
                                        <p:tav tm="100000">
                                          <p:val>
                                            <p:fltVal val="0.5"/>
                                          </p:val>
                                        </p:tav>
                                      </p:tavLst>
                                    </p:anim>
                                    <p:anim calcmode="lin" valueType="num">
                                      <p:cBhvr>
                                        <p:cTn id="1474" dur="3250"/>
                                        <p:tgtEl>
                                          <p:spTgt spid="58"/>
                                        </p:tgtEl>
                                        <p:attrNameLst>
                                          <p:attrName>ppt_y</p:attrName>
                                        </p:attrNameLst>
                                      </p:cBhvr>
                                      <p:tavLst>
                                        <p:tav tm="0">
                                          <p:val>
                                            <p:strVal val="ppt_y"/>
                                          </p:val>
                                        </p:tav>
                                        <p:tav tm="100000">
                                          <p:val>
                                            <p:fltVal val="0.5"/>
                                          </p:val>
                                        </p:tav>
                                      </p:tavLst>
                                    </p:anim>
                                    <p:set>
                                      <p:cBhvr>
                                        <p:cTn id="1475" dur="1" fill="hold">
                                          <p:stCondLst>
                                            <p:cond delay="3249"/>
                                          </p:stCondLst>
                                        </p:cTn>
                                        <p:tgtEl>
                                          <p:spTgt spid="58"/>
                                        </p:tgtEl>
                                        <p:attrNameLst>
                                          <p:attrName>style.visibility</p:attrName>
                                        </p:attrNameLst>
                                      </p:cBhvr>
                                      <p:to>
                                        <p:strVal val="hidden"/>
                                      </p:to>
                                    </p:set>
                                  </p:childTnLst>
                                </p:cTn>
                              </p:par>
                              <p:par>
                                <p:cTn id="1476" presetID="23" presetClass="exit" presetSubtype="544" fill="hold" grpId="2" nodeType="withEffect">
                                  <p:stCondLst>
                                    <p:cond delay="0"/>
                                  </p:stCondLst>
                                  <p:childTnLst>
                                    <p:anim calcmode="lin" valueType="num">
                                      <p:cBhvr>
                                        <p:cTn id="1477" dur="3250"/>
                                        <p:tgtEl>
                                          <p:spTgt spid="59"/>
                                        </p:tgtEl>
                                        <p:attrNameLst>
                                          <p:attrName>ppt_w</p:attrName>
                                        </p:attrNameLst>
                                      </p:cBhvr>
                                      <p:tavLst>
                                        <p:tav tm="0">
                                          <p:val>
                                            <p:strVal val="ppt_w"/>
                                          </p:val>
                                        </p:tav>
                                        <p:tav tm="100000">
                                          <p:val>
                                            <p:fltVal val="0"/>
                                          </p:val>
                                        </p:tav>
                                      </p:tavLst>
                                    </p:anim>
                                    <p:anim calcmode="lin" valueType="num">
                                      <p:cBhvr>
                                        <p:cTn id="1478" dur="3250"/>
                                        <p:tgtEl>
                                          <p:spTgt spid="59"/>
                                        </p:tgtEl>
                                        <p:attrNameLst>
                                          <p:attrName>ppt_h</p:attrName>
                                        </p:attrNameLst>
                                      </p:cBhvr>
                                      <p:tavLst>
                                        <p:tav tm="0">
                                          <p:val>
                                            <p:strVal val="ppt_h"/>
                                          </p:val>
                                        </p:tav>
                                        <p:tav tm="100000">
                                          <p:val>
                                            <p:fltVal val="0"/>
                                          </p:val>
                                        </p:tav>
                                      </p:tavLst>
                                    </p:anim>
                                    <p:anim calcmode="lin" valueType="num">
                                      <p:cBhvr>
                                        <p:cTn id="1479" dur="3250"/>
                                        <p:tgtEl>
                                          <p:spTgt spid="59"/>
                                        </p:tgtEl>
                                        <p:attrNameLst>
                                          <p:attrName>ppt_x</p:attrName>
                                        </p:attrNameLst>
                                      </p:cBhvr>
                                      <p:tavLst>
                                        <p:tav tm="0">
                                          <p:val>
                                            <p:strVal val="ppt_x"/>
                                          </p:val>
                                        </p:tav>
                                        <p:tav tm="100000">
                                          <p:val>
                                            <p:fltVal val="0.5"/>
                                          </p:val>
                                        </p:tav>
                                      </p:tavLst>
                                    </p:anim>
                                    <p:anim calcmode="lin" valueType="num">
                                      <p:cBhvr>
                                        <p:cTn id="1480" dur="3250"/>
                                        <p:tgtEl>
                                          <p:spTgt spid="59"/>
                                        </p:tgtEl>
                                        <p:attrNameLst>
                                          <p:attrName>ppt_y</p:attrName>
                                        </p:attrNameLst>
                                      </p:cBhvr>
                                      <p:tavLst>
                                        <p:tav tm="0">
                                          <p:val>
                                            <p:strVal val="ppt_y"/>
                                          </p:val>
                                        </p:tav>
                                        <p:tav tm="100000">
                                          <p:val>
                                            <p:fltVal val="0.5"/>
                                          </p:val>
                                        </p:tav>
                                      </p:tavLst>
                                    </p:anim>
                                    <p:set>
                                      <p:cBhvr>
                                        <p:cTn id="1481" dur="1" fill="hold">
                                          <p:stCondLst>
                                            <p:cond delay="3249"/>
                                          </p:stCondLst>
                                        </p:cTn>
                                        <p:tgtEl>
                                          <p:spTgt spid="59"/>
                                        </p:tgtEl>
                                        <p:attrNameLst>
                                          <p:attrName>style.visibility</p:attrName>
                                        </p:attrNameLst>
                                      </p:cBhvr>
                                      <p:to>
                                        <p:strVal val="hidden"/>
                                      </p:to>
                                    </p:set>
                                  </p:childTnLst>
                                </p:cTn>
                              </p:par>
                              <p:par>
                                <p:cTn id="1482" presetID="23" presetClass="exit" presetSubtype="544" fill="hold" grpId="2" nodeType="withEffect">
                                  <p:stCondLst>
                                    <p:cond delay="0"/>
                                  </p:stCondLst>
                                  <p:childTnLst>
                                    <p:anim calcmode="lin" valueType="num">
                                      <p:cBhvr>
                                        <p:cTn id="1483" dur="3250"/>
                                        <p:tgtEl>
                                          <p:spTgt spid="60"/>
                                        </p:tgtEl>
                                        <p:attrNameLst>
                                          <p:attrName>ppt_w</p:attrName>
                                        </p:attrNameLst>
                                      </p:cBhvr>
                                      <p:tavLst>
                                        <p:tav tm="0">
                                          <p:val>
                                            <p:strVal val="ppt_w"/>
                                          </p:val>
                                        </p:tav>
                                        <p:tav tm="100000">
                                          <p:val>
                                            <p:fltVal val="0"/>
                                          </p:val>
                                        </p:tav>
                                      </p:tavLst>
                                    </p:anim>
                                    <p:anim calcmode="lin" valueType="num">
                                      <p:cBhvr>
                                        <p:cTn id="1484" dur="3250"/>
                                        <p:tgtEl>
                                          <p:spTgt spid="60"/>
                                        </p:tgtEl>
                                        <p:attrNameLst>
                                          <p:attrName>ppt_h</p:attrName>
                                        </p:attrNameLst>
                                      </p:cBhvr>
                                      <p:tavLst>
                                        <p:tav tm="0">
                                          <p:val>
                                            <p:strVal val="ppt_h"/>
                                          </p:val>
                                        </p:tav>
                                        <p:tav tm="100000">
                                          <p:val>
                                            <p:fltVal val="0"/>
                                          </p:val>
                                        </p:tav>
                                      </p:tavLst>
                                    </p:anim>
                                    <p:anim calcmode="lin" valueType="num">
                                      <p:cBhvr>
                                        <p:cTn id="1485" dur="3250"/>
                                        <p:tgtEl>
                                          <p:spTgt spid="60"/>
                                        </p:tgtEl>
                                        <p:attrNameLst>
                                          <p:attrName>ppt_x</p:attrName>
                                        </p:attrNameLst>
                                      </p:cBhvr>
                                      <p:tavLst>
                                        <p:tav tm="0">
                                          <p:val>
                                            <p:strVal val="ppt_x"/>
                                          </p:val>
                                        </p:tav>
                                        <p:tav tm="100000">
                                          <p:val>
                                            <p:fltVal val="0.5"/>
                                          </p:val>
                                        </p:tav>
                                      </p:tavLst>
                                    </p:anim>
                                    <p:anim calcmode="lin" valueType="num">
                                      <p:cBhvr>
                                        <p:cTn id="1486" dur="3250"/>
                                        <p:tgtEl>
                                          <p:spTgt spid="60"/>
                                        </p:tgtEl>
                                        <p:attrNameLst>
                                          <p:attrName>ppt_y</p:attrName>
                                        </p:attrNameLst>
                                      </p:cBhvr>
                                      <p:tavLst>
                                        <p:tav tm="0">
                                          <p:val>
                                            <p:strVal val="ppt_y"/>
                                          </p:val>
                                        </p:tav>
                                        <p:tav tm="100000">
                                          <p:val>
                                            <p:fltVal val="0.5"/>
                                          </p:val>
                                        </p:tav>
                                      </p:tavLst>
                                    </p:anim>
                                    <p:set>
                                      <p:cBhvr>
                                        <p:cTn id="1487" dur="1" fill="hold">
                                          <p:stCondLst>
                                            <p:cond delay="3249"/>
                                          </p:stCondLst>
                                        </p:cTn>
                                        <p:tgtEl>
                                          <p:spTgt spid="60"/>
                                        </p:tgtEl>
                                        <p:attrNameLst>
                                          <p:attrName>style.visibility</p:attrName>
                                        </p:attrNameLst>
                                      </p:cBhvr>
                                      <p:to>
                                        <p:strVal val="hidden"/>
                                      </p:to>
                                    </p:set>
                                  </p:childTnLst>
                                </p:cTn>
                              </p:par>
                              <p:par>
                                <p:cTn id="1488" presetID="23" presetClass="exit" presetSubtype="544" fill="hold" grpId="2" nodeType="withEffect">
                                  <p:stCondLst>
                                    <p:cond delay="0"/>
                                  </p:stCondLst>
                                  <p:childTnLst>
                                    <p:anim calcmode="lin" valueType="num">
                                      <p:cBhvr>
                                        <p:cTn id="1489" dur="3250"/>
                                        <p:tgtEl>
                                          <p:spTgt spid="61"/>
                                        </p:tgtEl>
                                        <p:attrNameLst>
                                          <p:attrName>ppt_w</p:attrName>
                                        </p:attrNameLst>
                                      </p:cBhvr>
                                      <p:tavLst>
                                        <p:tav tm="0">
                                          <p:val>
                                            <p:strVal val="ppt_w"/>
                                          </p:val>
                                        </p:tav>
                                        <p:tav tm="100000">
                                          <p:val>
                                            <p:fltVal val="0"/>
                                          </p:val>
                                        </p:tav>
                                      </p:tavLst>
                                    </p:anim>
                                    <p:anim calcmode="lin" valueType="num">
                                      <p:cBhvr>
                                        <p:cTn id="1490" dur="3250"/>
                                        <p:tgtEl>
                                          <p:spTgt spid="61"/>
                                        </p:tgtEl>
                                        <p:attrNameLst>
                                          <p:attrName>ppt_h</p:attrName>
                                        </p:attrNameLst>
                                      </p:cBhvr>
                                      <p:tavLst>
                                        <p:tav tm="0">
                                          <p:val>
                                            <p:strVal val="ppt_h"/>
                                          </p:val>
                                        </p:tav>
                                        <p:tav tm="100000">
                                          <p:val>
                                            <p:fltVal val="0"/>
                                          </p:val>
                                        </p:tav>
                                      </p:tavLst>
                                    </p:anim>
                                    <p:anim calcmode="lin" valueType="num">
                                      <p:cBhvr>
                                        <p:cTn id="1491" dur="3250"/>
                                        <p:tgtEl>
                                          <p:spTgt spid="61"/>
                                        </p:tgtEl>
                                        <p:attrNameLst>
                                          <p:attrName>ppt_x</p:attrName>
                                        </p:attrNameLst>
                                      </p:cBhvr>
                                      <p:tavLst>
                                        <p:tav tm="0">
                                          <p:val>
                                            <p:strVal val="ppt_x"/>
                                          </p:val>
                                        </p:tav>
                                        <p:tav tm="100000">
                                          <p:val>
                                            <p:fltVal val="0.5"/>
                                          </p:val>
                                        </p:tav>
                                      </p:tavLst>
                                    </p:anim>
                                    <p:anim calcmode="lin" valueType="num">
                                      <p:cBhvr>
                                        <p:cTn id="1492" dur="3250"/>
                                        <p:tgtEl>
                                          <p:spTgt spid="61"/>
                                        </p:tgtEl>
                                        <p:attrNameLst>
                                          <p:attrName>ppt_y</p:attrName>
                                        </p:attrNameLst>
                                      </p:cBhvr>
                                      <p:tavLst>
                                        <p:tav tm="0">
                                          <p:val>
                                            <p:strVal val="ppt_y"/>
                                          </p:val>
                                        </p:tav>
                                        <p:tav tm="100000">
                                          <p:val>
                                            <p:fltVal val="0.5"/>
                                          </p:val>
                                        </p:tav>
                                      </p:tavLst>
                                    </p:anim>
                                    <p:set>
                                      <p:cBhvr>
                                        <p:cTn id="1493" dur="1" fill="hold">
                                          <p:stCondLst>
                                            <p:cond delay="3249"/>
                                          </p:stCondLst>
                                        </p:cTn>
                                        <p:tgtEl>
                                          <p:spTgt spid="61"/>
                                        </p:tgtEl>
                                        <p:attrNameLst>
                                          <p:attrName>style.visibility</p:attrName>
                                        </p:attrNameLst>
                                      </p:cBhvr>
                                      <p:to>
                                        <p:strVal val="hidden"/>
                                      </p:to>
                                    </p:set>
                                  </p:childTnLst>
                                </p:cTn>
                              </p:par>
                              <p:par>
                                <p:cTn id="1494" presetID="23" presetClass="exit" presetSubtype="544" fill="hold" grpId="2" nodeType="withEffect">
                                  <p:stCondLst>
                                    <p:cond delay="0"/>
                                  </p:stCondLst>
                                  <p:childTnLst>
                                    <p:anim calcmode="lin" valueType="num">
                                      <p:cBhvr>
                                        <p:cTn id="1495" dur="3250"/>
                                        <p:tgtEl>
                                          <p:spTgt spid="62"/>
                                        </p:tgtEl>
                                        <p:attrNameLst>
                                          <p:attrName>ppt_w</p:attrName>
                                        </p:attrNameLst>
                                      </p:cBhvr>
                                      <p:tavLst>
                                        <p:tav tm="0">
                                          <p:val>
                                            <p:strVal val="ppt_w"/>
                                          </p:val>
                                        </p:tav>
                                        <p:tav tm="100000">
                                          <p:val>
                                            <p:fltVal val="0"/>
                                          </p:val>
                                        </p:tav>
                                      </p:tavLst>
                                    </p:anim>
                                    <p:anim calcmode="lin" valueType="num">
                                      <p:cBhvr>
                                        <p:cTn id="1496" dur="3250"/>
                                        <p:tgtEl>
                                          <p:spTgt spid="62"/>
                                        </p:tgtEl>
                                        <p:attrNameLst>
                                          <p:attrName>ppt_h</p:attrName>
                                        </p:attrNameLst>
                                      </p:cBhvr>
                                      <p:tavLst>
                                        <p:tav tm="0">
                                          <p:val>
                                            <p:strVal val="ppt_h"/>
                                          </p:val>
                                        </p:tav>
                                        <p:tav tm="100000">
                                          <p:val>
                                            <p:fltVal val="0"/>
                                          </p:val>
                                        </p:tav>
                                      </p:tavLst>
                                    </p:anim>
                                    <p:anim calcmode="lin" valueType="num">
                                      <p:cBhvr>
                                        <p:cTn id="1497" dur="3250"/>
                                        <p:tgtEl>
                                          <p:spTgt spid="62"/>
                                        </p:tgtEl>
                                        <p:attrNameLst>
                                          <p:attrName>ppt_x</p:attrName>
                                        </p:attrNameLst>
                                      </p:cBhvr>
                                      <p:tavLst>
                                        <p:tav tm="0">
                                          <p:val>
                                            <p:strVal val="ppt_x"/>
                                          </p:val>
                                        </p:tav>
                                        <p:tav tm="100000">
                                          <p:val>
                                            <p:fltVal val="0.5"/>
                                          </p:val>
                                        </p:tav>
                                      </p:tavLst>
                                    </p:anim>
                                    <p:anim calcmode="lin" valueType="num">
                                      <p:cBhvr>
                                        <p:cTn id="1498" dur="3250"/>
                                        <p:tgtEl>
                                          <p:spTgt spid="62"/>
                                        </p:tgtEl>
                                        <p:attrNameLst>
                                          <p:attrName>ppt_y</p:attrName>
                                        </p:attrNameLst>
                                      </p:cBhvr>
                                      <p:tavLst>
                                        <p:tav tm="0">
                                          <p:val>
                                            <p:strVal val="ppt_y"/>
                                          </p:val>
                                        </p:tav>
                                        <p:tav tm="100000">
                                          <p:val>
                                            <p:fltVal val="0.5"/>
                                          </p:val>
                                        </p:tav>
                                      </p:tavLst>
                                    </p:anim>
                                    <p:set>
                                      <p:cBhvr>
                                        <p:cTn id="1499" dur="1" fill="hold">
                                          <p:stCondLst>
                                            <p:cond delay="3249"/>
                                          </p:stCondLst>
                                        </p:cTn>
                                        <p:tgtEl>
                                          <p:spTgt spid="62"/>
                                        </p:tgtEl>
                                        <p:attrNameLst>
                                          <p:attrName>style.visibility</p:attrName>
                                        </p:attrNameLst>
                                      </p:cBhvr>
                                      <p:to>
                                        <p:strVal val="hidden"/>
                                      </p:to>
                                    </p:set>
                                  </p:childTnLst>
                                </p:cTn>
                              </p:par>
                              <p:par>
                                <p:cTn id="1500" presetID="23" presetClass="exit" presetSubtype="544" fill="hold" grpId="2" nodeType="withEffect">
                                  <p:stCondLst>
                                    <p:cond delay="0"/>
                                  </p:stCondLst>
                                  <p:childTnLst>
                                    <p:anim calcmode="lin" valueType="num">
                                      <p:cBhvr>
                                        <p:cTn id="1501" dur="3250"/>
                                        <p:tgtEl>
                                          <p:spTgt spid="63"/>
                                        </p:tgtEl>
                                        <p:attrNameLst>
                                          <p:attrName>ppt_w</p:attrName>
                                        </p:attrNameLst>
                                      </p:cBhvr>
                                      <p:tavLst>
                                        <p:tav tm="0">
                                          <p:val>
                                            <p:strVal val="ppt_w"/>
                                          </p:val>
                                        </p:tav>
                                        <p:tav tm="100000">
                                          <p:val>
                                            <p:fltVal val="0"/>
                                          </p:val>
                                        </p:tav>
                                      </p:tavLst>
                                    </p:anim>
                                    <p:anim calcmode="lin" valueType="num">
                                      <p:cBhvr>
                                        <p:cTn id="1502" dur="3250"/>
                                        <p:tgtEl>
                                          <p:spTgt spid="63"/>
                                        </p:tgtEl>
                                        <p:attrNameLst>
                                          <p:attrName>ppt_h</p:attrName>
                                        </p:attrNameLst>
                                      </p:cBhvr>
                                      <p:tavLst>
                                        <p:tav tm="0">
                                          <p:val>
                                            <p:strVal val="ppt_h"/>
                                          </p:val>
                                        </p:tav>
                                        <p:tav tm="100000">
                                          <p:val>
                                            <p:fltVal val="0"/>
                                          </p:val>
                                        </p:tav>
                                      </p:tavLst>
                                    </p:anim>
                                    <p:anim calcmode="lin" valueType="num">
                                      <p:cBhvr>
                                        <p:cTn id="1503" dur="3250"/>
                                        <p:tgtEl>
                                          <p:spTgt spid="63"/>
                                        </p:tgtEl>
                                        <p:attrNameLst>
                                          <p:attrName>ppt_x</p:attrName>
                                        </p:attrNameLst>
                                      </p:cBhvr>
                                      <p:tavLst>
                                        <p:tav tm="0">
                                          <p:val>
                                            <p:strVal val="ppt_x"/>
                                          </p:val>
                                        </p:tav>
                                        <p:tav tm="100000">
                                          <p:val>
                                            <p:fltVal val="0.5"/>
                                          </p:val>
                                        </p:tav>
                                      </p:tavLst>
                                    </p:anim>
                                    <p:anim calcmode="lin" valueType="num">
                                      <p:cBhvr>
                                        <p:cTn id="1504" dur="3250"/>
                                        <p:tgtEl>
                                          <p:spTgt spid="63"/>
                                        </p:tgtEl>
                                        <p:attrNameLst>
                                          <p:attrName>ppt_y</p:attrName>
                                        </p:attrNameLst>
                                      </p:cBhvr>
                                      <p:tavLst>
                                        <p:tav tm="0">
                                          <p:val>
                                            <p:strVal val="ppt_y"/>
                                          </p:val>
                                        </p:tav>
                                        <p:tav tm="100000">
                                          <p:val>
                                            <p:fltVal val="0.5"/>
                                          </p:val>
                                        </p:tav>
                                      </p:tavLst>
                                    </p:anim>
                                    <p:set>
                                      <p:cBhvr>
                                        <p:cTn id="1505" dur="1" fill="hold">
                                          <p:stCondLst>
                                            <p:cond delay="3249"/>
                                          </p:stCondLst>
                                        </p:cTn>
                                        <p:tgtEl>
                                          <p:spTgt spid="63"/>
                                        </p:tgtEl>
                                        <p:attrNameLst>
                                          <p:attrName>style.visibility</p:attrName>
                                        </p:attrNameLst>
                                      </p:cBhvr>
                                      <p:to>
                                        <p:strVal val="hidden"/>
                                      </p:to>
                                    </p:set>
                                  </p:childTnLst>
                                </p:cTn>
                              </p:par>
                              <p:par>
                                <p:cTn id="1506" presetID="23" presetClass="exit" presetSubtype="544" fill="hold" grpId="2" nodeType="withEffect">
                                  <p:stCondLst>
                                    <p:cond delay="0"/>
                                  </p:stCondLst>
                                  <p:childTnLst>
                                    <p:anim calcmode="lin" valueType="num">
                                      <p:cBhvr>
                                        <p:cTn id="1507" dur="3250"/>
                                        <p:tgtEl>
                                          <p:spTgt spid="64"/>
                                        </p:tgtEl>
                                        <p:attrNameLst>
                                          <p:attrName>ppt_w</p:attrName>
                                        </p:attrNameLst>
                                      </p:cBhvr>
                                      <p:tavLst>
                                        <p:tav tm="0">
                                          <p:val>
                                            <p:strVal val="ppt_w"/>
                                          </p:val>
                                        </p:tav>
                                        <p:tav tm="100000">
                                          <p:val>
                                            <p:fltVal val="0"/>
                                          </p:val>
                                        </p:tav>
                                      </p:tavLst>
                                    </p:anim>
                                    <p:anim calcmode="lin" valueType="num">
                                      <p:cBhvr>
                                        <p:cTn id="1508" dur="3250"/>
                                        <p:tgtEl>
                                          <p:spTgt spid="64"/>
                                        </p:tgtEl>
                                        <p:attrNameLst>
                                          <p:attrName>ppt_h</p:attrName>
                                        </p:attrNameLst>
                                      </p:cBhvr>
                                      <p:tavLst>
                                        <p:tav tm="0">
                                          <p:val>
                                            <p:strVal val="ppt_h"/>
                                          </p:val>
                                        </p:tav>
                                        <p:tav tm="100000">
                                          <p:val>
                                            <p:fltVal val="0"/>
                                          </p:val>
                                        </p:tav>
                                      </p:tavLst>
                                    </p:anim>
                                    <p:anim calcmode="lin" valueType="num">
                                      <p:cBhvr>
                                        <p:cTn id="1509" dur="3250"/>
                                        <p:tgtEl>
                                          <p:spTgt spid="64"/>
                                        </p:tgtEl>
                                        <p:attrNameLst>
                                          <p:attrName>ppt_x</p:attrName>
                                        </p:attrNameLst>
                                      </p:cBhvr>
                                      <p:tavLst>
                                        <p:tav tm="0">
                                          <p:val>
                                            <p:strVal val="ppt_x"/>
                                          </p:val>
                                        </p:tav>
                                        <p:tav tm="100000">
                                          <p:val>
                                            <p:fltVal val="0.5"/>
                                          </p:val>
                                        </p:tav>
                                      </p:tavLst>
                                    </p:anim>
                                    <p:anim calcmode="lin" valueType="num">
                                      <p:cBhvr>
                                        <p:cTn id="1510" dur="3250"/>
                                        <p:tgtEl>
                                          <p:spTgt spid="64"/>
                                        </p:tgtEl>
                                        <p:attrNameLst>
                                          <p:attrName>ppt_y</p:attrName>
                                        </p:attrNameLst>
                                      </p:cBhvr>
                                      <p:tavLst>
                                        <p:tav tm="0">
                                          <p:val>
                                            <p:strVal val="ppt_y"/>
                                          </p:val>
                                        </p:tav>
                                        <p:tav tm="100000">
                                          <p:val>
                                            <p:fltVal val="0.5"/>
                                          </p:val>
                                        </p:tav>
                                      </p:tavLst>
                                    </p:anim>
                                    <p:set>
                                      <p:cBhvr>
                                        <p:cTn id="1511" dur="1" fill="hold">
                                          <p:stCondLst>
                                            <p:cond delay="3249"/>
                                          </p:stCondLst>
                                        </p:cTn>
                                        <p:tgtEl>
                                          <p:spTgt spid="64"/>
                                        </p:tgtEl>
                                        <p:attrNameLst>
                                          <p:attrName>style.visibility</p:attrName>
                                        </p:attrNameLst>
                                      </p:cBhvr>
                                      <p:to>
                                        <p:strVal val="hidden"/>
                                      </p:to>
                                    </p:set>
                                  </p:childTnLst>
                                </p:cTn>
                              </p:par>
                              <p:par>
                                <p:cTn id="1512" presetID="23" presetClass="exit" presetSubtype="544" fill="hold" grpId="2" nodeType="withEffect">
                                  <p:stCondLst>
                                    <p:cond delay="0"/>
                                  </p:stCondLst>
                                  <p:childTnLst>
                                    <p:anim calcmode="lin" valueType="num">
                                      <p:cBhvr>
                                        <p:cTn id="1513" dur="3250"/>
                                        <p:tgtEl>
                                          <p:spTgt spid="65"/>
                                        </p:tgtEl>
                                        <p:attrNameLst>
                                          <p:attrName>ppt_w</p:attrName>
                                        </p:attrNameLst>
                                      </p:cBhvr>
                                      <p:tavLst>
                                        <p:tav tm="0">
                                          <p:val>
                                            <p:strVal val="ppt_w"/>
                                          </p:val>
                                        </p:tav>
                                        <p:tav tm="100000">
                                          <p:val>
                                            <p:fltVal val="0"/>
                                          </p:val>
                                        </p:tav>
                                      </p:tavLst>
                                    </p:anim>
                                    <p:anim calcmode="lin" valueType="num">
                                      <p:cBhvr>
                                        <p:cTn id="1514" dur="3250"/>
                                        <p:tgtEl>
                                          <p:spTgt spid="65"/>
                                        </p:tgtEl>
                                        <p:attrNameLst>
                                          <p:attrName>ppt_h</p:attrName>
                                        </p:attrNameLst>
                                      </p:cBhvr>
                                      <p:tavLst>
                                        <p:tav tm="0">
                                          <p:val>
                                            <p:strVal val="ppt_h"/>
                                          </p:val>
                                        </p:tav>
                                        <p:tav tm="100000">
                                          <p:val>
                                            <p:fltVal val="0"/>
                                          </p:val>
                                        </p:tav>
                                      </p:tavLst>
                                    </p:anim>
                                    <p:anim calcmode="lin" valueType="num">
                                      <p:cBhvr>
                                        <p:cTn id="1515" dur="3250"/>
                                        <p:tgtEl>
                                          <p:spTgt spid="65"/>
                                        </p:tgtEl>
                                        <p:attrNameLst>
                                          <p:attrName>ppt_x</p:attrName>
                                        </p:attrNameLst>
                                      </p:cBhvr>
                                      <p:tavLst>
                                        <p:tav tm="0">
                                          <p:val>
                                            <p:strVal val="ppt_x"/>
                                          </p:val>
                                        </p:tav>
                                        <p:tav tm="100000">
                                          <p:val>
                                            <p:fltVal val="0.5"/>
                                          </p:val>
                                        </p:tav>
                                      </p:tavLst>
                                    </p:anim>
                                    <p:anim calcmode="lin" valueType="num">
                                      <p:cBhvr>
                                        <p:cTn id="1516" dur="3250"/>
                                        <p:tgtEl>
                                          <p:spTgt spid="65"/>
                                        </p:tgtEl>
                                        <p:attrNameLst>
                                          <p:attrName>ppt_y</p:attrName>
                                        </p:attrNameLst>
                                      </p:cBhvr>
                                      <p:tavLst>
                                        <p:tav tm="0">
                                          <p:val>
                                            <p:strVal val="ppt_y"/>
                                          </p:val>
                                        </p:tav>
                                        <p:tav tm="100000">
                                          <p:val>
                                            <p:fltVal val="0.5"/>
                                          </p:val>
                                        </p:tav>
                                      </p:tavLst>
                                    </p:anim>
                                    <p:set>
                                      <p:cBhvr>
                                        <p:cTn id="1517" dur="1" fill="hold">
                                          <p:stCondLst>
                                            <p:cond delay="3249"/>
                                          </p:stCondLst>
                                        </p:cTn>
                                        <p:tgtEl>
                                          <p:spTgt spid="65"/>
                                        </p:tgtEl>
                                        <p:attrNameLst>
                                          <p:attrName>style.visibility</p:attrName>
                                        </p:attrNameLst>
                                      </p:cBhvr>
                                      <p:to>
                                        <p:strVal val="hidden"/>
                                      </p:to>
                                    </p:set>
                                  </p:childTnLst>
                                </p:cTn>
                              </p:par>
                              <p:par>
                                <p:cTn id="1518" presetID="23" presetClass="exit" presetSubtype="544" fill="hold" grpId="2" nodeType="withEffect">
                                  <p:stCondLst>
                                    <p:cond delay="0"/>
                                  </p:stCondLst>
                                  <p:childTnLst>
                                    <p:anim calcmode="lin" valueType="num">
                                      <p:cBhvr>
                                        <p:cTn id="1519" dur="3250"/>
                                        <p:tgtEl>
                                          <p:spTgt spid="66"/>
                                        </p:tgtEl>
                                        <p:attrNameLst>
                                          <p:attrName>ppt_w</p:attrName>
                                        </p:attrNameLst>
                                      </p:cBhvr>
                                      <p:tavLst>
                                        <p:tav tm="0">
                                          <p:val>
                                            <p:strVal val="ppt_w"/>
                                          </p:val>
                                        </p:tav>
                                        <p:tav tm="100000">
                                          <p:val>
                                            <p:fltVal val="0"/>
                                          </p:val>
                                        </p:tav>
                                      </p:tavLst>
                                    </p:anim>
                                    <p:anim calcmode="lin" valueType="num">
                                      <p:cBhvr>
                                        <p:cTn id="1520" dur="3250"/>
                                        <p:tgtEl>
                                          <p:spTgt spid="66"/>
                                        </p:tgtEl>
                                        <p:attrNameLst>
                                          <p:attrName>ppt_h</p:attrName>
                                        </p:attrNameLst>
                                      </p:cBhvr>
                                      <p:tavLst>
                                        <p:tav tm="0">
                                          <p:val>
                                            <p:strVal val="ppt_h"/>
                                          </p:val>
                                        </p:tav>
                                        <p:tav tm="100000">
                                          <p:val>
                                            <p:fltVal val="0"/>
                                          </p:val>
                                        </p:tav>
                                      </p:tavLst>
                                    </p:anim>
                                    <p:anim calcmode="lin" valueType="num">
                                      <p:cBhvr>
                                        <p:cTn id="1521" dur="3250"/>
                                        <p:tgtEl>
                                          <p:spTgt spid="66"/>
                                        </p:tgtEl>
                                        <p:attrNameLst>
                                          <p:attrName>ppt_x</p:attrName>
                                        </p:attrNameLst>
                                      </p:cBhvr>
                                      <p:tavLst>
                                        <p:tav tm="0">
                                          <p:val>
                                            <p:strVal val="ppt_x"/>
                                          </p:val>
                                        </p:tav>
                                        <p:tav tm="100000">
                                          <p:val>
                                            <p:fltVal val="0.5"/>
                                          </p:val>
                                        </p:tav>
                                      </p:tavLst>
                                    </p:anim>
                                    <p:anim calcmode="lin" valueType="num">
                                      <p:cBhvr>
                                        <p:cTn id="1522" dur="3250"/>
                                        <p:tgtEl>
                                          <p:spTgt spid="66"/>
                                        </p:tgtEl>
                                        <p:attrNameLst>
                                          <p:attrName>ppt_y</p:attrName>
                                        </p:attrNameLst>
                                      </p:cBhvr>
                                      <p:tavLst>
                                        <p:tav tm="0">
                                          <p:val>
                                            <p:strVal val="ppt_y"/>
                                          </p:val>
                                        </p:tav>
                                        <p:tav tm="100000">
                                          <p:val>
                                            <p:fltVal val="0.5"/>
                                          </p:val>
                                        </p:tav>
                                      </p:tavLst>
                                    </p:anim>
                                    <p:set>
                                      <p:cBhvr>
                                        <p:cTn id="1523" dur="1" fill="hold">
                                          <p:stCondLst>
                                            <p:cond delay="3249"/>
                                          </p:stCondLst>
                                        </p:cTn>
                                        <p:tgtEl>
                                          <p:spTgt spid="66"/>
                                        </p:tgtEl>
                                        <p:attrNameLst>
                                          <p:attrName>style.visibility</p:attrName>
                                        </p:attrNameLst>
                                      </p:cBhvr>
                                      <p:to>
                                        <p:strVal val="hidden"/>
                                      </p:to>
                                    </p:set>
                                  </p:childTnLst>
                                </p:cTn>
                              </p:par>
                              <p:par>
                                <p:cTn id="1524" presetID="23" presetClass="exit" presetSubtype="544" fill="hold" grpId="2" nodeType="withEffect">
                                  <p:stCondLst>
                                    <p:cond delay="0"/>
                                  </p:stCondLst>
                                  <p:childTnLst>
                                    <p:anim calcmode="lin" valueType="num">
                                      <p:cBhvr>
                                        <p:cTn id="1525" dur="3250"/>
                                        <p:tgtEl>
                                          <p:spTgt spid="67"/>
                                        </p:tgtEl>
                                        <p:attrNameLst>
                                          <p:attrName>ppt_w</p:attrName>
                                        </p:attrNameLst>
                                      </p:cBhvr>
                                      <p:tavLst>
                                        <p:tav tm="0">
                                          <p:val>
                                            <p:strVal val="ppt_w"/>
                                          </p:val>
                                        </p:tav>
                                        <p:tav tm="100000">
                                          <p:val>
                                            <p:fltVal val="0"/>
                                          </p:val>
                                        </p:tav>
                                      </p:tavLst>
                                    </p:anim>
                                    <p:anim calcmode="lin" valueType="num">
                                      <p:cBhvr>
                                        <p:cTn id="1526" dur="3250"/>
                                        <p:tgtEl>
                                          <p:spTgt spid="67"/>
                                        </p:tgtEl>
                                        <p:attrNameLst>
                                          <p:attrName>ppt_h</p:attrName>
                                        </p:attrNameLst>
                                      </p:cBhvr>
                                      <p:tavLst>
                                        <p:tav tm="0">
                                          <p:val>
                                            <p:strVal val="ppt_h"/>
                                          </p:val>
                                        </p:tav>
                                        <p:tav tm="100000">
                                          <p:val>
                                            <p:fltVal val="0"/>
                                          </p:val>
                                        </p:tav>
                                      </p:tavLst>
                                    </p:anim>
                                    <p:anim calcmode="lin" valueType="num">
                                      <p:cBhvr>
                                        <p:cTn id="1527" dur="3250"/>
                                        <p:tgtEl>
                                          <p:spTgt spid="67"/>
                                        </p:tgtEl>
                                        <p:attrNameLst>
                                          <p:attrName>ppt_x</p:attrName>
                                        </p:attrNameLst>
                                      </p:cBhvr>
                                      <p:tavLst>
                                        <p:tav tm="0">
                                          <p:val>
                                            <p:strVal val="ppt_x"/>
                                          </p:val>
                                        </p:tav>
                                        <p:tav tm="100000">
                                          <p:val>
                                            <p:fltVal val="0.5"/>
                                          </p:val>
                                        </p:tav>
                                      </p:tavLst>
                                    </p:anim>
                                    <p:anim calcmode="lin" valueType="num">
                                      <p:cBhvr>
                                        <p:cTn id="1528" dur="3250"/>
                                        <p:tgtEl>
                                          <p:spTgt spid="67"/>
                                        </p:tgtEl>
                                        <p:attrNameLst>
                                          <p:attrName>ppt_y</p:attrName>
                                        </p:attrNameLst>
                                      </p:cBhvr>
                                      <p:tavLst>
                                        <p:tav tm="0">
                                          <p:val>
                                            <p:strVal val="ppt_y"/>
                                          </p:val>
                                        </p:tav>
                                        <p:tav tm="100000">
                                          <p:val>
                                            <p:fltVal val="0.5"/>
                                          </p:val>
                                        </p:tav>
                                      </p:tavLst>
                                    </p:anim>
                                    <p:set>
                                      <p:cBhvr>
                                        <p:cTn id="1529" dur="1" fill="hold">
                                          <p:stCondLst>
                                            <p:cond delay="3249"/>
                                          </p:stCondLst>
                                        </p:cTn>
                                        <p:tgtEl>
                                          <p:spTgt spid="67"/>
                                        </p:tgtEl>
                                        <p:attrNameLst>
                                          <p:attrName>style.visibility</p:attrName>
                                        </p:attrNameLst>
                                      </p:cBhvr>
                                      <p:to>
                                        <p:strVal val="hidden"/>
                                      </p:to>
                                    </p:set>
                                  </p:childTnLst>
                                </p:cTn>
                              </p:par>
                              <p:par>
                                <p:cTn id="1530" presetID="23" presetClass="exit" presetSubtype="544" fill="hold" grpId="2" nodeType="withEffect">
                                  <p:stCondLst>
                                    <p:cond delay="0"/>
                                  </p:stCondLst>
                                  <p:childTnLst>
                                    <p:anim calcmode="lin" valueType="num">
                                      <p:cBhvr>
                                        <p:cTn id="1531" dur="3250"/>
                                        <p:tgtEl>
                                          <p:spTgt spid="68"/>
                                        </p:tgtEl>
                                        <p:attrNameLst>
                                          <p:attrName>ppt_w</p:attrName>
                                        </p:attrNameLst>
                                      </p:cBhvr>
                                      <p:tavLst>
                                        <p:tav tm="0">
                                          <p:val>
                                            <p:strVal val="ppt_w"/>
                                          </p:val>
                                        </p:tav>
                                        <p:tav tm="100000">
                                          <p:val>
                                            <p:fltVal val="0"/>
                                          </p:val>
                                        </p:tav>
                                      </p:tavLst>
                                    </p:anim>
                                    <p:anim calcmode="lin" valueType="num">
                                      <p:cBhvr>
                                        <p:cTn id="1532" dur="3250"/>
                                        <p:tgtEl>
                                          <p:spTgt spid="68"/>
                                        </p:tgtEl>
                                        <p:attrNameLst>
                                          <p:attrName>ppt_h</p:attrName>
                                        </p:attrNameLst>
                                      </p:cBhvr>
                                      <p:tavLst>
                                        <p:tav tm="0">
                                          <p:val>
                                            <p:strVal val="ppt_h"/>
                                          </p:val>
                                        </p:tav>
                                        <p:tav tm="100000">
                                          <p:val>
                                            <p:fltVal val="0"/>
                                          </p:val>
                                        </p:tav>
                                      </p:tavLst>
                                    </p:anim>
                                    <p:anim calcmode="lin" valueType="num">
                                      <p:cBhvr>
                                        <p:cTn id="1533" dur="3250"/>
                                        <p:tgtEl>
                                          <p:spTgt spid="68"/>
                                        </p:tgtEl>
                                        <p:attrNameLst>
                                          <p:attrName>ppt_x</p:attrName>
                                        </p:attrNameLst>
                                      </p:cBhvr>
                                      <p:tavLst>
                                        <p:tav tm="0">
                                          <p:val>
                                            <p:strVal val="ppt_x"/>
                                          </p:val>
                                        </p:tav>
                                        <p:tav tm="100000">
                                          <p:val>
                                            <p:fltVal val="0.5"/>
                                          </p:val>
                                        </p:tav>
                                      </p:tavLst>
                                    </p:anim>
                                    <p:anim calcmode="lin" valueType="num">
                                      <p:cBhvr>
                                        <p:cTn id="1534" dur="3250"/>
                                        <p:tgtEl>
                                          <p:spTgt spid="68"/>
                                        </p:tgtEl>
                                        <p:attrNameLst>
                                          <p:attrName>ppt_y</p:attrName>
                                        </p:attrNameLst>
                                      </p:cBhvr>
                                      <p:tavLst>
                                        <p:tav tm="0">
                                          <p:val>
                                            <p:strVal val="ppt_y"/>
                                          </p:val>
                                        </p:tav>
                                        <p:tav tm="100000">
                                          <p:val>
                                            <p:fltVal val="0.5"/>
                                          </p:val>
                                        </p:tav>
                                      </p:tavLst>
                                    </p:anim>
                                    <p:set>
                                      <p:cBhvr>
                                        <p:cTn id="1535" dur="1" fill="hold">
                                          <p:stCondLst>
                                            <p:cond delay="3249"/>
                                          </p:stCondLst>
                                        </p:cTn>
                                        <p:tgtEl>
                                          <p:spTgt spid="68"/>
                                        </p:tgtEl>
                                        <p:attrNameLst>
                                          <p:attrName>style.visibility</p:attrName>
                                        </p:attrNameLst>
                                      </p:cBhvr>
                                      <p:to>
                                        <p:strVal val="hidden"/>
                                      </p:to>
                                    </p:set>
                                  </p:childTnLst>
                                </p:cTn>
                              </p:par>
                              <p:par>
                                <p:cTn id="1536" presetID="23" presetClass="exit" presetSubtype="544" fill="hold" grpId="2" nodeType="withEffect">
                                  <p:stCondLst>
                                    <p:cond delay="0"/>
                                  </p:stCondLst>
                                  <p:childTnLst>
                                    <p:anim calcmode="lin" valueType="num">
                                      <p:cBhvr>
                                        <p:cTn id="1537" dur="3250"/>
                                        <p:tgtEl>
                                          <p:spTgt spid="69"/>
                                        </p:tgtEl>
                                        <p:attrNameLst>
                                          <p:attrName>ppt_w</p:attrName>
                                        </p:attrNameLst>
                                      </p:cBhvr>
                                      <p:tavLst>
                                        <p:tav tm="0">
                                          <p:val>
                                            <p:strVal val="ppt_w"/>
                                          </p:val>
                                        </p:tav>
                                        <p:tav tm="100000">
                                          <p:val>
                                            <p:fltVal val="0"/>
                                          </p:val>
                                        </p:tav>
                                      </p:tavLst>
                                    </p:anim>
                                    <p:anim calcmode="lin" valueType="num">
                                      <p:cBhvr>
                                        <p:cTn id="1538" dur="3250"/>
                                        <p:tgtEl>
                                          <p:spTgt spid="69"/>
                                        </p:tgtEl>
                                        <p:attrNameLst>
                                          <p:attrName>ppt_h</p:attrName>
                                        </p:attrNameLst>
                                      </p:cBhvr>
                                      <p:tavLst>
                                        <p:tav tm="0">
                                          <p:val>
                                            <p:strVal val="ppt_h"/>
                                          </p:val>
                                        </p:tav>
                                        <p:tav tm="100000">
                                          <p:val>
                                            <p:fltVal val="0"/>
                                          </p:val>
                                        </p:tav>
                                      </p:tavLst>
                                    </p:anim>
                                    <p:anim calcmode="lin" valueType="num">
                                      <p:cBhvr>
                                        <p:cTn id="1539" dur="3250"/>
                                        <p:tgtEl>
                                          <p:spTgt spid="69"/>
                                        </p:tgtEl>
                                        <p:attrNameLst>
                                          <p:attrName>ppt_x</p:attrName>
                                        </p:attrNameLst>
                                      </p:cBhvr>
                                      <p:tavLst>
                                        <p:tav tm="0">
                                          <p:val>
                                            <p:strVal val="ppt_x"/>
                                          </p:val>
                                        </p:tav>
                                        <p:tav tm="100000">
                                          <p:val>
                                            <p:fltVal val="0.5"/>
                                          </p:val>
                                        </p:tav>
                                      </p:tavLst>
                                    </p:anim>
                                    <p:anim calcmode="lin" valueType="num">
                                      <p:cBhvr>
                                        <p:cTn id="1540" dur="3250"/>
                                        <p:tgtEl>
                                          <p:spTgt spid="69"/>
                                        </p:tgtEl>
                                        <p:attrNameLst>
                                          <p:attrName>ppt_y</p:attrName>
                                        </p:attrNameLst>
                                      </p:cBhvr>
                                      <p:tavLst>
                                        <p:tav tm="0">
                                          <p:val>
                                            <p:strVal val="ppt_y"/>
                                          </p:val>
                                        </p:tav>
                                        <p:tav tm="100000">
                                          <p:val>
                                            <p:fltVal val="0.5"/>
                                          </p:val>
                                        </p:tav>
                                      </p:tavLst>
                                    </p:anim>
                                    <p:set>
                                      <p:cBhvr>
                                        <p:cTn id="1541" dur="1" fill="hold">
                                          <p:stCondLst>
                                            <p:cond delay="3249"/>
                                          </p:stCondLst>
                                        </p:cTn>
                                        <p:tgtEl>
                                          <p:spTgt spid="69"/>
                                        </p:tgtEl>
                                        <p:attrNameLst>
                                          <p:attrName>style.visibility</p:attrName>
                                        </p:attrNameLst>
                                      </p:cBhvr>
                                      <p:to>
                                        <p:strVal val="hidden"/>
                                      </p:to>
                                    </p:set>
                                  </p:childTnLst>
                                </p:cTn>
                              </p:par>
                              <p:par>
                                <p:cTn id="1542" presetID="23" presetClass="exit" presetSubtype="544" fill="hold" grpId="2" nodeType="withEffect">
                                  <p:stCondLst>
                                    <p:cond delay="0"/>
                                  </p:stCondLst>
                                  <p:childTnLst>
                                    <p:anim calcmode="lin" valueType="num">
                                      <p:cBhvr>
                                        <p:cTn id="1543" dur="3250"/>
                                        <p:tgtEl>
                                          <p:spTgt spid="70"/>
                                        </p:tgtEl>
                                        <p:attrNameLst>
                                          <p:attrName>ppt_w</p:attrName>
                                        </p:attrNameLst>
                                      </p:cBhvr>
                                      <p:tavLst>
                                        <p:tav tm="0">
                                          <p:val>
                                            <p:strVal val="ppt_w"/>
                                          </p:val>
                                        </p:tav>
                                        <p:tav tm="100000">
                                          <p:val>
                                            <p:fltVal val="0"/>
                                          </p:val>
                                        </p:tav>
                                      </p:tavLst>
                                    </p:anim>
                                    <p:anim calcmode="lin" valueType="num">
                                      <p:cBhvr>
                                        <p:cTn id="1544" dur="3250"/>
                                        <p:tgtEl>
                                          <p:spTgt spid="70"/>
                                        </p:tgtEl>
                                        <p:attrNameLst>
                                          <p:attrName>ppt_h</p:attrName>
                                        </p:attrNameLst>
                                      </p:cBhvr>
                                      <p:tavLst>
                                        <p:tav tm="0">
                                          <p:val>
                                            <p:strVal val="ppt_h"/>
                                          </p:val>
                                        </p:tav>
                                        <p:tav tm="100000">
                                          <p:val>
                                            <p:fltVal val="0"/>
                                          </p:val>
                                        </p:tav>
                                      </p:tavLst>
                                    </p:anim>
                                    <p:anim calcmode="lin" valueType="num">
                                      <p:cBhvr>
                                        <p:cTn id="1545" dur="3250"/>
                                        <p:tgtEl>
                                          <p:spTgt spid="70"/>
                                        </p:tgtEl>
                                        <p:attrNameLst>
                                          <p:attrName>ppt_x</p:attrName>
                                        </p:attrNameLst>
                                      </p:cBhvr>
                                      <p:tavLst>
                                        <p:tav tm="0">
                                          <p:val>
                                            <p:strVal val="ppt_x"/>
                                          </p:val>
                                        </p:tav>
                                        <p:tav tm="100000">
                                          <p:val>
                                            <p:fltVal val="0.5"/>
                                          </p:val>
                                        </p:tav>
                                      </p:tavLst>
                                    </p:anim>
                                    <p:anim calcmode="lin" valueType="num">
                                      <p:cBhvr>
                                        <p:cTn id="1546" dur="3250"/>
                                        <p:tgtEl>
                                          <p:spTgt spid="70"/>
                                        </p:tgtEl>
                                        <p:attrNameLst>
                                          <p:attrName>ppt_y</p:attrName>
                                        </p:attrNameLst>
                                      </p:cBhvr>
                                      <p:tavLst>
                                        <p:tav tm="0">
                                          <p:val>
                                            <p:strVal val="ppt_y"/>
                                          </p:val>
                                        </p:tav>
                                        <p:tav tm="100000">
                                          <p:val>
                                            <p:fltVal val="0.5"/>
                                          </p:val>
                                        </p:tav>
                                      </p:tavLst>
                                    </p:anim>
                                    <p:set>
                                      <p:cBhvr>
                                        <p:cTn id="1547" dur="1" fill="hold">
                                          <p:stCondLst>
                                            <p:cond delay="3249"/>
                                          </p:stCondLst>
                                        </p:cTn>
                                        <p:tgtEl>
                                          <p:spTgt spid="70"/>
                                        </p:tgtEl>
                                        <p:attrNameLst>
                                          <p:attrName>style.visibility</p:attrName>
                                        </p:attrNameLst>
                                      </p:cBhvr>
                                      <p:to>
                                        <p:strVal val="hidden"/>
                                      </p:to>
                                    </p:set>
                                  </p:childTnLst>
                                </p:cTn>
                              </p:par>
                              <p:par>
                                <p:cTn id="1548" presetID="23" presetClass="entr" presetSubtype="288" fill="hold" nodeType="withEffect">
                                  <p:stCondLst>
                                    <p:cond delay="0"/>
                                  </p:stCondLst>
                                  <p:childTnLst>
                                    <p:set>
                                      <p:cBhvr>
                                        <p:cTn id="1549" dur="1" fill="hold">
                                          <p:stCondLst>
                                            <p:cond delay="0"/>
                                          </p:stCondLst>
                                        </p:cTn>
                                        <p:tgtEl>
                                          <p:spTgt spid="11"/>
                                        </p:tgtEl>
                                        <p:attrNameLst>
                                          <p:attrName>style.visibility</p:attrName>
                                        </p:attrNameLst>
                                      </p:cBhvr>
                                      <p:to>
                                        <p:strVal val="visible"/>
                                      </p:to>
                                    </p:set>
                                    <p:anim calcmode="lin" valueType="num">
                                      <p:cBhvr>
                                        <p:cTn id="1550" dur="3250" fill="hold"/>
                                        <p:tgtEl>
                                          <p:spTgt spid="11"/>
                                        </p:tgtEl>
                                        <p:attrNameLst>
                                          <p:attrName>ppt_w</p:attrName>
                                        </p:attrNameLst>
                                      </p:cBhvr>
                                      <p:tavLst>
                                        <p:tav tm="0">
                                          <p:val>
                                            <p:strVal val="4/3*#ppt_w"/>
                                          </p:val>
                                        </p:tav>
                                        <p:tav tm="100000">
                                          <p:val>
                                            <p:strVal val="#ppt_w"/>
                                          </p:val>
                                        </p:tav>
                                      </p:tavLst>
                                    </p:anim>
                                    <p:anim calcmode="lin" valueType="num">
                                      <p:cBhvr>
                                        <p:cTn id="1551" dur="3250" fill="hold"/>
                                        <p:tgtEl>
                                          <p:spTgt spid="11"/>
                                        </p:tgtEl>
                                        <p:attrNameLst>
                                          <p:attrName>ppt_h</p:attrName>
                                        </p:attrNameLst>
                                      </p:cBhvr>
                                      <p:tavLst>
                                        <p:tav tm="0">
                                          <p:val>
                                            <p:strVal val="4/3*#ppt_h"/>
                                          </p:val>
                                        </p:tav>
                                        <p:tav tm="100000">
                                          <p:val>
                                            <p:strVal val="#ppt_h"/>
                                          </p:val>
                                        </p:tav>
                                      </p:tavLst>
                                    </p:anim>
                                  </p:childTnLst>
                                </p:cTn>
                              </p:par>
                              <p:par>
                                <p:cTn id="1552" presetID="21" presetClass="entr" presetSubtype="8" fill="hold" nodeType="withEffect">
                                  <p:stCondLst>
                                    <p:cond delay="0"/>
                                  </p:stCondLst>
                                  <p:childTnLst>
                                    <p:set>
                                      <p:cBhvr>
                                        <p:cTn id="1553" dur="1" fill="hold">
                                          <p:stCondLst>
                                            <p:cond delay="0"/>
                                          </p:stCondLst>
                                        </p:cTn>
                                        <p:tgtEl>
                                          <p:spTgt spid="11"/>
                                        </p:tgtEl>
                                        <p:attrNameLst>
                                          <p:attrName>style.visibility</p:attrName>
                                        </p:attrNameLst>
                                      </p:cBhvr>
                                      <p:to>
                                        <p:strVal val="visible"/>
                                      </p:to>
                                    </p:set>
                                    <p:animEffect transition="in" filter="wheel(8)">
                                      <p:cBhvr>
                                        <p:cTn id="1554" dur="3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135" grpId="0" animBg="1"/>
      <p:bldP spid="135" grpId="1" animBg="1"/>
      <p:bldP spid="135" grpId="2" animBg="1"/>
      <p:bldP spid="136" grpId="0" animBg="1"/>
      <p:bldP spid="136" grpId="1" animBg="1"/>
      <p:bldP spid="136" grpId="2" animBg="1"/>
      <p:bldP spid="137" grpId="0" animBg="1"/>
      <p:bldP spid="137" grpId="1" animBg="1"/>
      <p:bldP spid="137" grpId="2" animBg="1"/>
      <p:bldP spid="138" grpId="0" animBg="1"/>
      <p:bldP spid="138" grpId="1" animBg="1"/>
      <p:bldP spid="138" grpId="2" animBg="1"/>
      <p:bldP spid="139" grpId="0" animBg="1"/>
      <p:bldP spid="139" grpId="1" animBg="1"/>
      <p:bldP spid="139" grpId="2" animBg="1"/>
      <p:bldP spid="140" grpId="0" animBg="1"/>
      <p:bldP spid="140" grpId="1" animBg="1"/>
      <p:bldP spid="140" grpId="2" animBg="1"/>
      <p:bldP spid="141" grpId="0" animBg="1"/>
      <p:bldP spid="141" grpId="1" animBg="1"/>
      <p:bldP spid="141" grpId="2" animBg="1"/>
      <p:bldP spid="142" grpId="0" animBg="1"/>
      <p:bldP spid="142" grpId="1" animBg="1"/>
      <p:bldP spid="142" grpId="2" animBg="1"/>
      <p:bldP spid="143" grpId="0" animBg="1"/>
      <p:bldP spid="143" grpId="1" animBg="1"/>
      <p:bldP spid="143" grpId="2" animBg="1"/>
      <p:bldP spid="144" grpId="0" animBg="1"/>
      <p:bldP spid="144" grpId="1" animBg="1"/>
      <p:bldP spid="144" grpId="2" animBg="1"/>
      <p:bldP spid="145" grpId="0" animBg="1"/>
      <p:bldP spid="145" grpId="1" animBg="1"/>
      <p:bldP spid="145" grpId="2" animBg="1"/>
      <p:bldP spid="146" grpId="0" animBg="1"/>
      <p:bldP spid="146" grpId="1" animBg="1"/>
      <p:bldP spid="146" grpId="2" animBg="1"/>
      <p:bldP spid="147" grpId="0" animBg="1"/>
      <p:bldP spid="147" grpId="1" animBg="1"/>
      <p:bldP spid="147" grpId="2" animBg="1"/>
      <p:bldP spid="148" grpId="0" animBg="1"/>
      <p:bldP spid="148" grpId="1" animBg="1"/>
      <p:bldP spid="148" grpId="2" animBg="1"/>
      <p:bldP spid="149" grpId="0" animBg="1"/>
      <p:bldP spid="149" grpId="1" animBg="1"/>
      <p:bldP spid="149" grpId="2" animBg="1"/>
      <p:bldP spid="150" grpId="0" animBg="1"/>
      <p:bldP spid="150" grpId="1" animBg="1"/>
      <p:bldP spid="150" grpId="2" animBg="1"/>
      <p:bldP spid="151" grpId="0" animBg="1"/>
      <p:bldP spid="151" grpId="1" animBg="1"/>
      <p:bldP spid="151" grpId="2" animBg="1"/>
      <p:bldP spid="152" grpId="0" animBg="1"/>
      <p:bldP spid="152" grpId="1" animBg="1"/>
      <p:bldP spid="152" grpId="2" animBg="1"/>
      <p:bldP spid="153" grpId="0" animBg="1"/>
      <p:bldP spid="153" grpId="1" animBg="1"/>
      <p:bldP spid="153" grpId="2" animBg="1"/>
      <p:bldP spid="154" grpId="0" animBg="1"/>
      <p:bldP spid="154" grpId="1" animBg="1"/>
      <p:bldP spid="154" grpId="2" animBg="1"/>
      <p:bldP spid="155" grpId="0" animBg="1"/>
      <p:bldP spid="155" grpId="1" animBg="1"/>
      <p:bldP spid="155" grpId="2" animBg="1"/>
      <p:bldP spid="156" grpId="0" animBg="1"/>
      <p:bldP spid="156" grpId="1" animBg="1"/>
      <p:bldP spid="156" grpId="2" animBg="1"/>
      <p:bldP spid="157" grpId="0" animBg="1"/>
      <p:bldP spid="157" grpId="1" animBg="1"/>
      <p:bldP spid="157" grpId="2" animBg="1"/>
      <p:bldP spid="158" grpId="0" animBg="1"/>
      <p:bldP spid="158" grpId="1" animBg="1"/>
      <p:bldP spid="158" grpId="2" animBg="1"/>
      <p:bldP spid="159" grpId="0" animBg="1"/>
      <p:bldP spid="159" grpId="1" animBg="1"/>
      <p:bldP spid="159" grpId="2" animBg="1"/>
      <p:bldP spid="160" grpId="0" animBg="1"/>
      <p:bldP spid="160" grpId="1" animBg="1"/>
      <p:bldP spid="160" grpId="2" animBg="1"/>
      <p:bldP spid="161" grpId="0" animBg="1"/>
      <p:bldP spid="161" grpId="1" animBg="1"/>
      <p:bldP spid="161" grpId="2" animBg="1"/>
      <p:bldP spid="162" grpId="0" animBg="1"/>
      <p:bldP spid="162" grpId="1" animBg="1"/>
      <p:bldP spid="162" grpId="2" animBg="1"/>
      <p:bldP spid="163" grpId="0" animBg="1"/>
      <p:bldP spid="163" grpId="1" animBg="1"/>
      <p:bldP spid="163" grpId="2" animBg="1"/>
      <p:bldP spid="164" grpId="0" animBg="1"/>
      <p:bldP spid="164" grpId="1" animBg="1"/>
      <p:bldP spid="164" grpId="2" animBg="1"/>
      <p:bldP spid="165" grpId="0" animBg="1"/>
      <p:bldP spid="165" grpId="1" animBg="1"/>
      <p:bldP spid="165" grpId="2" animBg="1"/>
      <p:bldP spid="166" grpId="0" animBg="1"/>
      <p:bldP spid="166" grpId="1" animBg="1"/>
      <p:bldP spid="166" grpId="2" animBg="1"/>
      <p:bldP spid="167" grpId="0" animBg="1"/>
      <p:bldP spid="167" grpId="1" animBg="1"/>
      <p:bldP spid="167" grpId="2" animBg="1"/>
      <p:bldP spid="168" grpId="0" animBg="1"/>
      <p:bldP spid="168" grpId="1" animBg="1"/>
      <p:bldP spid="168" grpId="2" animBg="1"/>
      <p:bldP spid="169" grpId="0" animBg="1"/>
      <p:bldP spid="169" grpId="1" animBg="1"/>
      <p:bldP spid="169" grpId="2" animBg="1"/>
      <p:bldP spid="170" grpId="0" animBg="1"/>
      <p:bldP spid="170" grpId="1" animBg="1"/>
      <p:bldP spid="170" grpId="2" animBg="1"/>
      <p:bldP spid="171" grpId="0" animBg="1"/>
      <p:bldP spid="171" grpId="1" animBg="1"/>
      <p:bldP spid="171" grpId="2" animBg="1"/>
      <p:bldP spid="172" grpId="0" animBg="1"/>
      <p:bldP spid="172" grpId="1" animBg="1"/>
      <p:bldP spid="172" grpId="2" animBg="1"/>
      <p:bldP spid="173" grpId="0" animBg="1"/>
      <p:bldP spid="173" grpId="1" animBg="1"/>
      <p:bldP spid="173" grpId="2" animBg="1"/>
      <p:bldP spid="174" grpId="0" animBg="1"/>
      <p:bldP spid="174" grpId="1" animBg="1"/>
      <p:bldP spid="174" grpId="2" animBg="1"/>
      <p:bldP spid="175" grpId="0" animBg="1"/>
      <p:bldP spid="175" grpId="1" animBg="1"/>
      <p:bldP spid="175" grpId="2" animBg="1"/>
      <p:bldP spid="176" grpId="0" animBg="1"/>
      <p:bldP spid="176" grpId="1" animBg="1"/>
      <p:bldP spid="176" grpId="2" animBg="1"/>
      <p:bldP spid="177" grpId="0" animBg="1"/>
      <p:bldP spid="177" grpId="1" animBg="1"/>
      <p:bldP spid="177" grpId="2" animBg="1"/>
      <p:bldP spid="178" grpId="0" animBg="1"/>
      <p:bldP spid="178" grpId="1" animBg="1"/>
      <p:bldP spid="178" grpId="2" animBg="1"/>
      <p:bldP spid="179" grpId="0" animBg="1"/>
      <p:bldP spid="179" grpId="1" animBg="1"/>
      <p:bldP spid="179" grpId="2" animBg="1"/>
      <p:bldP spid="180" grpId="0" animBg="1"/>
      <p:bldP spid="180" grpId="1" animBg="1"/>
      <p:bldP spid="180" grpId="2" animBg="1"/>
      <p:bldP spid="181" grpId="0" animBg="1"/>
      <p:bldP spid="181" grpId="1" animBg="1"/>
      <p:bldP spid="181" grpId="2" animBg="1"/>
      <p:bldP spid="182" grpId="0" animBg="1"/>
      <p:bldP spid="182" grpId="1" animBg="1"/>
      <p:bldP spid="182" grpId="2" animBg="1"/>
      <p:bldP spid="183" grpId="0" animBg="1"/>
      <p:bldP spid="183" grpId="1" animBg="1"/>
      <p:bldP spid="183" grpId="2" animBg="1"/>
      <p:bldP spid="184" grpId="0" animBg="1"/>
      <p:bldP spid="184" grpId="1" animBg="1"/>
      <p:bldP spid="184" grpId="2" animBg="1"/>
      <p:bldP spid="185" grpId="0" animBg="1"/>
      <p:bldP spid="185" grpId="1" animBg="1"/>
      <p:bldP spid="185" grpId="2" animBg="1"/>
      <p:bldP spid="186" grpId="0" animBg="1"/>
      <p:bldP spid="186" grpId="1" animBg="1"/>
      <p:bldP spid="186" grpId="2" animBg="1"/>
      <p:bldP spid="187" grpId="0" animBg="1"/>
      <p:bldP spid="187" grpId="1" animBg="1"/>
      <p:bldP spid="187" grpId="2" animBg="1"/>
      <p:bldP spid="188" grpId="0" animBg="1"/>
      <p:bldP spid="188" grpId="1" animBg="1"/>
      <p:bldP spid="188" grpId="2" animBg="1"/>
      <p:bldP spid="189" grpId="0" animBg="1"/>
      <p:bldP spid="189" grpId="1" animBg="1"/>
      <p:bldP spid="189" grpId="2" animBg="1"/>
      <p:bldP spid="190" grpId="0" animBg="1"/>
      <p:bldP spid="190" grpId="1" animBg="1"/>
      <p:bldP spid="190" grpId="2" animBg="1"/>
      <p:bldP spid="191" grpId="0" animBg="1"/>
      <p:bldP spid="191" grpId="1" animBg="1"/>
      <p:bldP spid="191" grpId="2" animBg="1"/>
      <p:bldP spid="192" grpId="0" animBg="1"/>
      <p:bldP spid="192" grpId="1" animBg="1"/>
      <p:bldP spid="192" grpId="2" animBg="1"/>
      <p:bldP spid="193" grpId="0" animBg="1"/>
      <p:bldP spid="193" grpId="1" animBg="1"/>
      <p:bldP spid="193" grpId="2" animBg="1"/>
      <p:bldP spid="194" grpId="0" animBg="1"/>
      <p:bldP spid="194" grpId="1" animBg="1"/>
      <p:bldP spid="194" grpId="2" animBg="1"/>
      <p:bldP spid="195" grpId="0" animBg="1"/>
      <p:bldP spid="195" grpId="1" animBg="1"/>
      <p:bldP spid="195" grpId="2" animBg="1"/>
      <p:bldP spid="196" grpId="0" animBg="1"/>
      <p:bldP spid="196" grpId="1" animBg="1"/>
      <p:bldP spid="196" grpId="2" animBg="1"/>
      <p:bldP spid="197" grpId="0" animBg="1"/>
      <p:bldP spid="197" grpId="1" animBg="1"/>
      <p:bldP spid="197" grpId="2" animBg="1"/>
      <p:bldP spid="198" grpId="0" animBg="1"/>
      <p:bldP spid="198" grpId="1" animBg="1"/>
      <p:bldP spid="198" grpId="2"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3495" y="0"/>
            <a:ext cx="9144000" cy="5143500"/>
          </a:xfrm>
          <a:prstGeom prst="rect">
            <a:avLst/>
          </a:prstGeom>
        </p:spPr>
      </p:pic>
      <p:sp>
        <p:nvSpPr>
          <p:cNvPr id="3" name="2 Rectángulo"/>
          <p:cNvSpPr/>
          <p:nvPr/>
        </p:nvSpPr>
        <p:spPr>
          <a:xfrm>
            <a:off x="2411760" y="0"/>
            <a:ext cx="6120680" cy="4154984"/>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endParaRPr lang="es-ES" sz="1400" b="1" dirty="0">
              <a:solidFill>
                <a:srgbClr val="441918"/>
              </a:solidFill>
              <a:latin typeface="Hobo Std" pitchFamily="34" charset="0"/>
            </a:endParaRPr>
          </a:p>
          <a:p>
            <a:pPr algn="ctr">
              <a:defRPr/>
            </a:pPr>
            <a:r>
              <a:rPr lang="es-ES" sz="1400" b="1" dirty="0" smtClean="0">
                <a:solidFill>
                  <a:schemeClr val="tx2">
                    <a:lumMod val="25000"/>
                  </a:schemeClr>
                </a:solidFill>
                <a:latin typeface="Hobo Std" pitchFamily="34" charset="0"/>
              </a:rPr>
              <a:t>Quita </a:t>
            </a:r>
            <a:r>
              <a:rPr lang="es-ES" sz="1400" b="1" dirty="0">
                <a:solidFill>
                  <a:schemeClr val="tx2">
                    <a:lumMod val="25000"/>
                  </a:schemeClr>
                </a:solidFill>
                <a:latin typeface="Hobo Std" pitchFamily="34" charset="0"/>
              </a:rPr>
              <a:t>las manchas</a:t>
            </a:r>
            <a:r>
              <a:rPr lang="es-ES" sz="1200" b="1" dirty="0">
                <a:solidFill>
                  <a:schemeClr val="tx2">
                    <a:lumMod val="25000"/>
                  </a:schemeClr>
                </a:solidFill>
                <a:latin typeface="Hobo Std" pitchFamily="34" charset="0"/>
              </a:rPr>
              <a:t>: Este milagroso tubérculo ayuda a homogeneizar el tono natural de la piel en poco tiempo, para su uso solo debes tomar un vaso de leche con jengibre cada dos días hasta notar los resultados.</a:t>
            </a:r>
          </a:p>
          <a:p>
            <a:pPr algn="ctr">
              <a:defRPr/>
            </a:pPr>
            <a:endParaRPr lang="es-ES" sz="12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Excelente exfoliante natural: </a:t>
            </a:r>
            <a:r>
              <a:rPr lang="es-ES" sz="1200" b="1" dirty="0">
                <a:solidFill>
                  <a:schemeClr val="tx2">
                    <a:lumMod val="25000"/>
                  </a:schemeClr>
                </a:solidFill>
                <a:latin typeface="Hobo Std" pitchFamily="34" charset="0"/>
              </a:rPr>
              <a:t>Con este vegetal puedes crear tu propio exfoliante natural para ello solo debes mezclar dos cucharadas de jengibre rallado, dos </a:t>
            </a:r>
            <a:r>
              <a:rPr lang="es-ES" sz="1200" b="1" dirty="0" smtClean="0">
                <a:solidFill>
                  <a:schemeClr val="tx2">
                    <a:lumMod val="25000"/>
                  </a:schemeClr>
                </a:solidFill>
                <a:latin typeface="Hobo Std" pitchFamily="34" charset="0"/>
              </a:rPr>
              <a:t>cucharadas </a:t>
            </a:r>
            <a:r>
              <a:rPr lang="es-ES" sz="1200" b="1" dirty="0">
                <a:solidFill>
                  <a:schemeClr val="tx2">
                    <a:lumMod val="25000"/>
                  </a:schemeClr>
                </a:solidFill>
                <a:latin typeface="Hobo Std" pitchFamily="34" charset="0"/>
              </a:rPr>
              <a:t>de sal marina, dos cucharadas de aceite de coco y una de miel de abeja, luego aplicarlo en el rostro realizando suaves masajes circulares por 20 minutos y retirar con agua fría.</a:t>
            </a:r>
          </a:p>
          <a:p>
            <a:pPr algn="ctr">
              <a:defRPr/>
            </a:pPr>
            <a:endParaRPr lang="es-ES" sz="1200" b="1" dirty="0">
              <a:solidFill>
                <a:schemeClr val="tx2">
                  <a:lumMod val="25000"/>
                </a:schemeClr>
              </a:solidFill>
              <a:latin typeface="Hobo Std" pitchFamily="34" charset="0"/>
            </a:endParaRPr>
          </a:p>
          <a:p>
            <a:pPr algn="ctr">
              <a:defRPr/>
            </a:pPr>
            <a:r>
              <a:rPr lang="es-ES" sz="1400" b="1" dirty="0">
                <a:solidFill>
                  <a:schemeClr val="tx2">
                    <a:lumMod val="25000"/>
                  </a:schemeClr>
                </a:solidFill>
                <a:latin typeface="Hobo Std" pitchFamily="34" charset="0"/>
              </a:rPr>
              <a:t>Ojos hinchados: </a:t>
            </a:r>
            <a:r>
              <a:rPr lang="es-ES" sz="1200" b="1" dirty="0">
                <a:solidFill>
                  <a:schemeClr val="tx2">
                    <a:lumMod val="25000"/>
                  </a:schemeClr>
                </a:solidFill>
                <a:latin typeface="Hobo Std" pitchFamily="34" charset="0"/>
              </a:rPr>
              <a:t>Si has llorado y tienes los ojos muy hinchados, el jengibre será tu mejor aliado, solo debes cortar pequeñas </a:t>
            </a:r>
            <a:r>
              <a:rPr lang="es-ES" sz="1200" b="1" dirty="0" smtClean="0">
                <a:solidFill>
                  <a:schemeClr val="tx2">
                    <a:lumMod val="25000"/>
                  </a:schemeClr>
                </a:solidFill>
                <a:latin typeface="Hobo Std" pitchFamily="34" charset="0"/>
              </a:rPr>
              <a:t>rodajas </a:t>
            </a:r>
            <a:r>
              <a:rPr lang="es-ES" sz="1200" b="1" dirty="0">
                <a:solidFill>
                  <a:schemeClr val="tx2">
                    <a:lumMod val="25000"/>
                  </a:schemeClr>
                </a:solidFill>
                <a:latin typeface="Hobo Std" pitchFamily="34" charset="0"/>
              </a:rPr>
              <a:t>y hervirlas en un vaso de agua y dejar reposar para finalmente aplicarlo sobre tus párpados durante </a:t>
            </a:r>
            <a:endParaRPr lang="es-ES" sz="1200" b="1" dirty="0" smtClean="0">
              <a:solidFill>
                <a:schemeClr val="tx2">
                  <a:lumMod val="25000"/>
                </a:schemeClr>
              </a:solidFill>
              <a:latin typeface="Hobo Std" pitchFamily="34" charset="0"/>
            </a:endParaRPr>
          </a:p>
          <a:p>
            <a:pPr algn="ctr">
              <a:defRPr/>
            </a:pPr>
            <a:r>
              <a:rPr lang="es-ES" sz="1200" b="1" dirty="0" smtClean="0">
                <a:solidFill>
                  <a:schemeClr val="tx2">
                    <a:lumMod val="25000"/>
                  </a:schemeClr>
                </a:solidFill>
                <a:latin typeface="Hobo Std" pitchFamily="34" charset="0"/>
              </a:rPr>
              <a:t>10 </a:t>
            </a:r>
            <a:r>
              <a:rPr lang="es-ES" sz="1200" b="1" dirty="0">
                <a:solidFill>
                  <a:schemeClr val="tx2">
                    <a:lumMod val="25000"/>
                  </a:schemeClr>
                </a:solidFill>
                <a:latin typeface="Hobo Std" pitchFamily="34" charset="0"/>
              </a:rPr>
              <a:t>minutos.</a:t>
            </a:r>
          </a:p>
          <a:p>
            <a:pPr algn="ctr">
              <a:defRPr/>
            </a:pPr>
            <a:endParaRPr lang="es-ES" sz="1400" b="1" dirty="0">
              <a:solidFill>
                <a:schemeClr val="tx2">
                  <a:lumMod val="25000"/>
                </a:schemeClr>
              </a:solidFill>
              <a:latin typeface="Hobo Std" pitchFamily="34" charset="0"/>
            </a:endParaRPr>
          </a:p>
          <a:p>
            <a:pPr algn="ctr">
              <a:defRPr/>
            </a:pPr>
            <a:r>
              <a:rPr lang="es-ES" sz="1400" b="1" dirty="0" smtClean="0">
                <a:solidFill>
                  <a:schemeClr val="tx2">
                    <a:lumMod val="25000"/>
                  </a:schemeClr>
                </a:solidFill>
                <a:latin typeface="Hobo Std" pitchFamily="34" charset="0"/>
              </a:rPr>
              <a:t>Previene el </a:t>
            </a:r>
            <a:r>
              <a:rPr lang="es-ES" sz="1400" b="1" dirty="0">
                <a:solidFill>
                  <a:schemeClr val="tx2">
                    <a:lumMod val="25000"/>
                  </a:schemeClr>
                </a:solidFill>
                <a:latin typeface="Hobo Std" pitchFamily="34" charset="0"/>
              </a:rPr>
              <a:t>envejecimiento prematuro: </a:t>
            </a:r>
            <a:r>
              <a:rPr lang="es-ES" sz="1200" b="1" dirty="0">
                <a:solidFill>
                  <a:schemeClr val="tx2">
                    <a:lumMod val="25000"/>
                  </a:schemeClr>
                </a:solidFill>
                <a:latin typeface="Hobo Std" pitchFamily="34" charset="0"/>
              </a:rPr>
              <a:t>Gracias </a:t>
            </a:r>
            <a:r>
              <a:rPr lang="es-ES" sz="1200" b="1" dirty="0" smtClean="0">
                <a:solidFill>
                  <a:schemeClr val="tx2">
                    <a:lumMod val="25000"/>
                  </a:schemeClr>
                </a:solidFill>
                <a:latin typeface="Hobo Std" pitchFamily="34" charset="0"/>
              </a:rPr>
              <a:t>a sus </a:t>
            </a:r>
            <a:r>
              <a:rPr lang="es-ES" sz="1200" b="1" dirty="0">
                <a:solidFill>
                  <a:schemeClr val="tx2">
                    <a:lumMod val="25000"/>
                  </a:schemeClr>
                </a:solidFill>
                <a:latin typeface="Hobo Std" pitchFamily="34" charset="0"/>
              </a:rPr>
              <a:t>propiedades y beneficios esta planta ayuda a que la piel no pierda su luminosidad y elastina. Solo basta con incluir el jengibre en nuestras mascarillas y rutinas de belleza.</a:t>
            </a:r>
          </a:p>
        </p:txBody>
      </p:sp>
    </p:spTree>
    <p:extLst>
      <p:ext uri="{BB962C8B-B14F-4D97-AF65-F5344CB8AC3E}">
        <p14:creationId xmlns:p14="http://schemas.microsoft.com/office/powerpoint/2010/main" val="952476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14 Grupo"/>
          <p:cNvGrpSpPr/>
          <p:nvPr/>
        </p:nvGrpSpPr>
        <p:grpSpPr>
          <a:xfrm>
            <a:off x="0" y="1607"/>
            <a:ext cx="9144000" cy="5178075"/>
            <a:chOff x="0" y="0"/>
            <a:chExt cx="9144000" cy="2571750"/>
          </a:xfrm>
        </p:grpSpPr>
        <p:sp>
          <p:nvSpPr>
            <p:cNvPr id="16" name="15 Rectángulo"/>
            <p:cNvSpPr/>
            <p:nvPr/>
          </p:nvSpPr>
          <p:spPr>
            <a:xfrm rot="10800000">
              <a:off x="0" y="0"/>
              <a:ext cx="4572000" cy="2571750"/>
            </a:xfrm>
            <a:prstGeom prst="rect">
              <a:avLst/>
            </a:prstGeom>
            <a:gradFill flip="none" rotWithShape="1">
              <a:gsLst>
                <a:gs pos="85000">
                  <a:srgbClr val="FFC000">
                    <a:lumMod val="33000"/>
                    <a:lumOff val="67000"/>
                  </a:srgbClr>
                </a:gs>
                <a:gs pos="9000">
                  <a:srgbClr val="FFC000">
                    <a:lumMod val="33000"/>
                    <a:lumOff val="67000"/>
                  </a:srgbClr>
                </a:gs>
                <a:gs pos="24000">
                  <a:srgbClr val="1A1245">
                    <a:lumMod val="24000"/>
                  </a:srgbClr>
                </a:gs>
                <a:gs pos="100000">
                  <a:srgbClr val="C00000">
                    <a:lumMod val="4000"/>
                  </a:srgbClr>
                </a:gs>
                <a:gs pos="70000">
                  <a:srgbClr val="5454D4">
                    <a:alpha val="97000"/>
                    <a:lumMod val="7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0800000" flipH="1">
              <a:off x="4572000" y="0"/>
              <a:ext cx="4572000" cy="2571750"/>
            </a:xfrm>
            <a:prstGeom prst="rect">
              <a:avLst/>
            </a:prstGeom>
            <a:gradFill flip="none" rotWithShape="1">
              <a:gsLst>
                <a:gs pos="85000">
                  <a:srgbClr val="FFC000">
                    <a:lumMod val="33000"/>
                    <a:lumOff val="67000"/>
                  </a:srgbClr>
                </a:gs>
                <a:gs pos="9000">
                  <a:srgbClr val="FFC000">
                    <a:lumMod val="33000"/>
                    <a:lumOff val="67000"/>
                  </a:srgbClr>
                </a:gs>
                <a:gs pos="24000">
                  <a:srgbClr val="1A1245">
                    <a:lumMod val="24000"/>
                  </a:srgbClr>
                </a:gs>
                <a:gs pos="100000">
                  <a:srgbClr val="C00000">
                    <a:lumMod val="4000"/>
                  </a:srgbClr>
                </a:gs>
                <a:gs pos="70000">
                  <a:srgbClr val="5454D4">
                    <a:alpha val="97000"/>
                    <a:lumMod val="7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0" name="29 Imagen" descr="Diapositiva4"/>
          <p:cNvPicPr>
            <a:picLocks noGrp="1" noChangeAspect="1"/>
          </p:cNvPicPr>
          <p:nvPr isPhoto="1"/>
        </p:nvPicPr>
        <p:blipFill rotWithShape="1">
          <a:blip r:embed="rId3">
            <a:lum/>
            <a:extLst>
              <a:ext uri="{28A0092B-C50C-407E-A947-70E740481C1C}">
                <a14:useLocalDpi xmlns:a14="http://schemas.microsoft.com/office/drawing/2010/main" val="0"/>
              </a:ext>
            </a:extLst>
          </a:blip>
          <a:srcRect t="2" b="-99452"/>
          <a:stretch/>
        </p:blipFill>
        <p:spPr>
          <a:xfrm>
            <a:off x="-23237" y="0"/>
            <a:ext cx="9144000" cy="10254344"/>
          </a:xfrm>
          <a:prstGeom prst="rect">
            <a:avLst/>
          </a:prstGeom>
          <a:noFill/>
          <a:ln>
            <a:noFill/>
          </a:ln>
        </p:spPr>
      </p:pic>
      <p:sp>
        <p:nvSpPr>
          <p:cNvPr id="19" name="18 Arco de bloque"/>
          <p:cNvSpPr/>
          <p:nvPr/>
        </p:nvSpPr>
        <p:spPr>
          <a:xfrm flipH="1">
            <a:off x="71759" y="1800198"/>
            <a:ext cx="1377290" cy="135326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flipH="1">
            <a:off x="35760" y="3024199"/>
            <a:ext cx="1377290" cy="1353268"/>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flipH="1">
            <a:off x="35495" y="4299940"/>
            <a:ext cx="1377290" cy="135326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rco de bloque"/>
          <p:cNvSpPr/>
          <p:nvPr/>
        </p:nvSpPr>
        <p:spPr>
          <a:xfrm>
            <a:off x="7488062" y="1728192"/>
            <a:ext cx="1438240" cy="1386207"/>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rthographicFront"/>
            <a:lightRig rig="chilly"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rco de bloque"/>
          <p:cNvSpPr/>
          <p:nvPr/>
        </p:nvSpPr>
        <p:spPr>
          <a:xfrm>
            <a:off x="7524064" y="2952192"/>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rthographicFront"/>
            <a:lightRig rig="chilly"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rco de bloque"/>
          <p:cNvSpPr/>
          <p:nvPr/>
        </p:nvSpPr>
        <p:spPr>
          <a:xfrm>
            <a:off x="7524328" y="4227934"/>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rthographicFront"/>
            <a:lightRig rig="chilly"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rco de bloque"/>
          <p:cNvSpPr/>
          <p:nvPr/>
        </p:nvSpPr>
        <p:spPr>
          <a:xfrm flipH="1">
            <a:off x="1151880" y="1044654"/>
            <a:ext cx="1377290" cy="135326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flipH="1">
            <a:off x="1115880" y="2268654"/>
            <a:ext cx="1377290" cy="135326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flipH="1">
            <a:off x="1115617" y="3544397"/>
            <a:ext cx="1377290" cy="1353268"/>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flipH="1">
            <a:off x="2148230" y="385458"/>
            <a:ext cx="1377290" cy="135326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flipH="1">
            <a:off x="2112230" y="1609458"/>
            <a:ext cx="1377290" cy="135326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flipH="1">
            <a:off x="2111966" y="2885200"/>
            <a:ext cx="1377290" cy="135326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6551960" y="1079059"/>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a:off x="6587960" y="2303059"/>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6588224" y="3578801"/>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a:off x="5530499" y="408294"/>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rco de bloque"/>
          <p:cNvSpPr/>
          <p:nvPr/>
        </p:nvSpPr>
        <p:spPr>
          <a:xfrm>
            <a:off x="5566499" y="1632292"/>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rco de bloque"/>
          <p:cNvSpPr/>
          <p:nvPr/>
        </p:nvSpPr>
        <p:spPr>
          <a:xfrm>
            <a:off x="5566763" y="2908036"/>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flipH="1">
            <a:off x="3096345" y="-332705"/>
            <a:ext cx="1377290" cy="1260858"/>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flipH="1">
            <a:off x="3132104" y="863960"/>
            <a:ext cx="1377290" cy="1353268"/>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flipH="1">
            <a:off x="3131840" y="2139702"/>
            <a:ext cx="1377290" cy="1353268"/>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rco de bloque"/>
          <p:cNvSpPr/>
          <p:nvPr/>
        </p:nvSpPr>
        <p:spPr>
          <a:xfrm rot="60000">
            <a:off x="4531011" y="-372549"/>
            <a:ext cx="1438240" cy="1386206"/>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rco de bloque"/>
          <p:cNvSpPr/>
          <p:nvPr/>
        </p:nvSpPr>
        <p:spPr>
          <a:xfrm>
            <a:off x="4571734" y="863960"/>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rco de bloque"/>
          <p:cNvSpPr/>
          <p:nvPr/>
        </p:nvSpPr>
        <p:spPr>
          <a:xfrm>
            <a:off x="4571998" y="2139702"/>
            <a:ext cx="1438240" cy="1386209"/>
          </a:xfrm>
          <a:prstGeom prst="blockArc">
            <a:avLst>
              <a:gd name="adj1" fmla="val 10800000"/>
              <a:gd name="adj2" fmla="val 21589167"/>
              <a:gd name="adj3" fmla="val 7825"/>
            </a:avLst>
          </a:prstGeom>
          <a:blipFill>
            <a:blip r:embed="rId4"/>
            <a:stretch>
              <a:fillRect/>
            </a:stretch>
          </a:blipFill>
          <a:ln w="12700" cap="sq" cmpd="sng">
            <a:gradFill>
              <a:gsLst>
                <a:gs pos="0">
                  <a:schemeClr val="accent6">
                    <a:lumMod val="75000"/>
                  </a:schemeClr>
                </a:gs>
                <a:gs pos="25000">
                  <a:srgbClr val="FF6633"/>
                </a:gs>
                <a:gs pos="50000">
                  <a:srgbClr val="FFFF00"/>
                </a:gs>
                <a:gs pos="75000">
                  <a:srgbClr val="92D050"/>
                </a:gs>
              </a:gsLst>
              <a:lin ang="5400000" scaled="0"/>
            </a:gradFill>
            <a:prstDash val="sysDot"/>
          </a:ln>
          <a:effectLst>
            <a:reflection blurRad="6350" endPos="90000" dir="5400000" sy="-100000" algn="bl" rotWithShape="0"/>
          </a:effectLst>
          <a:scene3d>
            <a:camera prst="obliqueBottomLeft"/>
            <a:lightRig rig="chilly" dir="t"/>
          </a:scene3d>
          <a:sp3d extrusionH="31750" prstMaterial="metal">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4" name="33 Imagen"/>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21" y="-452586"/>
            <a:ext cx="9135679" cy="5596086"/>
          </a:xfrm>
          <a:prstGeom prst="rect">
            <a:avLst/>
          </a:prstGeom>
        </p:spPr>
      </p:pic>
    </p:spTree>
    <p:extLst>
      <p:ext uri="{BB962C8B-B14F-4D97-AF65-F5344CB8AC3E}">
        <p14:creationId xmlns:p14="http://schemas.microsoft.com/office/powerpoint/2010/main" val="176421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250" fill="hold"/>
                                        <p:tgtEl>
                                          <p:spTgt spid="3"/>
                                        </p:tgtEl>
                                        <p:attrNameLst>
                                          <p:attrName>ppt_x</p:attrName>
                                        </p:attrNameLst>
                                      </p:cBhvr>
                                      <p:tavLst>
                                        <p:tav tm="0">
                                          <p:val>
                                            <p:strVal val="1+#ppt_w/2"/>
                                          </p:val>
                                        </p:tav>
                                        <p:tav tm="100000">
                                          <p:val>
                                            <p:strVal val="#ppt_x"/>
                                          </p:val>
                                        </p:tav>
                                      </p:tavLst>
                                    </p:anim>
                                    <p:anim calcmode="lin" valueType="num">
                                      <p:cBhvr additive="base">
                                        <p:cTn id="11" dur="225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250" fill="hold"/>
                                        <p:tgtEl>
                                          <p:spTgt spid="4"/>
                                        </p:tgtEl>
                                        <p:attrNameLst>
                                          <p:attrName>ppt_x</p:attrName>
                                        </p:attrNameLst>
                                      </p:cBhvr>
                                      <p:tavLst>
                                        <p:tav tm="0">
                                          <p:val>
                                            <p:strVal val="1+#ppt_w/2"/>
                                          </p:val>
                                        </p:tav>
                                        <p:tav tm="100000">
                                          <p:val>
                                            <p:strVal val="#ppt_x"/>
                                          </p:val>
                                        </p:tav>
                                      </p:tavLst>
                                    </p:anim>
                                    <p:anim calcmode="lin" valueType="num">
                                      <p:cBhvr additive="base">
                                        <p:cTn id="15" dur="225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250" fill="hold"/>
                                        <p:tgtEl>
                                          <p:spTgt spid="5"/>
                                        </p:tgtEl>
                                        <p:attrNameLst>
                                          <p:attrName>ppt_x</p:attrName>
                                        </p:attrNameLst>
                                      </p:cBhvr>
                                      <p:tavLst>
                                        <p:tav tm="0">
                                          <p:val>
                                            <p:strVal val="1+#ppt_w/2"/>
                                          </p:val>
                                        </p:tav>
                                        <p:tav tm="100000">
                                          <p:val>
                                            <p:strVal val="#ppt_x"/>
                                          </p:val>
                                        </p:tav>
                                      </p:tavLst>
                                    </p:anim>
                                    <p:anim calcmode="lin" valueType="num">
                                      <p:cBhvr additive="base">
                                        <p:cTn id="19" dur="2250" fill="hold"/>
                                        <p:tgtEl>
                                          <p:spTgt spid="5"/>
                                        </p:tgtEl>
                                        <p:attrNameLst>
                                          <p:attrName>ppt_y</p:attrName>
                                        </p:attrNameLst>
                                      </p:cBhvr>
                                      <p:tavLst>
                                        <p:tav tm="0">
                                          <p:val>
                                            <p:strVal val="0-#ppt_h/2"/>
                                          </p:val>
                                        </p:tav>
                                        <p:tav tm="100000">
                                          <p:val>
                                            <p:strVal val="#ppt_y"/>
                                          </p:val>
                                        </p:tav>
                                      </p:tavLst>
                                    </p:anim>
                                  </p:childTnLst>
                                </p:cTn>
                              </p:par>
                              <p:par>
                                <p:cTn id="20" presetID="8" presetClass="emph" presetSubtype="0" fill="hold" grpId="1" nodeType="withEffect">
                                  <p:stCondLst>
                                    <p:cond delay="0"/>
                                  </p:stCondLst>
                                  <p:childTnLst>
                                    <p:animRot by="21600000">
                                      <p:cBhvr>
                                        <p:cTn id="21" dur="2250" fill="hold"/>
                                        <p:tgtEl>
                                          <p:spTgt spid="3"/>
                                        </p:tgtEl>
                                        <p:attrNameLst>
                                          <p:attrName>r</p:attrName>
                                        </p:attrNameLst>
                                      </p:cBhvr>
                                    </p:animRot>
                                  </p:childTnLst>
                                </p:cTn>
                              </p:par>
                              <p:par>
                                <p:cTn id="22" presetID="8" presetClass="emph" presetSubtype="0" fill="hold" grpId="1" nodeType="withEffect">
                                  <p:stCondLst>
                                    <p:cond delay="0"/>
                                  </p:stCondLst>
                                  <p:childTnLst>
                                    <p:animRot by="21600000">
                                      <p:cBhvr>
                                        <p:cTn id="23" dur="2250" fill="hold"/>
                                        <p:tgtEl>
                                          <p:spTgt spid="4"/>
                                        </p:tgtEl>
                                        <p:attrNameLst>
                                          <p:attrName>r</p:attrName>
                                        </p:attrNameLst>
                                      </p:cBhvr>
                                    </p:animRot>
                                  </p:childTnLst>
                                </p:cTn>
                              </p:par>
                              <p:par>
                                <p:cTn id="24" presetID="8" presetClass="emph" presetSubtype="0" fill="hold" grpId="1" nodeType="withEffect">
                                  <p:stCondLst>
                                    <p:cond delay="0"/>
                                  </p:stCondLst>
                                  <p:childTnLst>
                                    <p:animRot by="21600000">
                                      <p:cBhvr>
                                        <p:cTn id="25" dur="2250" fill="hold"/>
                                        <p:tgtEl>
                                          <p:spTgt spid="5"/>
                                        </p:tgtEl>
                                        <p:attrNameLst>
                                          <p:attrName>r</p:attrName>
                                        </p:attrNameLst>
                                      </p:cBhvr>
                                    </p:animRot>
                                  </p:childTnLst>
                                </p:cTn>
                              </p:par>
                              <p:par>
                                <p:cTn id="26" presetID="2" presetClass="entr" presetSubtype="3"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2250" fill="hold"/>
                                        <p:tgtEl>
                                          <p:spTgt spid="19"/>
                                        </p:tgtEl>
                                        <p:attrNameLst>
                                          <p:attrName>ppt_x</p:attrName>
                                        </p:attrNameLst>
                                      </p:cBhvr>
                                      <p:tavLst>
                                        <p:tav tm="0">
                                          <p:val>
                                            <p:strVal val="1+#ppt_w/2"/>
                                          </p:val>
                                        </p:tav>
                                        <p:tav tm="100000">
                                          <p:val>
                                            <p:strVal val="#ppt_x"/>
                                          </p:val>
                                        </p:tav>
                                      </p:tavLst>
                                    </p:anim>
                                    <p:anim calcmode="lin" valueType="num">
                                      <p:cBhvr additive="base">
                                        <p:cTn id="29" dur="2250" fill="hold"/>
                                        <p:tgtEl>
                                          <p:spTgt spid="19"/>
                                        </p:tgtEl>
                                        <p:attrNameLst>
                                          <p:attrName>ppt_y</p:attrName>
                                        </p:attrNameLst>
                                      </p:cBhvr>
                                      <p:tavLst>
                                        <p:tav tm="0">
                                          <p:val>
                                            <p:strVal val="0-#ppt_h/2"/>
                                          </p:val>
                                        </p:tav>
                                        <p:tav tm="100000">
                                          <p:val>
                                            <p:strVal val="#ppt_y"/>
                                          </p:val>
                                        </p:tav>
                                      </p:tavLst>
                                    </p:anim>
                                  </p:childTnLst>
                                </p:cTn>
                              </p:par>
                              <p:par>
                                <p:cTn id="30" presetID="2" presetClass="entr" presetSubtype="3"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2250" fill="hold"/>
                                        <p:tgtEl>
                                          <p:spTgt spid="20"/>
                                        </p:tgtEl>
                                        <p:attrNameLst>
                                          <p:attrName>ppt_x</p:attrName>
                                        </p:attrNameLst>
                                      </p:cBhvr>
                                      <p:tavLst>
                                        <p:tav tm="0">
                                          <p:val>
                                            <p:strVal val="1+#ppt_w/2"/>
                                          </p:val>
                                        </p:tav>
                                        <p:tav tm="100000">
                                          <p:val>
                                            <p:strVal val="#ppt_x"/>
                                          </p:val>
                                        </p:tav>
                                      </p:tavLst>
                                    </p:anim>
                                    <p:anim calcmode="lin" valueType="num">
                                      <p:cBhvr additive="base">
                                        <p:cTn id="33" dur="225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3"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2250" fill="hold"/>
                                        <p:tgtEl>
                                          <p:spTgt spid="21"/>
                                        </p:tgtEl>
                                        <p:attrNameLst>
                                          <p:attrName>ppt_x</p:attrName>
                                        </p:attrNameLst>
                                      </p:cBhvr>
                                      <p:tavLst>
                                        <p:tav tm="0">
                                          <p:val>
                                            <p:strVal val="1+#ppt_w/2"/>
                                          </p:val>
                                        </p:tav>
                                        <p:tav tm="100000">
                                          <p:val>
                                            <p:strVal val="#ppt_x"/>
                                          </p:val>
                                        </p:tav>
                                      </p:tavLst>
                                    </p:anim>
                                    <p:anim calcmode="lin" valueType="num">
                                      <p:cBhvr additive="base">
                                        <p:cTn id="37" dur="2250" fill="hold"/>
                                        <p:tgtEl>
                                          <p:spTgt spid="21"/>
                                        </p:tgtEl>
                                        <p:attrNameLst>
                                          <p:attrName>ppt_y</p:attrName>
                                        </p:attrNameLst>
                                      </p:cBhvr>
                                      <p:tavLst>
                                        <p:tav tm="0">
                                          <p:val>
                                            <p:strVal val="0-#ppt_h/2"/>
                                          </p:val>
                                        </p:tav>
                                        <p:tav tm="100000">
                                          <p:val>
                                            <p:strVal val="#ppt_y"/>
                                          </p:val>
                                        </p:tav>
                                      </p:tavLst>
                                    </p:anim>
                                  </p:childTnLst>
                                </p:cTn>
                              </p:par>
                              <p:par>
                                <p:cTn id="38" presetID="8" presetClass="emph" presetSubtype="0" fill="hold" grpId="1" nodeType="withEffect">
                                  <p:stCondLst>
                                    <p:cond delay="0"/>
                                  </p:stCondLst>
                                  <p:childTnLst>
                                    <p:animRot by="21600000">
                                      <p:cBhvr>
                                        <p:cTn id="39" dur="2250" fill="hold"/>
                                        <p:tgtEl>
                                          <p:spTgt spid="19"/>
                                        </p:tgtEl>
                                        <p:attrNameLst>
                                          <p:attrName>r</p:attrName>
                                        </p:attrNameLst>
                                      </p:cBhvr>
                                    </p:animRot>
                                  </p:childTnLst>
                                </p:cTn>
                              </p:par>
                              <p:par>
                                <p:cTn id="40" presetID="8" presetClass="emph" presetSubtype="0" fill="hold" grpId="1" nodeType="withEffect">
                                  <p:stCondLst>
                                    <p:cond delay="0"/>
                                  </p:stCondLst>
                                  <p:childTnLst>
                                    <p:animRot by="21600000">
                                      <p:cBhvr>
                                        <p:cTn id="41" dur="2250" fill="hold"/>
                                        <p:tgtEl>
                                          <p:spTgt spid="20"/>
                                        </p:tgtEl>
                                        <p:attrNameLst>
                                          <p:attrName>r</p:attrName>
                                        </p:attrNameLst>
                                      </p:cBhvr>
                                    </p:animRot>
                                  </p:childTnLst>
                                </p:cTn>
                              </p:par>
                              <p:par>
                                <p:cTn id="42" presetID="8" presetClass="emph" presetSubtype="0" fill="hold" grpId="1" nodeType="withEffect">
                                  <p:stCondLst>
                                    <p:cond delay="0"/>
                                  </p:stCondLst>
                                  <p:childTnLst>
                                    <p:animRot by="21600000">
                                      <p:cBhvr>
                                        <p:cTn id="43" dur="2250" fill="hold"/>
                                        <p:tgtEl>
                                          <p:spTgt spid="21"/>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2250" fill="hold"/>
                                        <p:tgtEl>
                                          <p:spTgt spid="27"/>
                                        </p:tgtEl>
                                        <p:attrNameLst>
                                          <p:attrName>ppt_x</p:attrName>
                                        </p:attrNameLst>
                                      </p:cBhvr>
                                      <p:tavLst>
                                        <p:tav tm="0">
                                          <p:val>
                                            <p:strVal val="1+#ppt_w/2"/>
                                          </p:val>
                                        </p:tav>
                                        <p:tav tm="100000">
                                          <p:val>
                                            <p:strVal val="#ppt_x"/>
                                          </p:val>
                                        </p:tav>
                                      </p:tavLst>
                                    </p:anim>
                                    <p:anim calcmode="lin" valueType="num">
                                      <p:cBhvr additive="base">
                                        <p:cTn id="47" dur="2250" fill="hold"/>
                                        <p:tgtEl>
                                          <p:spTgt spid="2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2250" fill="hold"/>
                                        <p:tgtEl>
                                          <p:spTgt spid="28"/>
                                        </p:tgtEl>
                                        <p:attrNameLst>
                                          <p:attrName>ppt_x</p:attrName>
                                        </p:attrNameLst>
                                      </p:cBhvr>
                                      <p:tavLst>
                                        <p:tav tm="0">
                                          <p:val>
                                            <p:strVal val="1+#ppt_w/2"/>
                                          </p:val>
                                        </p:tav>
                                        <p:tav tm="100000">
                                          <p:val>
                                            <p:strVal val="#ppt_x"/>
                                          </p:val>
                                        </p:tav>
                                      </p:tavLst>
                                    </p:anim>
                                    <p:anim calcmode="lin" valueType="num">
                                      <p:cBhvr additive="base">
                                        <p:cTn id="51" dur="2250" fill="hold"/>
                                        <p:tgtEl>
                                          <p:spTgt spid="2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2250" fill="hold"/>
                                        <p:tgtEl>
                                          <p:spTgt spid="29"/>
                                        </p:tgtEl>
                                        <p:attrNameLst>
                                          <p:attrName>ppt_x</p:attrName>
                                        </p:attrNameLst>
                                      </p:cBhvr>
                                      <p:tavLst>
                                        <p:tav tm="0">
                                          <p:val>
                                            <p:strVal val="1+#ppt_w/2"/>
                                          </p:val>
                                        </p:tav>
                                        <p:tav tm="100000">
                                          <p:val>
                                            <p:strVal val="#ppt_x"/>
                                          </p:val>
                                        </p:tav>
                                      </p:tavLst>
                                    </p:anim>
                                    <p:anim calcmode="lin" valueType="num">
                                      <p:cBhvr additive="base">
                                        <p:cTn id="55" dur="2250" fill="hold"/>
                                        <p:tgtEl>
                                          <p:spTgt spid="29"/>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2250" fill="hold"/>
                                        <p:tgtEl>
                                          <p:spTgt spid="27"/>
                                        </p:tgtEl>
                                        <p:attrNameLst>
                                          <p:attrName>r</p:attrName>
                                        </p:attrNameLst>
                                      </p:cBhvr>
                                    </p:animRot>
                                  </p:childTnLst>
                                </p:cTn>
                              </p:par>
                              <p:par>
                                <p:cTn id="58" presetID="8" presetClass="emph" presetSubtype="0" fill="hold" grpId="1" nodeType="withEffect">
                                  <p:stCondLst>
                                    <p:cond delay="0"/>
                                  </p:stCondLst>
                                  <p:childTnLst>
                                    <p:animRot by="21600000">
                                      <p:cBhvr>
                                        <p:cTn id="59" dur="2250" fill="hold"/>
                                        <p:tgtEl>
                                          <p:spTgt spid="28"/>
                                        </p:tgtEl>
                                        <p:attrNameLst>
                                          <p:attrName>r</p:attrName>
                                        </p:attrNameLst>
                                      </p:cBhvr>
                                    </p:animRot>
                                  </p:childTnLst>
                                </p:cTn>
                              </p:par>
                              <p:par>
                                <p:cTn id="60" presetID="8" presetClass="emph" presetSubtype="0" fill="hold" grpId="1" nodeType="withEffect">
                                  <p:stCondLst>
                                    <p:cond delay="0"/>
                                  </p:stCondLst>
                                  <p:childTnLst>
                                    <p:animRot by="21600000">
                                      <p:cBhvr>
                                        <p:cTn id="61" dur="2250" fill="hold"/>
                                        <p:tgtEl>
                                          <p:spTgt spid="29"/>
                                        </p:tgtEl>
                                        <p:attrNameLst>
                                          <p:attrName>r</p:attrName>
                                        </p:attrNameLst>
                                      </p:cBhvr>
                                    </p:animRot>
                                  </p:childTnLst>
                                </p:cTn>
                              </p:par>
                              <p:par>
                                <p:cTn id="62" presetID="2" presetClass="entr" presetSubtype="3"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additive="base">
                                        <p:cTn id="64" dur="2250" fill="hold"/>
                                        <p:tgtEl>
                                          <p:spTgt spid="31"/>
                                        </p:tgtEl>
                                        <p:attrNameLst>
                                          <p:attrName>ppt_x</p:attrName>
                                        </p:attrNameLst>
                                      </p:cBhvr>
                                      <p:tavLst>
                                        <p:tav tm="0">
                                          <p:val>
                                            <p:strVal val="1+#ppt_w/2"/>
                                          </p:val>
                                        </p:tav>
                                        <p:tav tm="100000">
                                          <p:val>
                                            <p:strVal val="#ppt_x"/>
                                          </p:val>
                                        </p:tav>
                                      </p:tavLst>
                                    </p:anim>
                                    <p:anim calcmode="lin" valueType="num">
                                      <p:cBhvr additive="base">
                                        <p:cTn id="65" dur="2250" fill="hold"/>
                                        <p:tgtEl>
                                          <p:spTgt spid="31"/>
                                        </p:tgtEl>
                                        <p:attrNameLst>
                                          <p:attrName>ppt_y</p:attrName>
                                        </p:attrNameLst>
                                      </p:cBhvr>
                                      <p:tavLst>
                                        <p:tav tm="0">
                                          <p:val>
                                            <p:strVal val="0-#ppt_h/2"/>
                                          </p:val>
                                        </p:tav>
                                        <p:tav tm="100000">
                                          <p:val>
                                            <p:strVal val="#ppt_y"/>
                                          </p:val>
                                        </p:tav>
                                      </p:tavLst>
                                    </p:anim>
                                  </p:childTnLst>
                                </p:cTn>
                              </p:par>
                              <p:par>
                                <p:cTn id="66" presetID="2" presetClass="entr" presetSubtype="3"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additive="base">
                                        <p:cTn id="68" dur="2250" fill="hold"/>
                                        <p:tgtEl>
                                          <p:spTgt spid="32"/>
                                        </p:tgtEl>
                                        <p:attrNameLst>
                                          <p:attrName>ppt_x</p:attrName>
                                        </p:attrNameLst>
                                      </p:cBhvr>
                                      <p:tavLst>
                                        <p:tav tm="0">
                                          <p:val>
                                            <p:strVal val="1+#ppt_w/2"/>
                                          </p:val>
                                        </p:tav>
                                        <p:tav tm="100000">
                                          <p:val>
                                            <p:strVal val="#ppt_x"/>
                                          </p:val>
                                        </p:tav>
                                      </p:tavLst>
                                    </p:anim>
                                    <p:anim calcmode="lin" valueType="num">
                                      <p:cBhvr additive="base">
                                        <p:cTn id="69" dur="2250" fill="hold"/>
                                        <p:tgtEl>
                                          <p:spTgt spid="32"/>
                                        </p:tgtEl>
                                        <p:attrNameLst>
                                          <p:attrName>ppt_y</p:attrName>
                                        </p:attrNameLst>
                                      </p:cBhvr>
                                      <p:tavLst>
                                        <p:tav tm="0">
                                          <p:val>
                                            <p:strVal val="0-#ppt_h/2"/>
                                          </p:val>
                                        </p:tav>
                                        <p:tav tm="100000">
                                          <p:val>
                                            <p:strVal val="#ppt_y"/>
                                          </p:val>
                                        </p:tav>
                                      </p:tavLst>
                                    </p:anim>
                                  </p:childTnLst>
                                </p:cTn>
                              </p:par>
                              <p:par>
                                <p:cTn id="70" presetID="2" presetClass="entr" presetSubtype="3"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additive="base">
                                        <p:cTn id="72" dur="2250" fill="hold"/>
                                        <p:tgtEl>
                                          <p:spTgt spid="33"/>
                                        </p:tgtEl>
                                        <p:attrNameLst>
                                          <p:attrName>ppt_x</p:attrName>
                                        </p:attrNameLst>
                                      </p:cBhvr>
                                      <p:tavLst>
                                        <p:tav tm="0">
                                          <p:val>
                                            <p:strVal val="1+#ppt_w/2"/>
                                          </p:val>
                                        </p:tav>
                                        <p:tav tm="100000">
                                          <p:val>
                                            <p:strVal val="#ppt_x"/>
                                          </p:val>
                                        </p:tav>
                                      </p:tavLst>
                                    </p:anim>
                                    <p:anim calcmode="lin" valueType="num">
                                      <p:cBhvr additive="base">
                                        <p:cTn id="73" dur="2250" fill="hold"/>
                                        <p:tgtEl>
                                          <p:spTgt spid="33"/>
                                        </p:tgtEl>
                                        <p:attrNameLst>
                                          <p:attrName>ppt_y</p:attrName>
                                        </p:attrNameLst>
                                      </p:cBhvr>
                                      <p:tavLst>
                                        <p:tav tm="0">
                                          <p:val>
                                            <p:strVal val="0-#ppt_h/2"/>
                                          </p:val>
                                        </p:tav>
                                        <p:tav tm="100000">
                                          <p:val>
                                            <p:strVal val="#ppt_y"/>
                                          </p:val>
                                        </p:tav>
                                      </p:tavLst>
                                    </p:anim>
                                  </p:childTnLst>
                                </p:cTn>
                              </p:par>
                              <p:par>
                                <p:cTn id="74" presetID="8" presetClass="emph" presetSubtype="0" fill="hold" grpId="1" nodeType="withEffect">
                                  <p:stCondLst>
                                    <p:cond delay="0"/>
                                  </p:stCondLst>
                                  <p:childTnLst>
                                    <p:animRot by="21600000">
                                      <p:cBhvr>
                                        <p:cTn id="75" dur="2250" fill="hold"/>
                                        <p:tgtEl>
                                          <p:spTgt spid="31"/>
                                        </p:tgtEl>
                                        <p:attrNameLst>
                                          <p:attrName>r</p:attrName>
                                        </p:attrNameLst>
                                      </p:cBhvr>
                                    </p:animRot>
                                  </p:childTnLst>
                                </p:cTn>
                              </p:par>
                              <p:par>
                                <p:cTn id="76" presetID="8" presetClass="emph" presetSubtype="0" fill="hold" grpId="1" nodeType="withEffect">
                                  <p:stCondLst>
                                    <p:cond delay="0"/>
                                  </p:stCondLst>
                                  <p:childTnLst>
                                    <p:animRot by="21600000">
                                      <p:cBhvr>
                                        <p:cTn id="77" dur="2250" fill="hold"/>
                                        <p:tgtEl>
                                          <p:spTgt spid="32"/>
                                        </p:tgtEl>
                                        <p:attrNameLst>
                                          <p:attrName>r</p:attrName>
                                        </p:attrNameLst>
                                      </p:cBhvr>
                                    </p:animRot>
                                  </p:childTnLst>
                                </p:cTn>
                              </p:par>
                              <p:par>
                                <p:cTn id="78" presetID="8" presetClass="emph" presetSubtype="0" fill="hold" grpId="1" nodeType="withEffect">
                                  <p:stCondLst>
                                    <p:cond delay="0"/>
                                  </p:stCondLst>
                                  <p:childTnLst>
                                    <p:animRot by="21600000">
                                      <p:cBhvr>
                                        <p:cTn id="79" dur="2250" fill="hold"/>
                                        <p:tgtEl>
                                          <p:spTgt spid="33"/>
                                        </p:tgtEl>
                                        <p:attrNameLst>
                                          <p:attrName>r</p:attrName>
                                        </p:attrNameLst>
                                      </p:cBhvr>
                                    </p:animRot>
                                  </p:childTnLst>
                                </p:cTn>
                              </p:par>
                              <p:par>
                                <p:cTn id="80" presetID="2" presetClass="entr" presetSubtype="9"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2250" fill="hold"/>
                                        <p:tgtEl>
                                          <p:spTgt spid="35"/>
                                        </p:tgtEl>
                                        <p:attrNameLst>
                                          <p:attrName>ppt_x</p:attrName>
                                        </p:attrNameLst>
                                      </p:cBhvr>
                                      <p:tavLst>
                                        <p:tav tm="0">
                                          <p:val>
                                            <p:strVal val="0-#ppt_w/2"/>
                                          </p:val>
                                        </p:tav>
                                        <p:tav tm="100000">
                                          <p:val>
                                            <p:strVal val="#ppt_x"/>
                                          </p:val>
                                        </p:tav>
                                      </p:tavLst>
                                    </p:anim>
                                    <p:anim calcmode="lin" valueType="num">
                                      <p:cBhvr additive="base">
                                        <p:cTn id="83" dur="2250" fill="hold"/>
                                        <p:tgtEl>
                                          <p:spTgt spid="35"/>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additive="base">
                                        <p:cTn id="86" dur="2250" fill="hold"/>
                                        <p:tgtEl>
                                          <p:spTgt spid="36"/>
                                        </p:tgtEl>
                                        <p:attrNameLst>
                                          <p:attrName>ppt_x</p:attrName>
                                        </p:attrNameLst>
                                      </p:cBhvr>
                                      <p:tavLst>
                                        <p:tav tm="0">
                                          <p:val>
                                            <p:strVal val="0-#ppt_w/2"/>
                                          </p:val>
                                        </p:tav>
                                        <p:tav tm="100000">
                                          <p:val>
                                            <p:strVal val="#ppt_x"/>
                                          </p:val>
                                        </p:tav>
                                      </p:tavLst>
                                    </p:anim>
                                    <p:anim calcmode="lin" valueType="num">
                                      <p:cBhvr additive="base">
                                        <p:cTn id="87" dur="2250" fill="hold"/>
                                        <p:tgtEl>
                                          <p:spTgt spid="36"/>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additive="base">
                                        <p:cTn id="90" dur="2250" fill="hold"/>
                                        <p:tgtEl>
                                          <p:spTgt spid="37"/>
                                        </p:tgtEl>
                                        <p:attrNameLst>
                                          <p:attrName>ppt_x</p:attrName>
                                        </p:attrNameLst>
                                      </p:cBhvr>
                                      <p:tavLst>
                                        <p:tav tm="0">
                                          <p:val>
                                            <p:strVal val="0-#ppt_w/2"/>
                                          </p:val>
                                        </p:tav>
                                        <p:tav tm="100000">
                                          <p:val>
                                            <p:strVal val="#ppt_x"/>
                                          </p:val>
                                        </p:tav>
                                      </p:tavLst>
                                    </p:anim>
                                    <p:anim calcmode="lin" valueType="num">
                                      <p:cBhvr additive="base">
                                        <p:cTn id="91" dur="2250" fill="hold"/>
                                        <p:tgtEl>
                                          <p:spTgt spid="37"/>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9"/>
                                        </p:tgtEl>
                                        <p:attrNameLst>
                                          <p:attrName>style.visibility</p:attrName>
                                        </p:attrNameLst>
                                      </p:cBhvr>
                                      <p:to>
                                        <p:strVal val="visible"/>
                                      </p:to>
                                    </p:set>
                                    <p:anim calcmode="lin" valueType="num">
                                      <p:cBhvr additive="base">
                                        <p:cTn id="94" dur="2250" fill="hold"/>
                                        <p:tgtEl>
                                          <p:spTgt spid="39"/>
                                        </p:tgtEl>
                                        <p:attrNameLst>
                                          <p:attrName>ppt_x</p:attrName>
                                        </p:attrNameLst>
                                      </p:cBhvr>
                                      <p:tavLst>
                                        <p:tav tm="0">
                                          <p:val>
                                            <p:strVal val="0-#ppt_w/2"/>
                                          </p:val>
                                        </p:tav>
                                        <p:tav tm="100000">
                                          <p:val>
                                            <p:strVal val="#ppt_x"/>
                                          </p:val>
                                        </p:tav>
                                      </p:tavLst>
                                    </p:anim>
                                    <p:anim calcmode="lin" valueType="num">
                                      <p:cBhvr additive="base">
                                        <p:cTn id="95" dur="2250" fill="hold"/>
                                        <p:tgtEl>
                                          <p:spTgt spid="39"/>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40"/>
                                        </p:tgtEl>
                                        <p:attrNameLst>
                                          <p:attrName>style.visibility</p:attrName>
                                        </p:attrNameLst>
                                      </p:cBhvr>
                                      <p:to>
                                        <p:strVal val="visible"/>
                                      </p:to>
                                    </p:set>
                                    <p:anim calcmode="lin" valueType="num">
                                      <p:cBhvr additive="base">
                                        <p:cTn id="98" dur="2250" fill="hold"/>
                                        <p:tgtEl>
                                          <p:spTgt spid="40"/>
                                        </p:tgtEl>
                                        <p:attrNameLst>
                                          <p:attrName>ppt_x</p:attrName>
                                        </p:attrNameLst>
                                      </p:cBhvr>
                                      <p:tavLst>
                                        <p:tav tm="0">
                                          <p:val>
                                            <p:strVal val="0-#ppt_w/2"/>
                                          </p:val>
                                        </p:tav>
                                        <p:tav tm="100000">
                                          <p:val>
                                            <p:strVal val="#ppt_x"/>
                                          </p:val>
                                        </p:tav>
                                      </p:tavLst>
                                    </p:anim>
                                    <p:anim calcmode="lin" valueType="num">
                                      <p:cBhvr additive="base">
                                        <p:cTn id="99" dur="2250" fill="hold"/>
                                        <p:tgtEl>
                                          <p:spTgt spid="40"/>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41"/>
                                        </p:tgtEl>
                                        <p:attrNameLst>
                                          <p:attrName>style.visibility</p:attrName>
                                        </p:attrNameLst>
                                      </p:cBhvr>
                                      <p:to>
                                        <p:strVal val="visible"/>
                                      </p:to>
                                    </p:set>
                                    <p:anim calcmode="lin" valueType="num">
                                      <p:cBhvr additive="base">
                                        <p:cTn id="102" dur="2250" fill="hold"/>
                                        <p:tgtEl>
                                          <p:spTgt spid="41"/>
                                        </p:tgtEl>
                                        <p:attrNameLst>
                                          <p:attrName>ppt_x</p:attrName>
                                        </p:attrNameLst>
                                      </p:cBhvr>
                                      <p:tavLst>
                                        <p:tav tm="0">
                                          <p:val>
                                            <p:strVal val="0-#ppt_w/2"/>
                                          </p:val>
                                        </p:tav>
                                        <p:tav tm="100000">
                                          <p:val>
                                            <p:strVal val="#ppt_x"/>
                                          </p:val>
                                        </p:tav>
                                      </p:tavLst>
                                    </p:anim>
                                    <p:anim calcmode="lin" valueType="num">
                                      <p:cBhvr additive="base">
                                        <p:cTn id="103" dur="2250" fill="hold"/>
                                        <p:tgtEl>
                                          <p:spTgt spid="41"/>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43"/>
                                        </p:tgtEl>
                                        <p:attrNameLst>
                                          <p:attrName>style.visibility</p:attrName>
                                        </p:attrNameLst>
                                      </p:cBhvr>
                                      <p:to>
                                        <p:strVal val="visible"/>
                                      </p:to>
                                    </p:set>
                                    <p:anim calcmode="lin" valueType="num">
                                      <p:cBhvr additive="base">
                                        <p:cTn id="106" dur="2250" fill="hold"/>
                                        <p:tgtEl>
                                          <p:spTgt spid="43"/>
                                        </p:tgtEl>
                                        <p:attrNameLst>
                                          <p:attrName>ppt_x</p:attrName>
                                        </p:attrNameLst>
                                      </p:cBhvr>
                                      <p:tavLst>
                                        <p:tav tm="0">
                                          <p:val>
                                            <p:strVal val="0-#ppt_w/2"/>
                                          </p:val>
                                        </p:tav>
                                        <p:tav tm="100000">
                                          <p:val>
                                            <p:strVal val="#ppt_x"/>
                                          </p:val>
                                        </p:tav>
                                      </p:tavLst>
                                    </p:anim>
                                    <p:anim calcmode="lin" valueType="num">
                                      <p:cBhvr additive="base">
                                        <p:cTn id="107" dur="2250" fill="hold"/>
                                        <p:tgtEl>
                                          <p:spTgt spid="43"/>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44"/>
                                        </p:tgtEl>
                                        <p:attrNameLst>
                                          <p:attrName>style.visibility</p:attrName>
                                        </p:attrNameLst>
                                      </p:cBhvr>
                                      <p:to>
                                        <p:strVal val="visible"/>
                                      </p:to>
                                    </p:set>
                                    <p:anim calcmode="lin" valueType="num">
                                      <p:cBhvr additive="base">
                                        <p:cTn id="110" dur="2250" fill="hold"/>
                                        <p:tgtEl>
                                          <p:spTgt spid="44"/>
                                        </p:tgtEl>
                                        <p:attrNameLst>
                                          <p:attrName>ppt_x</p:attrName>
                                        </p:attrNameLst>
                                      </p:cBhvr>
                                      <p:tavLst>
                                        <p:tav tm="0">
                                          <p:val>
                                            <p:strVal val="0-#ppt_w/2"/>
                                          </p:val>
                                        </p:tav>
                                        <p:tav tm="100000">
                                          <p:val>
                                            <p:strVal val="#ppt_x"/>
                                          </p:val>
                                        </p:tav>
                                      </p:tavLst>
                                    </p:anim>
                                    <p:anim calcmode="lin" valueType="num">
                                      <p:cBhvr additive="base">
                                        <p:cTn id="111" dur="2250" fill="hold"/>
                                        <p:tgtEl>
                                          <p:spTgt spid="44"/>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45"/>
                                        </p:tgtEl>
                                        <p:attrNameLst>
                                          <p:attrName>style.visibility</p:attrName>
                                        </p:attrNameLst>
                                      </p:cBhvr>
                                      <p:to>
                                        <p:strVal val="visible"/>
                                      </p:to>
                                    </p:set>
                                    <p:anim calcmode="lin" valueType="num">
                                      <p:cBhvr additive="base">
                                        <p:cTn id="114" dur="2250" fill="hold"/>
                                        <p:tgtEl>
                                          <p:spTgt spid="45"/>
                                        </p:tgtEl>
                                        <p:attrNameLst>
                                          <p:attrName>ppt_x</p:attrName>
                                        </p:attrNameLst>
                                      </p:cBhvr>
                                      <p:tavLst>
                                        <p:tav tm="0">
                                          <p:val>
                                            <p:strVal val="0-#ppt_w/2"/>
                                          </p:val>
                                        </p:tav>
                                        <p:tav tm="100000">
                                          <p:val>
                                            <p:strVal val="#ppt_x"/>
                                          </p:val>
                                        </p:tav>
                                      </p:tavLst>
                                    </p:anim>
                                    <p:anim calcmode="lin" valueType="num">
                                      <p:cBhvr additive="base">
                                        <p:cTn id="115" dur="2250" fill="hold"/>
                                        <p:tgtEl>
                                          <p:spTgt spid="45"/>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additive="base">
                                        <p:cTn id="118" dur="2250" fill="hold"/>
                                        <p:tgtEl>
                                          <p:spTgt spid="47"/>
                                        </p:tgtEl>
                                        <p:attrNameLst>
                                          <p:attrName>ppt_x</p:attrName>
                                        </p:attrNameLst>
                                      </p:cBhvr>
                                      <p:tavLst>
                                        <p:tav tm="0">
                                          <p:val>
                                            <p:strVal val="0-#ppt_w/2"/>
                                          </p:val>
                                        </p:tav>
                                        <p:tav tm="100000">
                                          <p:val>
                                            <p:strVal val="#ppt_x"/>
                                          </p:val>
                                        </p:tav>
                                      </p:tavLst>
                                    </p:anim>
                                    <p:anim calcmode="lin" valueType="num">
                                      <p:cBhvr additive="base">
                                        <p:cTn id="119" dur="2250" fill="hold"/>
                                        <p:tgtEl>
                                          <p:spTgt spid="47"/>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48"/>
                                        </p:tgtEl>
                                        <p:attrNameLst>
                                          <p:attrName>style.visibility</p:attrName>
                                        </p:attrNameLst>
                                      </p:cBhvr>
                                      <p:to>
                                        <p:strVal val="visible"/>
                                      </p:to>
                                    </p:set>
                                    <p:anim calcmode="lin" valueType="num">
                                      <p:cBhvr additive="base">
                                        <p:cTn id="122" dur="2250" fill="hold"/>
                                        <p:tgtEl>
                                          <p:spTgt spid="48"/>
                                        </p:tgtEl>
                                        <p:attrNameLst>
                                          <p:attrName>ppt_x</p:attrName>
                                        </p:attrNameLst>
                                      </p:cBhvr>
                                      <p:tavLst>
                                        <p:tav tm="0">
                                          <p:val>
                                            <p:strVal val="0-#ppt_w/2"/>
                                          </p:val>
                                        </p:tav>
                                        <p:tav tm="100000">
                                          <p:val>
                                            <p:strVal val="#ppt_x"/>
                                          </p:val>
                                        </p:tav>
                                      </p:tavLst>
                                    </p:anim>
                                    <p:anim calcmode="lin" valueType="num">
                                      <p:cBhvr additive="base">
                                        <p:cTn id="123" dur="2250" fill="hold"/>
                                        <p:tgtEl>
                                          <p:spTgt spid="48"/>
                                        </p:tgtEl>
                                        <p:attrNameLst>
                                          <p:attrName>ppt_y</p:attrName>
                                        </p:attrNameLst>
                                      </p:cBhvr>
                                      <p:tavLst>
                                        <p:tav tm="0">
                                          <p:val>
                                            <p:strVal val="0-#ppt_h/2"/>
                                          </p:val>
                                        </p:tav>
                                        <p:tav tm="100000">
                                          <p:val>
                                            <p:strVal val="#ppt_y"/>
                                          </p:val>
                                        </p:tav>
                                      </p:tavLst>
                                    </p:anim>
                                  </p:childTnLst>
                                </p:cTn>
                              </p:par>
                              <p:par>
                                <p:cTn id="124" presetID="2" presetClass="entr" presetSubtype="9" fill="hold" grpId="0" nodeType="withEffect">
                                  <p:stCondLst>
                                    <p:cond delay="0"/>
                                  </p:stCondLst>
                                  <p:childTnLst>
                                    <p:set>
                                      <p:cBhvr>
                                        <p:cTn id="125" dur="1" fill="hold">
                                          <p:stCondLst>
                                            <p:cond delay="0"/>
                                          </p:stCondLst>
                                        </p:cTn>
                                        <p:tgtEl>
                                          <p:spTgt spid="49"/>
                                        </p:tgtEl>
                                        <p:attrNameLst>
                                          <p:attrName>style.visibility</p:attrName>
                                        </p:attrNameLst>
                                      </p:cBhvr>
                                      <p:to>
                                        <p:strVal val="visible"/>
                                      </p:to>
                                    </p:set>
                                    <p:anim calcmode="lin" valueType="num">
                                      <p:cBhvr additive="base">
                                        <p:cTn id="126" dur="2250" fill="hold"/>
                                        <p:tgtEl>
                                          <p:spTgt spid="49"/>
                                        </p:tgtEl>
                                        <p:attrNameLst>
                                          <p:attrName>ppt_x</p:attrName>
                                        </p:attrNameLst>
                                      </p:cBhvr>
                                      <p:tavLst>
                                        <p:tav tm="0">
                                          <p:val>
                                            <p:strVal val="0-#ppt_w/2"/>
                                          </p:val>
                                        </p:tav>
                                        <p:tav tm="100000">
                                          <p:val>
                                            <p:strVal val="#ppt_x"/>
                                          </p:val>
                                        </p:tav>
                                      </p:tavLst>
                                    </p:anim>
                                    <p:anim calcmode="lin" valueType="num">
                                      <p:cBhvr additive="base">
                                        <p:cTn id="127" dur="2250" fill="hold"/>
                                        <p:tgtEl>
                                          <p:spTgt spid="49"/>
                                        </p:tgtEl>
                                        <p:attrNameLst>
                                          <p:attrName>ppt_y</p:attrName>
                                        </p:attrNameLst>
                                      </p:cBhvr>
                                      <p:tavLst>
                                        <p:tav tm="0">
                                          <p:val>
                                            <p:strVal val="0-#ppt_h/2"/>
                                          </p:val>
                                        </p:tav>
                                        <p:tav tm="100000">
                                          <p:val>
                                            <p:strVal val="#ppt_y"/>
                                          </p:val>
                                        </p:tav>
                                      </p:tavLst>
                                    </p:anim>
                                  </p:childTnLst>
                                </p:cTn>
                              </p:par>
                              <p:par>
                                <p:cTn id="128" presetID="8" presetClass="emph" presetSubtype="0" fill="hold" grpId="1" nodeType="withEffect">
                                  <p:stCondLst>
                                    <p:cond delay="0"/>
                                  </p:stCondLst>
                                  <p:childTnLst>
                                    <p:animRot by="-21600000">
                                      <p:cBhvr>
                                        <p:cTn id="129" dur="2250" fill="hold"/>
                                        <p:tgtEl>
                                          <p:spTgt spid="35"/>
                                        </p:tgtEl>
                                        <p:attrNameLst>
                                          <p:attrName>r</p:attrName>
                                        </p:attrNameLst>
                                      </p:cBhvr>
                                    </p:animRot>
                                  </p:childTnLst>
                                </p:cTn>
                              </p:par>
                              <p:par>
                                <p:cTn id="130" presetID="8" presetClass="emph" presetSubtype="0" fill="hold" grpId="1" nodeType="withEffect">
                                  <p:stCondLst>
                                    <p:cond delay="0"/>
                                  </p:stCondLst>
                                  <p:childTnLst>
                                    <p:animRot by="-21600000">
                                      <p:cBhvr>
                                        <p:cTn id="131" dur="2250" fill="hold"/>
                                        <p:tgtEl>
                                          <p:spTgt spid="36"/>
                                        </p:tgtEl>
                                        <p:attrNameLst>
                                          <p:attrName>r</p:attrName>
                                        </p:attrNameLst>
                                      </p:cBhvr>
                                    </p:animRot>
                                  </p:childTnLst>
                                </p:cTn>
                              </p:par>
                              <p:par>
                                <p:cTn id="132" presetID="8" presetClass="emph" presetSubtype="0" fill="hold" grpId="1" nodeType="withEffect">
                                  <p:stCondLst>
                                    <p:cond delay="0"/>
                                  </p:stCondLst>
                                  <p:childTnLst>
                                    <p:animRot by="-21600000">
                                      <p:cBhvr>
                                        <p:cTn id="133" dur="2250" fill="hold"/>
                                        <p:tgtEl>
                                          <p:spTgt spid="37"/>
                                        </p:tgtEl>
                                        <p:attrNameLst>
                                          <p:attrName>r</p:attrName>
                                        </p:attrNameLst>
                                      </p:cBhvr>
                                    </p:animRot>
                                  </p:childTnLst>
                                </p:cTn>
                              </p:par>
                              <p:par>
                                <p:cTn id="134" presetID="8" presetClass="emph" presetSubtype="0" fill="hold" grpId="1" nodeType="withEffect">
                                  <p:stCondLst>
                                    <p:cond delay="0"/>
                                  </p:stCondLst>
                                  <p:childTnLst>
                                    <p:animRot by="-21600000">
                                      <p:cBhvr>
                                        <p:cTn id="135" dur="2250" fill="hold"/>
                                        <p:tgtEl>
                                          <p:spTgt spid="39"/>
                                        </p:tgtEl>
                                        <p:attrNameLst>
                                          <p:attrName>r</p:attrName>
                                        </p:attrNameLst>
                                      </p:cBhvr>
                                    </p:animRot>
                                  </p:childTnLst>
                                </p:cTn>
                              </p:par>
                              <p:par>
                                <p:cTn id="136" presetID="8" presetClass="emph" presetSubtype="0" fill="hold" grpId="1" nodeType="withEffect">
                                  <p:stCondLst>
                                    <p:cond delay="0"/>
                                  </p:stCondLst>
                                  <p:childTnLst>
                                    <p:animRot by="-21600000">
                                      <p:cBhvr>
                                        <p:cTn id="137" dur="2250" fill="hold"/>
                                        <p:tgtEl>
                                          <p:spTgt spid="40"/>
                                        </p:tgtEl>
                                        <p:attrNameLst>
                                          <p:attrName>r</p:attrName>
                                        </p:attrNameLst>
                                      </p:cBhvr>
                                    </p:animRot>
                                  </p:childTnLst>
                                </p:cTn>
                              </p:par>
                              <p:par>
                                <p:cTn id="138" presetID="8" presetClass="emph" presetSubtype="0" fill="hold" grpId="1" nodeType="withEffect">
                                  <p:stCondLst>
                                    <p:cond delay="0"/>
                                  </p:stCondLst>
                                  <p:childTnLst>
                                    <p:animRot by="-21600000">
                                      <p:cBhvr>
                                        <p:cTn id="139" dur="2250" fill="hold"/>
                                        <p:tgtEl>
                                          <p:spTgt spid="41"/>
                                        </p:tgtEl>
                                        <p:attrNameLst>
                                          <p:attrName>r</p:attrName>
                                        </p:attrNameLst>
                                      </p:cBhvr>
                                    </p:animRot>
                                  </p:childTnLst>
                                </p:cTn>
                              </p:par>
                              <p:par>
                                <p:cTn id="140" presetID="8" presetClass="emph" presetSubtype="0" fill="hold" grpId="1" nodeType="withEffect">
                                  <p:stCondLst>
                                    <p:cond delay="0"/>
                                  </p:stCondLst>
                                  <p:childTnLst>
                                    <p:animRot by="-21600000">
                                      <p:cBhvr>
                                        <p:cTn id="141" dur="2250" fill="hold"/>
                                        <p:tgtEl>
                                          <p:spTgt spid="43"/>
                                        </p:tgtEl>
                                        <p:attrNameLst>
                                          <p:attrName>r</p:attrName>
                                        </p:attrNameLst>
                                      </p:cBhvr>
                                    </p:animRot>
                                  </p:childTnLst>
                                </p:cTn>
                              </p:par>
                              <p:par>
                                <p:cTn id="142" presetID="8" presetClass="emph" presetSubtype="0" fill="hold" grpId="1" nodeType="withEffect">
                                  <p:stCondLst>
                                    <p:cond delay="0"/>
                                  </p:stCondLst>
                                  <p:childTnLst>
                                    <p:animRot by="-21600000">
                                      <p:cBhvr>
                                        <p:cTn id="143" dur="2250" fill="hold"/>
                                        <p:tgtEl>
                                          <p:spTgt spid="44"/>
                                        </p:tgtEl>
                                        <p:attrNameLst>
                                          <p:attrName>r</p:attrName>
                                        </p:attrNameLst>
                                      </p:cBhvr>
                                    </p:animRot>
                                  </p:childTnLst>
                                </p:cTn>
                              </p:par>
                              <p:par>
                                <p:cTn id="144" presetID="8" presetClass="emph" presetSubtype="0" fill="hold" grpId="1" nodeType="withEffect">
                                  <p:stCondLst>
                                    <p:cond delay="0"/>
                                  </p:stCondLst>
                                  <p:childTnLst>
                                    <p:animRot by="-21600000">
                                      <p:cBhvr>
                                        <p:cTn id="145" dur="2250" fill="hold"/>
                                        <p:tgtEl>
                                          <p:spTgt spid="45"/>
                                        </p:tgtEl>
                                        <p:attrNameLst>
                                          <p:attrName>r</p:attrName>
                                        </p:attrNameLst>
                                      </p:cBhvr>
                                    </p:animRot>
                                  </p:childTnLst>
                                </p:cTn>
                              </p:par>
                              <p:par>
                                <p:cTn id="146" presetID="8" presetClass="emph" presetSubtype="0" fill="hold" grpId="1" nodeType="withEffect">
                                  <p:stCondLst>
                                    <p:cond delay="0"/>
                                  </p:stCondLst>
                                  <p:childTnLst>
                                    <p:animRot by="-21600000">
                                      <p:cBhvr>
                                        <p:cTn id="147" dur="2250" fill="hold"/>
                                        <p:tgtEl>
                                          <p:spTgt spid="47"/>
                                        </p:tgtEl>
                                        <p:attrNameLst>
                                          <p:attrName>r</p:attrName>
                                        </p:attrNameLst>
                                      </p:cBhvr>
                                    </p:animRot>
                                  </p:childTnLst>
                                </p:cTn>
                              </p:par>
                              <p:par>
                                <p:cTn id="148" presetID="8" presetClass="emph" presetSubtype="0" fill="hold" grpId="1" nodeType="withEffect">
                                  <p:stCondLst>
                                    <p:cond delay="0"/>
                                  </p:stCondLst>
                                  <p:childTnLst>
                                    <p:animRot by="-21600000">
                                      <p:cBhvr>
                                        <p:cTn id="149" dur="2250" fill="hold"/>
                                        <p:tgtEl>
                                          <p:spTgt spid="48"/>
                                        </p:tgtEl>
                                        <p:attrNameLst>
                                          <p:attrName>r</p:attrName>
                                        </p:attrNameLst>
                                      </p:cBhvr>
                                    </p:animRot>
                                  </p:childTnLst>
                                </p:cTn>
                              </p:par>
                              <p:par>
                                <p:cTn id="150" presetID="8" presetClass="emph" presetSubtype="0" fill="hold" grpId="1" nodeType="withEffect">
                                  <p:stCondLst>
                                    <p:cond delay="0"/>
                                  </p:stCondLst>
                                  <p:childTnLst>
                                    <p:animRot by="-21600000">
                                      <p:cBhvr>
                                        <p:cTn id="151" dur="2250" fill="hold"/>
                                        <p:tgtEl>
                                          <p:spTgt spid="49"/>
                                        </p:tgtEl>
                                        <p:attrNameLst>
                                          <p:attrName>r</p:attrName>
                                        </p:attrNameLst>
                                      </p:cBhvr>
                                    </p:animRot>
                                  </p:childTnLst>
                                </p:cTn>
                              </p:par>
                              <p:par>
                                <p:cTn id="152" presetID="6" presetClass="emph" presetSubtype="0" fill="hold" grpId="5" nodeType="withEffect">
                                  <p:stCondLst>
                                    <p:cond delay="0"/>
                                  </p:stCondLst>
                                  <p:childTnLst>
                                    <p:animScale>
                                      <p:cBhvr>
                                        <p:cTn id="153" dur="2250" fill="hold"/>
                                        <p:tgtEl>
                                          <p:spTgt spid="3"/>
                                        </p:tgtEl>
                                      </p:cBhvr>
                                      <p:by x="150000" y="150000"/>
                                    </p:animScale>
                                  </p:childTnLst>
                                </p:cTn>
                              </p:par>
                              <p:par>
                                <p:cTn id="154" presetID="6" presetClass="emph" presetSubtype="0" fill="hold" grpId="5" nodeType="withEffect">
                                  <p:stCondLst>
                                    <p:cond delay="0"/>
                                  </p:stCondLst>
                                  <p:childTnLst>
                                    <p:animScale>
                                      <p:cBhvr>
                                        <p:cTn id="155" dur="2250" fill="hold"/>
                                        <p:tgtEl>
                                          <p:spTgt spid="4"/>
                                        </p:tgtEl>
                                      </p:cBhvr>
                                      <p:by x="150000" y="150000"/>
                                    </p:animScale>
                                  </p:childTnLst>
                                </p:cTn>
                              </p:par>
                              <p:par>
                                <p:cTn id="156" presetID="6" presetClass="emph" presetSubtype="0" fill="hold" grpId="5" nodeType="withEffect">
                                  <p:stCondLst>
                                    <p:cond delay="0"/>
                                  </p:stCondLst>
                                  <p:childTnLst>
                                    <p:animScale>
                                      <p:cBhvr>
                                        <p:cTn id="157" dur="2250" fill="hold"/>
                                        <p:tgtEl>
                                          <p:spTgt spid="5"/>
                                        </p:tgtEl>
                                      </p:cBhvr>
                                      <p:by x="150000" y="150000"/>
                                    </p:animScale>
                                  </p:childTnLst>
                                </p:cTn>
                              </p:par>
                              <p:par>
                                <p:cTn id="158" presetID="6" presetClass="emph" presetSubtype="0" fill="hold" grpId="5" nodeType="withEffect">
                                  <p:stCondLst>
                                    <p:cond delay="0"/>
                                  </p:stCondLst>
                                  <p:childTnLst>
                                    <p:animScale>
                                      <p:cBhvr>
                                        <p:cTn id="159" dur="2250" fill="hold"/>
                                        <p:tgtEl>
                                          <p:spTgt spid="19"/>
                                        </p:tgtEl>
                                      </p:cBhvr>
                                      <p:by x="150000" y="150000"/>
                                    </p:animScale>
                                  </p:childTnLst>
                                </p:cTn>
                              </p:par>
                              <p:par>
                                <p:cTn id="160" presetID="6" presetClass="emph" presetSubtype="0" fill="hold" grpId="5" nodeType="withEffect">
                                  <p:stCondLst>
                                    <p:cond delay="0"/>
                                  </p:stCondLst>
                                  <p:childTnLst>
                                    <p:animScale>
                                      <p:cBhvr>
                                        <p:cTn id="161" dur="2250" fill="hold"/>
                                        <p:tgtEl>
                                          <p:spTgt spid="20"/>
                                        </p:tgtEl>
                                      </p:cBhvr>
                                      <p:by x="150000" y="150000"/>
                                    </p:animScale>
                                  </p:childTnLst>
                                </p:cTn>
                              </p:par>
                              <p:par>
                                <p:cTn id="162" presetID="6" presetClass="emph" presetSubtype="0" fill="hold" grpId="5" nodeType="withEffect">
                                  <p:stCondLst>
                                    <p:cond delay="0"/>
                                  </p:stCondLst>
                                  <p:childTnLst>
                                    <p:animScale>
                                      <p:cBhvr>
                                        <p:cTn id="163" dur="2250" fill="hold"/>
                                        <p:tgtEl>
                                          <p:spTgt spid="21"/>
                                        </p:tgtEl>
                                      </p:cBhvr>
                                      <p:by x="150000" y="150000"/>
                                    </p:animScale>
                                  </p:childTnLst>
                                </p:cTn>
                              </p:par>
                              <p:par>
                                <p:cTn id="164" presetID="6" presetClass="emph" presetSubtype="0" fill="hold" grpId="5" nodeType="withEffect">
                                  <p:stCondLst>
                                    <p:cond delay="0"/>
                                  </p:stCondLst>
                                  <p:childTnLst>
                                    <p:animScale>
                                      <p:cBhvr>
                                        <p:cTn id="165" dur="2250" fill="hold"/>
                                        <p:tgtEl>
                                          <p:spTgt spid="27"/>
                                        </p:tgtEl>
                                      </p:cBhvr>
                                      <p:by x="150000" y="150000"/>
                                    </p:animScale>
                                  </p:childTnLst>
                                </p:cTn>
                              </p:par>
                              <p:par>
                                <p:cTn id="166" presetID="6" presetClass="emph" presetSubtype="0" fill="hold" grpId="5" nodeType="withEffect">
                                  <p:stCondLst>
                                    <p:cond delay="0"/>
                                  </p:stCondLst>
                                  <p:childTnLst>
                                    <p:animScale>
                                      <p:cBhvr>
                                        <p:cTn id="167" dur="2250" fill="hold"/>
                                        <p:tgtEl>
                                          <p:spTgt spid="28"/>
                                        </p:tgtEl>
                                      </p:cBhvr>
                                      <p:by x="150000" y="150000"/>
                                    </p:animScale>
                                  </p:childTnLst>
                                </p:cTn>
                              </p:par>
                              <p:par>
                                <p:cTn id="168" presetID="6" presetClass="emph" presetSubtype="0" fill="hold" grpId="5" nodeType="withEffect">
                                  <p:stCondLst>
                                    <p:cond delay="0"/>
                                  </p:stCondLst>
                                  <p:childTnLst>
                                    <p:animScale>
                                      <p:cBhvr>
                                        <p:cTn id="169" dur="2250" fill="hold"/>
                                        <p:tgtEl>
                                          <p:spTgt spid="29"/>
                                        </p:tgtEl>
                                      </p:cBhvr>
                                      <p:by x="150000" y="150000"/>
                                    </p:animScale>
                                  </p:childTnLst>
                                </p:cTn>
                              </p:par>
                              <p:par>
                                <p:cTn id="170" presetID="6" presetClass="emph" presetSubtype="0" fill="hold" grpId="5" nodeType="withEffect">
                                  <p:stCondLst>
                                    <p:cond delay="0"/>
                                  </p:stCondLst>
                                  <p:childTnLst>
                                    <p:animScale>
                                      <p:cBhvr>
                                        <p:cTn id="171" dur="2250" fill="hold"/>
                                        <p:tgtEl>
                                          <p:spTgt spid="31"/>
                                        </p:tgtEl>
                                      </p:cBhvr>
                                      <p:by x="150000" y="150000"/>
                                    </p:animScale>
                                  </p:childTnLst>
                                </p:cTn>
                              </p:par>
                              <p:par>
                                <p:cTn id="172" presetID="6" presetClass="emph" presetSubtype="0" fill="hold" grpId="5" nodeType="withEffect">
                                  <p:stCondLst>
                                    <p:cond delay="0"/>
                                  </p:stCondLst>
                                  <p:childTnLst>
                                    <p:animScale>
                                      <p:cBhvr>
                                        <p:cTn id="173" dur="2250" fill="hold"/>
                                        <p:tgtEl>
                                          <p:spTgt spid="32"/>
                                        </p:tgtEl>
                                      </p:cBhvr>
                                      <p:by x="150000" y="150000"/>
                                    </p:animScale>
                                  </p:childTnLst>
                                </p:cTn>
                              </p:par>
                              <p:par>
                                <p:cTn id="174" presetID="6" presetClass="emph" presetSubtype="0" fill="hold" grpId="5" nodeType="withEffect">
                                  <p:stCondLst>
                                    <p:cond delay="0"/>
                                  </p:stCondLst>
                                  <p:childTnLst>
                                    <p:animScale>
                                      <p:cBhvr>
                                        <p:cTn id="175" dur="2250" fill="hold"/>
                                        <p:tgtEl>
                                          <p:spTgt spid="33"/>
                                        </p:tgtEl>
                                      </p:cBhvr>
                                      <p:by x="150000" y="150000"/>
                                    </p:animScale>
                                  </p:childTnLst>
                                </p:cTn>
                              </p:par>
                              <p:par>
                                <p:cTn id="176" presetID="6" presetClass="emph" presetSubtype="0" fill="hold" grpId="5" nodeType="withEffect">
                                  <p:stCondLst>
                                    <p:cond delay="0"/>
                                  </p:stCondLst>
                                  <p:childTnLst>
                                    <p:animScale>
                                      <p:cBhvr>
                                        <p:cTn id="177" dur="2250" fill="hold"/>
                                        <p:tgtEl>
                                          <p:spTgt spid="35"/>
                                        </p:tgtEl>
                                      </p:cBhvr>
                                      <p:by x="150000" y="150000"/>
                                    </p:animScale>
                                  </p:childTnLst>
                                </p:cTn>
                              </p:par>
                              <p:par>
                                <p:cTn id="178" presetID="6" presetClass="emph" presetSubtype="0" fill="hold" grpId="5" nodeType="withEffect">
                                  <p:stCondLst>
                                    <p:cond delay="0"/>
                                  </p:stCondLst>
                                  <p:childTnLst>
                                    <p:animScale>
                                      <p:cBhvr>
                                        <p:cTn id="179" dur="2250" fill="hold"/>
                                        <p:tgtEl>
                                          <p:spTgt spid="36"/>
                                        </p:tgtEl>
                                      </p:cBhvr>
                                      <p:by x="150000" y="150000"/>
                                    </p:animScale>
                                  </p:childTnLst>
                                </p:cTn>
                              </p:par>
                              <p:par>
                                <p:cTn id="180" presetID="6" presetClass="emph" presetSubtype="0" fill="hold" grpId="5" nodeType="withEffect">
                                  <p:stCondLst>
                                    <p:cond delay="0"/>
                                  </p:stCondLst>
                                  <p:childTnLst>
                                    <p:animScale>
                                      <p:cBhvr>
                                        <p:cTn id="181" dur="2250" fill="hold"/>
                                        <p:tgtEl>
                                          <p:spTgt spid="37"/>
                                        </p:tgtEl>
                                      </p:cBhvr>
                                      <p:by x="150000" y="150000"/>
                                    </p:animScale>
                                  </p:childTnLst>
                                </p:cTn>
                              </p:par>
                              <p:par>
                                <p:cTn id="182" presetID="6" presetClass="emph" presetSubtype="0" fill="hold" grpId="5" nodeType="withEffect">
                                  <p:stCondLst>
                                    <p:cond delay="0"/>
                                  </p:stCondLst>
                                  <p:childTnLst>
                                    <p:animScale>
                                      <p:cBhvr>
                                        <p:cTn id="183" dur="2250" fill="hold"/>
                                        <p:tgtEl>
                                          <p:spTgt spid="39"/>
                                        </p:tgtEl>
                                      </p:cBhvr>
                                      <p:by x="150000" y="150000"/>
                                    </p:animScale>
                                  </p:childTnLst>
                                </p:cTn>
                              </p:par>
                              <p:par>
                                <p:cTn id="184" presetID="6" presetClass="emph" presetSubtype="0" fill="hold" grpId="5" nodeType="withEffect">
                                  <p:stCondLst>
                                    <p:cond delay="0"/>
                                  </p:stCondLst>
                                  <p:childTnLst>
                                    <p:animScale>
                                      <p:cBhvr>
                                        <p:cTn id="185" dur="2250" fill="hold"/>
                                        <p:tgtEl>
                                          <p:spTgt spid="40"/>
                                        </p:tgtEl>
                                      </p:cBhvr>
                                      <p:by x="150000" y="150000"/>
                                    </p:animScale>
                                  </p:childTnLst>
                                </p:cTn>
                              </p:par>
                              <p:par>
                                <p:cTn id="186" presetID="6" presetClass="emph" presetSubtype="0" fill="hold" grpId="5" nodeType="withEffect">
                                  <p:stCondLst>
                                    <p:cond delay="0"/>
                                  </p:stCondLst>
                                  <p:childTnLst>
                                    <p:animScale>
                                      <p:cBhvr>
                                        <p:cTn id="187" dur="2250" fill="hold"/>
                                        <p:tgtEl>
                                          <p:spTgt spid="41"/>
                                        </p:tgtEl>
                                      </p:cBhvr>
                                      <p:by x="150000" y="150000"/>
                                    </p:animScale>
                                  </p:childTnLst>
                                </p:cTn>
                              </p:par>
                              <p:par>
                                <p:cTn id="188" presetID="6" presetClass="emph" presetSubtype="0" fill="hold" grpId="5" nodeType="withEffect">
                                  <p:stCondLst>
                                    <p:cond delay="0"/>
                                  </p:stCondLst>
                                  <p:childTnLst>
                                    <p:animScale>
                                      <p:cBhvr>
                                        <p:cTn id="189" dur="2250" fill="hold"/>
                                        <p:tgtEl>
                                          <p:spTgt spid="43"/>
                                        </p:tgtEl>
                                      </p:cBhvr>
                                      <p:by x="150000" y="150000"/>
                                    </p:animScale>
                                  </p:childTnLst>
                                </p:cTn>
                              </p:par>
                              <p:par>
                                <p:cTn id="190" presetID="6" presetClass="emph" presetSubtype="0" fill="hold" grpId="5" nodeType="withEffect">
                                  <p:stCondLst>
                                    <p:cond delay="0"/>
                                  </p:stCondLst>
                                  <p:childTnLst>
                                    <p:animScale>
                                      <p:cBhvr>
                                        <p:cTn id="191" dur="2250" fill="hold"/>
                                        <p:tgtEl>
                                          <p:spTgt spid="44"/>
                                        </p:tgtEl>
                                      </p:cBhvr>
                                      <p:by x="150000" y="150000"/>
                                    </p:animScale>
                                  </p:childTnLst>
                                </p:cTn>
                              </p:par>
                              <p:par>
                                <p:cTn id="192" presetID="6" presetClass="emph" presetSubtype="0" fill="hold" grpId="5" nodeType="withEffect">
                                  <p:stCondLst>
                                    <p:cond delay="0"/>
                                  </p:stCondLst>
                                  <p:childTnLst>
                                    <p:animScale>
                                      <p:cBhvr>
                                        <p:cTn id="193" dur="2250" fill="hold"/>
                                        <p:tgtEl>
                                          <p:spTgt spid="45"/>
                                        </p:tgtEl>
                                      </p:cBhvr>
                                      <p:by x="150000" y="150000"/>
                                    </p:animScale>
                                  </p:childTnLst>
                                </p:cTn>
                              </p:par>
                              <p:par>
                                <p:cTn id="194" presetID="6" presetClass="emph" presetSubtype="0" fill="hold" grpId="5" nodeType="withEffect">
                                  <p:stCondLst>
                                    <p:cond delay="0"/>
                                  </p:stCondLst>
                                  <p:childTnLst>
                                    <p:animScale>
                                      <p:cBhvr>
                                        <p:cTn id="195" dur="2250" fill="hold"/>
                                        <p:tgtEl>
                                          <p:spTgt spid="47"/>
                                        </p:tgtEl>
                                      </p:cBhvr>
                                      <p:by x="150000" y="150000"/>
                                    </p:animScale>
                                  </p:childTnLst>
                                </p:cTn>
                              </p:par>
                              <p:par>
                                <p:cTn id="196" presetID="6" presetClass="emph" presetSubtype="0" fill="hold" grpId="5" nodeType="withEffect">
                                  <p:stCondLst>
                                    <p:cond delay="0"/>
                                  </p:stCondLst>
                                  <p:childTnLst>
                                    <p:animScale>
                                      <p:cBhvr>
                                        <p:cTn id="197" dur="2250" fill="hold"/>
                                        <p:tgtEl>
                                          <p:spTgt spid="48"/>
                                        </p:tgtEl>
                                      </p:cBhvr>
                                      <p:by x="150000" y="150000"/>
                                    </p:animScale>
                                  </p:childTnLst>
                                </p:cTn>
                              </p:par>
                              <p:par>
                                <p:cTn id="198" presetID="6" presetClass="emph" presetSubtype="0" fill="hold" grpId="5" nodeType="withEffect">
                                  <p:stCondLst>
                                    <p:cond delay="0"/>
                                  </p:stCondLst>
                                  <p:childTnLst>
                                    <p:animScale>
                                      <p:cBhvr>
                                        <p:cTn id="199" dur="2250" fill="hold"/>
                                        <p:tgtEl>
                                          <p:spTgt spid="49"/>
                                        </p:tgtEl>
                                      </p:cBhvr>
                                      <p:by x="150000" y="150000"/>
                                    </p:animScale>
                                  </p:childTnLst>
                                </p:cTn>
                              </p:par>
                            </p:childTnLst>
                          </p:cTn>
                        </p:par>
                        <p:par>
                          <p:cTn id="200" fill="hold">
                            <p:stCondLst>
                              <p:cond delay="2250"/>
                            </p:stCondLst>
                            <p:childTnLst>
                              <p:par>
                                <p:cTn id="201" presetID="2" presetClass="exit" presetSubtype="9" fill="hold" grpId="2" nodeType="afterEffect">
                                  <p:stCondLst>
                                    <p:cond delay="0"/>
                                  </p:stCondLst>
                                  <p:childTnLst>
                                    <p:anim calcmode="lin" valueType="num">
                                      <p:cBhvr additive="base">
                                        <p:cTn id="202" dur="2250"/>
                                        <p:tgtEl>
                                          <p:spTgt spid="35"/>
                                        </p:tgtEl>
                                        <p:attrNameLst>
                                          <p:attrName>ppt_x</p:attrName>
                                        </p:attrNameLst>
                                      </p:cBhvr>
                                      <p:tavLst>
                                        <p:tav tm="0">
                                          <p:val>
                                            <p:strVal val="ppt_x"/>
                                          </p:val>
                                        </p:tav>
                                        <p:tav tm="100000">
                                          <p:val>
                                            <p:strVal val="0-ppt_w/2"/>
                                          </p:val>
                                        </p:tav>
                                      </p:tavLst>
                                    </p:anim>
                                    <p:anim calcmode="lin" valueType="num">
                                      <p:cBhvr additive="base">
                                        <p:cTn id="203" dur="2250"/>
                                        <p:tgtEl>
                                          <p:spTgt spid="35"/>
                                        </p:tgtEl>
                                        <p:attrNameLst>
                                          <p:attrName>ppt_y</p:attrName>
                                        </p:attrNameLst>
                                      </p:cBhvr>
                                      <p:tavLst>
                                        <p:tav tm="0">
                                          <p:val>
                                            <p:strVal val="ppt_y"/>
                                          </p:val>
                                        </p:tav>
                                        <p:tav tm="100000">
                                          <p:val>
                                            <p:strVal val="0-ppt_h/2"/>
                                          </p:val>
                                        </p:tav>
                                      </p:tavLst>
                                    </p:anim>
                                    <p:set>
                                      <p:cBhvr>
                                        <p:cTn id="204" dur="1" fill="hold">
                                          <p:stCondLst>
                                            <p:cond delay="2249"/>
                                          </p:stCondLst>
                                        </p:cTn>
                                        <p:tgtEl>
                                          <p:spTgt spid="35"/>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2250"/>
                                        <p:tgtEl>
                                          <p:spTgt spid="36"/>
                                        </p:tgtEl>
                                        <p:attrNameLst>
                                          <p:attrName>ppt_x</p:attrName>
                                        </p:attrNameLst>
                                      </p:cBhvr>
                                      <p:tavLst>
                                        <p:tav tm="0">
                                          <p:val>
                                            <p:strVal val="ppt_x"/>
                                          </p:val>
                                        </p:tav>
                                        <p:tav tm="100000">
                                          <p:val>
                                            <p:strVal val="0-ppt_w/2"/>
                                          </p:val>
                                        </p:tav>
                                      </p:tavLst>
                                    </p:anim>
                                    <p:anim calcmode="lin" valueType="num">
                                      <p:cBhvr additive="base">
                                        <p:cTn id="207" dur="2250"/>
                                        <p:tgtEl>
                                          <p:spTgt spid="36"/>
                                        </p:tgtEl>
                                        <p:attrNameLst>
                                          <p:attrName>ppt_y</p:attrName>
                                        </p:attrNameLst>
                                      </p:cBhvr>
                                      <p:tavLst>
                                        <p:tav tm="0">
                                          <p:val>
                                            <p:strVal val="ppt_y"/>
                                          </p:val>
                                        </p:tav>
                                        <p:tav tm="100000">
                                          <p:val>
                                            <p:strVal val="0-ppt_h/2"/>
                                          </p:val>
                                        </p:tav>
                                      </p:tavLst>
                                    </p:anim>
                                    <p:set>
                                      <p:cBhvr>
                                        <p:cTn id="208" dur="1" fill="hold">
                                          <p:stCondLst>
                                            <p:cond delay="2249"/>
                                          </p:stCondLst>
                                        </p:cTn>
                                        <p:tgtEl>
                                          <p:spTgt spid="36"/>
                                        </p:tgtEl>
                                        <p:attrNameLst>
                                          <p:attrName>style.visibility</p:attrName>
                                        </p:attrNameLst>
                                      </p:cBhvr>
                                      <p:to>
                                        <p:strVal val="hidden"/>
                                      </p:to>
                                    </p:set>
                                  </p:childTnLst>
                                </p:cTn>
                              </p:par>
                              <p:par>
                                <p:cTn id="209" presetID="2" presetClass="exit" presetSubtype="9" fill="hold" grpId="2" nodeType="withEffect">
                                  <p:stCondLst>
                                    <p:cond delay="0"/>
                                  </p:stCondLst>
                                  <p:childTnLst>
                                    <p:anim calcmode="lin" valueType="num">
                                      <p:cBhvr additive="base">
                                        <p:cTn id="210" dur="2250"/>
                                        <p:tgtEl>
                                          <p:spTgt spid="37"/>
                                        </p:tgtEl>
                                        <p:attrNameLst>
                                          <p:attrName>ppt_x</p:attrName>
                                        </p:attrNameLst>
                                      </p:cBhvr>
                                      <p:tavLst>
                                        <p:tav tm="0">
                                          <p:val>
                                            <p:strVal val="ppt_x"/>
                                          </p:val>
                                        </p:tav>
                                        <p:tav tm="100000">
                                          <p:val>
                                            <p:strVal val="0-ppt_w/2"/>
                                          </p:val>
                                        </p:tav>
                                      </p:tavLst>
                                    </p:anim>
                                    <p:anim calcmode="lin" valueType="num">
                                      <p:cBhvr additive="base">
                                        <p:cTn id="211" dur="2250"/>
                                        <p:tgtEl>
                                          <p:spTgt spid="37"/>
                                        </p:tgtEl>
                                        <p:attrNameLst>
                                          <p:attrName>ppt_y</p:attrName>
                                        </p:attrNameLst>
                                      </p:cBhvr>
                                      <p:tavLst>
                                        <p:tav tm="0">
                                          <p:val>
                                            <p:strVal val="ppt_y"/>
                                          </p:val>
                                        </p:tav>
                                        <p:tav tm="100000">
                                          <p:val>
                                            <p:strVal val="0-ppt_h/2"/>
                                          </p:val>
                                        </p:tav>
                                      </p:tavLst>
                                    </p:anim>
                                    <p:set>
                                      <p:cBhvr>
                                        <p:cTn id="212" dur="1" fill="hold">
                                          <p:stCondLst>
                                            <p:cond delay="2249"/>
                                          </p:stCondLst>
                                        </p:cTn>
                                        <p:tgtEl>
                                          <p:spTgt spid="37"/>
                                        </p:tgtEl>
                                        <p:attrNameLst>
                                          <p:attrName>style.visibility</p:attrName>
                                        </p:attrNameLst>
                                      </p:cBhvr>
                                      <p:to>
                                        <p:strVal val="hidden"/>
                                      </p:to>
                                    </p:set>
                                  </p:childTnLst>
                                </p:cTn>
                              </p:par>
                              <p:par>
                                <p:cTn id="213" presetID="2" presetClass="exit" presetSubtype="9" fill="hold" grpId="2" nodeType="withEffect">
                                  <p:stCondLst>
                                    <p:cond delay="0"/>
                                  </p:stCondLst>
                                  <p:childTnLst>
                                    <p:anim calcmode="lin" valueType="num">
                                      <p:cBhvr additive="base">
                                        <p:cTn id="214" dur="2250"/>
                                        <p:tgtEl>
                                          <p:spTgt spid="39"/>
                                        </p:tgtEl>
                                        <p:attrNameLst>
                                          <p:attrName>ppt_x</p:attrName>
                                        </p:attrNameLst>
                                      </p:cBhvr>
                                      <p:tavLst>
                                        <p:tav tm="0">
                                          <p:val>
                                            <p:strVal val="ppt_x"/>
                                          </p:val>
                                        </p:tav>
                                        <p:tav tm="100000">
                                          <p:val>
                                            <p:strVal val="0-ppt_w/2"/>
                                          </p:val>
                                        </p:tav>
                                      </p:tavLst>
                                    </p:anim>
                                    <p:anim calcmode="lin" valueType="num">
                                      <p:cBhvr additive="base">
                                        <p:cTn id="215" dur="2250"/>
                                        <p:tgtEl>
                                          <p:spTgt spid="39"/>
                                        </p:tgtEl>
                                        <p:attrNameLst>
                                          <p:attrName>ppt_y</p:attrName>
                                        </p:attrNameLst>
                                      </p:cBhvr>
                                      <p:tavLst>
                                        <p:tav tm="0">
                                          <p:val>
                                            <p:strVal val="ppt_y"/>
                                          </p:val>
                                        </p:tav>
                                        <p:tav tm="100000">
                                          <p:val>
                                            <p:strVal val="0-ppt_h/2"/>
                                          </p:val>
                                        </p:tav>
                                      </p:tavLst>
                                    </p:anim>
                                    <p:set>
                                      <p:cBhvr>
                                        <p:cTn id="216" dur="1" fill="hold">
                                          <p:stCondLst>
                                            <p:cond delay="2249"/>
                                          </p:stCondLst>
                                        </p:cTn>
                                        <p:tgtEl>
                                          <p:spTgt spid="39"/>
                                        </p:tgtEl>
                                        <p:attrNameLst>
                                          <p:attrName>style.visibility</p:attrName>
                                        </p:attrNameLst>
                                      </p:cBhvr>
                                      <p:to>
                                        <p:strVal val="hidden"/>
                                      </p:to>
                                    </p:set>
                                  </p:childTnLst>
                                </p:cTn>
                              </p:par>
                              <p:par>
                                <p:cTn id="217" presetID="2" presetClass="exit" presetSubtype="9" fill="hold" grpId="2" nodeType="withEffect">
                                  <p:stCondLst>
                                    <p:cond delay="0"/>
                                  </p:stCondLst>
                                  <p:childTnLst>
                                    <p:anim calcmode="lin" valueType="num">
                                      <p:cBhvr additive="base">
                                        <p:cTn id="218" dur="2250"/>
                                        <p:tgtEl>
                                          <p:spTgt spid="40"/>
                                        </p:tgtEl>
                                        <p:attrNameLst>
                                          <p:attrName>ppt_x</p:attrName>
                                        </p:attrNameLst>
                                      </p:cBhvr>
                                      <p:tavLst>
                                        <p:tav tm="0">
                                          <p:val>
                                            <p:strVal val="ppt_x"/>
                                          </p:val>
                                        </p:tav>
                                        <p:tav tm="100000">
                                          <p:val>
                                            <p:strVal val="0-ppt_w/2"/>
                                          </p:val>
                                        </p:tav>
                                      </p:tavLst>
                                    </p:anim>
                                    <p:anim calcmode="lin" valueType="num">
                                      <p:cBhvr additive="base">
                                        <p:cTn id="219" dur="2250"/>
                                        <p:tgtEl>
                                          <p:spTgt spid="40"/>
                                        </p:tgtEl>
                                        <p:attrNameLst>
                                          <p:attrName>ppt_y</p:attrName>
                                        </p:attrNameLst>
                                      </p:cBhvr>
                                      <p:tavLst>
                                        <p:tav tm="0">
                                          <p:val>
                                            <p:strVal val="ppt_y"/>
                                          </p:val>
                                        </p:tav>
                                        <p:tav tm="100000">
                                          <p:val>
                                            <p:strVal val="0-ppt_h/2"/>
                                          </p:val>
                                        </p:tav>
                                      </p:tavLst>
                                    </p:anim>
                                    <p:set>
                                      <p:cBhvr>
                                        <p:cTn id="220" dur="1" fill="hold">
                                          <p:stCondLst>
                                            <p:cond delay="2249"/>
                                          </p:stCondLst>
                                        </p:cTn>
                                        <p:tgtEl>
                                          <p:spTgt spid="40"/>
                                        </p:tgtEl>
                                        <p:attrNameLst>
                                          <p:attrName>style.visibility</p:attrName>
                                        </p:attrNameLst>
                                      </p:cBhvr>
                                      <p:to>
                                        <p:strVal val="hidden"/>
                                      </p:to>
                                    </p:set>
                                  </p:childTnLst>
                                </p:cTn>
                              </p:par>
                              <p:par>
                                <p:cTn id="221" presetID="2" presetClass="exit" presetSubtype="9" fill="hold" grpId="2" nodeType="withEffect">
                                  <p:stCondLst>
                                    <p:cond delay="0"/>
                                  </p:stCondLst>
                                  <p:childTnLst>
                                    <p:anim calcmode="lin" valueType="num">
                                      <p:cBhvr additive="base">
                                        <p:cTn id="222" dur="2250"/>
                                        <p:tgtEl>
                                          <p:spTgt spid="41"/>
                                        </p:tgtEl>
                                        <p:attrNameLst>
                                          <p:attrName>ppt_x</p:attrName>
                                        </p:attrNameLst>
                                      </p:cBhvr>
                                      <p:tavLst>
                                        <p:tav tm="0">
                                          <p:val>
                                            <p:strVal val="ppt_x"/>
                                          </p:val>
                                        </p:tav>
                                        <p:tav tm="100000">
                                          <p:val>
                                            <p:strVal val="0-ppt_w/2"/>
                                          </p:val>
                                        </p:tav>
                                      </p:tavLst>
                                    </p:anim>
                                    <p:anim calcmode="lin" valueType="num">
                                      <p:cBhvr additive="base">
                                        <p:cTn id="223" dur="2250"/>
                                        <p:tgtEl>
                                          <p:spTgt spid="41"/>
                                        </p:tgtEl>
                                        <p:attrNameLst>
                                          <p:attrName>ppt_y</p:attrName>
                                        </p:attrNameLst>
                                      </p:cBhvr>
                                      <p:tavLst>
                                        <p:tav tm="0">
                                          <p:val>
                                            <p:strVal val="ppt_y"/>
                                          </p:val>
                                        </p:tav>
                                        <p:tav tm="100000">
                                          <p:val>
                                            <p:strVal val="0-ppt_h/2"/>
                                          </p:val>
                                        </p:tav>
                                      </p:tavLst>
                                    </p:anim>
                                    <p:set>
                                      <p:cBhvr>
                                        <p:cTn id="224" dur="1" fill="hold">
                                          <p:stCondLst>
                                            <p:cond delay="2249"/>
                                          </p:stCondLst>
                                        </p:cTn>
                                        <p:tgtEl>
                                          <p:spTgt spid="41"/>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250"/>
                                        <p:tgtEl>
                                          <p:spTgt spid="43"/>
                                        </p:tgtEl>
                                        <p:attrNameLst>
                                          <p:attrName>ppt_x</p:attrName>
                                        </p:attrNameLst>
                                      </p:cBhvr>
                                      <p:tavLst>
                                        <p:tav tm="0">
                                          <p:val>
                                            <p:strVal val="ppt_x"/>
                                          </p:val>
                                        </p:tav>
                                        <p:tav tm="100000">
                                          <p:val>
                                            <p:strVal val="0-ppt_w/2"/>
                                          </p:val>
                                        </p:tav>
                                      </p:tavLst>
                                    </p:anim>
                                    <p:anim calcmode="lin" valueType="num">
                                      <p:cBhvr additive="base">
                                        <p:cTn id="227" dur="2250"/>
                                        <p:tgtEl>
                                          <p:spTgt spid="43"/>
                                        </p:tgtEl>
                                        <p:attrNameLst>
                                          <p:attrName>ppt_y</p:attrName>
                                        </p:attrNameLst>
                                      </p:cBhvr>
                                      <p:tavLst>
                                        <p:tav tm="0">
                                          <p:val>
                                            <p:strVal val="ppt_y"/>
                                          </p:val>
                                        </p:tav>
                                        <p:tav tm="100000">
                                          <p:val>
                                            <p:strVal val="0-ppt_h/2"/>
                                          </p:val>
                                        </p:tav>
                                      </p:tavLst>
                                    </p:anim>
                                    <p:set>
                                      <p:cBhvr>
                                        <p:cTn id="228" dur="1" fill="hold">
                                          <p:stCondLst>
                                            <p:cond delay="2249"/>
                                          </p:stCondLst>
                                        </p:cTn>
                                        <p:tgtEl>
                                          <p:spTgt spid="43"/>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250"/>
                                        <p:tgtEl>
                                          <p:spTgt spid="44"/>
                                        </p:tgtEl>
                                        <p:attrNameLst>
                                          <p:attrName>ppt_x</p:attrName>
                                        </p:attrNameLst>
                                      </p:cBhvr>
                                      <p:tavLst>
                                        <p:tav tm="0">
                                          <p:val>
                                            <p:strVal val="ppt_x"/>
                                          </p:val>
                                        </p:tav>
                                        <p:tav tm="100000">
                                          <p:val>
                                            <p:strVal val="0-ppt_w/2"/>
                                          </p:val>
                                        </p:tav>
                                      </p:tavLst>
                                    </p:anim>
                                    <p:anim calcmode="lin" valueType="num">
                                      <p:cBhvr additive="base">
                                        <p:cTn id="231" dur="2250"/>
                                        <p:tgtEl>
                                          <p:spTgt spid="44"/>
                                        </p:tgtEl>
                                        <p:attrNameLst>
                                          <p:attrName>ppt_y</p:attrName>
                                        </p:attrNameLst>
                                      </p:cBhvr>
                                      <p:tavLst>
                                        <p:tav tm="0">
                                          <p:val>
                                            <p:strVal val="ppt_y"/>
                                          </p:val>
                                        </p:tav>
                                        <p:tav tm="100000">
                                          <p:val>
                                            <p:strVal val="0-ppt_h/2"/>
                                          </p:val>
                                        </p:tav>
                                      </p:tavLst>
                                    </p:anim>
                                    <p:set>
                                      <p:cBhvr>
                                        <p:cTn id="232" dur="1" fill="hold">
                                          <p:stCondLst>
                                            <p:cond delay="2249"/>
                                          </p:stCondLst>
                                        </p:cTn>
                                        <p:tgtEl>
                                          <p:spTgt spid="44"/>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250"/>
                                        <p:tgtEl>
                                          <p:spTgt spid="45"/>
                                        </p:tgtEl>
                                        <p:attrNameLst>
                                          <p:attrName>ppt_x</p:attrName>
                                        </p:attrNameLst>
                                      </p:cBhvr>
                                      <p:tavLst>
                                        <p:tav tm="0">
                                          <p:val>
                                            <p:strVal val="ppt_x"/>
                                          </p:val>
                                        </p:tav>
                                        <p:tav tm="100000">
                                          <p:val>
                                            <p:strVal val="0-ppt_w/2"/>
                                          </p:val>
                                        </p:tav>
                                      </p:tavLst>
                                    </p:anim>
                                    <p:anim calcmode="lin" valueType="num">
                                      <p:cBhvr additive="base">
                                        <p:cTn id="235" dur="2250"/>
                                        <p:tgtEl>
                                          <p:spTgt spid="45"/>
                                        </p:tgtEl>
                                        <p:attrNameLst>
                                          <p:attrName>ppt_y</p:attrName>
                                        </p:attrNameLst>
                                      </p:cBhvr>
                                      <p:tavLst>
                                        <p:tav tm="0">
                                          <p:val>
                                            <p:strVal val="ppt_y"/>
                                          </p:val>
                                        </p:tav>
                                        <p:tav tm="100000">
                                          <p:val>
                                            <p:strVal val="0-ppt_h/2"/>
                                          </p:val>
                                        </p:tav>
                                      </p:tavLst>
                                    </p:anim>
                                    <p:set>
                                      <p:cBhvr>
                                        <p:cTn id="236" dur="1" fill="hold">
                                          <p:stCondLst>
                                            <p:cond delay="2249"/>
                                          </p:stCondLst>
                                        </p:cTn>
                                        <p:tgtEl>
                                          <p:spTgt spid="45"/>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250"/>
                                        <p:tgtEl>
                                          <p:spTgt spid="47"/>
                                        </p:tgtEl>
                                        <p:attrNameLst>
                                          <p:attrName>ppt_x</p:attrName>
                                        </p:attrNameLst>
                                      </p:cBhvr>
                                      <p:tavLst>
                                        <p:tav tm="0">
                                          <p:val>
                                            <p:strVal val="ppt_x"/>
                                          </p:val>
                                        </p:tav>
                                        <p:tav tm="100000">
                                          <p:val>
                                            <p:strVal val="0-ppt_w/2"/>
                                          </p:val>
                                        </p:tav>
                                      </p:tavLst>
                                    </p:anim>
                                    <p:anim calcmode="lin" valueType="num">
                                      <p:cBhvr additive="base">
                                        <p:cTn id="239" dur="2250"/>
                                        <p:tgtEl>
                                          <p:spTgt spid="47"/>
                                        </p:tgtEl>
                                        <p:attrNameLst>
                                          <p:attrName>ppt_y</p:attrName>
                                        </p:attrNameLst>
                                      </p:cBhvr>
                                      <p:tavLst>
                                        <p:tav tm="0">
                                          <p:val>
                                            <p:strVal val="ppt_y"/>
                                          </p:val>
                                        </p:tav>
                                        <p:tav tm="100000">
                                          <p:val>
                                            <p:strVal val="0-ppt_h/2"/>
                                          </p:val>
                                        </p:tav>
                                      </p:tavLst>
                                    </p:anim>
                                    <p:set>
                                      <p:cBhvr>
                                        <p:cTn id="240" dur="1" fill="hold">
                                          <p:stCondLst>
                                            <p:cond delay="2249"/>
                                          </p:stCondLst>
                                        </p:cTn>
                                        <p:tgtEl>
                                          <p:spTgt spid="47"/>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250"/>
                                        <p:tgtEl>
                                          <p:spTgt spid="48"/>
                                        </p:tgtEl>
                                        <p:attrNameLst>
                                          <p:attrName>ppt_x</p:attrName>
                                        </p:attrNameLst>
                                      </p:cBhvr>
                                      <p:tavLst>
                                        <p:tav tm="0">
                                          <p:val>
                                            <p:strVal val="ppt_x"/>
                                          </p:val>
                                        </p:tav>
                                        <p:tav tm="100000">
                                          <p:val>
                                            <p:strVal val="0-ppt_w/2"/>
                                          </p:val>
                                        </p:tav>
                                      </p:tavLst>
                                    </p:anim>
                                    <p:anim calcmode="lin" valueType="num">
                                      <p:cBhvr additive="base">
                                        <p:cTn id="243" dur="2250"/>
                                        <p:tgtEl>
                                          <p:spTgt spid="48"/>
                                        </p:tgtEl>
                                        <p:attrNameLst>
                                          <p:attrName>ppt_y</p:attrName>
                                        </p:attrNameLst>
                                      </p:cBhvr>
                                      <p:tavLst>
                                        <p:tav tm="0">
                                          <p:val>
                                            <p:strVal val="ppt_y"/>
                                          </p:val>
                                        </p:tav>
                                        <p:tav tm="100000">
                                          <p:val>
                                            <p:strVal val="0-ppt_h/2"/>
                                          </p:val>
                                        </p:tav>
                                      </p:tavLst>
                                    </p:anim>
                                    <p:set>
                                      <p:cBhvr>
                                        <p:cTn id="244" dur="1" fill="hold">
                                          <p:stCondLst>
                                            <p:cond delay="2249"/>
                                          </p:stCondLst>
                                        </p:cTn>
                                        <p:tgtEl>
                                          <p:spTgt spid="48"/>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250"/>
                                        <p:tgtEl>
                                          <p:spTgt spid="49"/>
                                        </p:tgtEl>
                                        <p:attrNameLst>
                                          <p:attrName>ppt_x</p:attrName>
                                        </p:attrNameLst>
                                      </p:cBhvr>
                                      <p:tavLst>
                                        <p:tav tm="0">
                                          <p:val>
                                            <p:strVal val="ppt_x"/>
                                          </p:val>
                                        </p:tav>
                                        <p:tav tm="100000">
                                          <p:val>
                                            <p:strVal val="0-ppt_w/2"/>
                                          </p:val>
                                        </p:tav>
                                      </p:tavLst>
                                    </p:anim>
                                    <p:anim calcmode="lin" valueType="num">
                                      <p:cBhvr additive="base">
                                        <p:cTn id="247" dur="2250"/>
                                        <p:tgtEl>
                                          <p:spTgt spid="49"/>
                                        </p:tgtEl>
                                        <p:attrNameLst>
                                          <p:attrName>ppt_y</p:attrName>
                                        </p:attrNameLst>
                                      </p:cBhvr>
                                      <p:tavLst>
                                        <p:tav tm="0">
                                          <p:val>
                                            <p:strVal val="ppt_y"/>
                                          </p:val>
                                        </p:tav>
                                        <p:tav tm="100000">
                                          <p:val>
                                            <p:strVal val="0-ppt_h/2"/>
                                          </p:val>
                                        </p:tav>
                                      </p:tavLst>
                                    </p:anim>
                                    <p:set>
                                      <p:cBhvr>
                                        <p:cTn id="248" dur="1" fill="hold">
                                          <p:stCondLst>
                                            <p:cond delay="2249"/>
                                          </p:stCondLst>
                                        </p:cTn>
                                        <p:tgtEl>
                                          <p:spTgt spid="49"/>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250"/>
                                        <p:tgtEl>
                                          <p:spTgt spid="31"/>
                                        </p:tgtEl>
                                        <p:attrNameLst>
                                          <p:attrName>ppt_x</p:attrName>
                                        </p:attrNameLst>
                                      </p:cBhvr>
                                      <p:tavLst>
                                        <p:tav tm="0">
                                          <p:val>
                                            <p:strVal val="ppt_x"/>
                                          </p:val>
                                        </p:tav>
                                        <p:tav tm="100000">
                                          <p:val>
                                            <p:strVal val="1+ppt_w/2"/>
                                          </p:val>
                                        </p:tav>
                                      </p:tavLst>
                                    </p:anim>
                                    <p:anim calcmode="lin" valueType="num">
                                      <p:cBhvr additive="base">
                                        <p:cTn id="251" dur="2250"/>
                                        <p:tgtEl>
                                          <p:spTgt spid="31"/>
                                        </p:tgtEl>
                                        <p:attrNameLst>
                                          <p:attrName>ppt_y</p:attrName>
                                        </p:attrNameLst>
                                      </p:cBhvr>
                                      <p:tavLst>
                                        <p:tav tm="0">
                                          <p:val>
                                            <p:strVal val="ppt_y"/>
                                          </p:val>
                                        </p:tav>
                                        <p:tav tm="100000">
                                          <p:val>
                                            <p:strVal val="0-ppt_h/2"/>
                                          </p:val>
                                        </p:tav>
                                      </p:tavLst>
                                    </p:anim>
                                    <p:set>
                                      <p:cBhvr>
                                        <p:cTn id="252" dur="1" fill="hold">
                                          <p:stCondLst>
                                            <p:cond delay="2249"/>
                                          </p:stCondLst>
                                        </p:cTn>
                                        <p:tgtEl>
                                          <p:spTgt spid="31"/>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250"/>
                                        <p:tgtEl>
                                          <p:spTgt spid="32"/>
                                        </p:tgtEl>
                                        <p:attrNameLst>
                                          <p:attrName>ppt_x</p:attrName>
                                        </p:attrNameLst>
                                      </p:cBhvr>
                                      <p:tavLst>
                                        <p:tav tm="0">
                                          <p:val>
                                            <p:strVal val="ppt_x"/>
                                          </p:val>
                                        </p:tav>
                                        <p:tav tm="100000">
                                          <p:val>
                                            <p:strVal val="1+ppt_w/2"/>
                                          </p:val>
                                        </p:tav>
                                      </p:tavLst>
                                    </p:anim>
                                    <p:anim calcmode="lin" valueType="num">
                                      <p:cBhvr additive="base">
                                        <p:cTn id="255" dur="2250"/>
                                        <p:tgtEl>
                                          <p:spTgt spid="32"/>
                                        </p:tgtEl>
                                        <p:attrNameLst>
                                          <p:attrName>ppt_y</p:attrName>
                                        </p:attrNameLst>
                                      </p:cBhvr>
                                      <p:tavLst>
                                        <p:tav tm="0">
                                          <p:val>
                                            <p:strVal val="ppt_y"/>
                                          </p:val>
                                        </p:tav>
                                        <p:tav tm="100000">
                                          <p:val>
                                            <p:strVal val="0-ppt_h/2"/>
                                          </p:val>
                                        </p:tav>
                                      </p:tavLst>
                                    </p:anim>
                                    <p:set>
                                      <p:cBhvr>
                                        <p:cTn id="256" dur="1" fill="hold">
                                          <p:stCondLst>
                                            <p:cond delay="2249"/>
                                          </p:stCondLst>
                                        </p:cTn>
                                        <p:tgtEl>
                                          <p:spTgt spid="32"/>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250"/>
                                        <p:tgtEl>
                                          <p:spTgt spid="33"/>
                                        </p:tgtEl>
                                        <p:attrNameLst>
                                          <p:attrName>ppt_x</p:attrName>
                                        </p:attrNameLst>
                                      </p:cBhvr>
                                      <p:tavLst>
                                        <p:tav tm="0">
                                          <p:val>
                                            <p:strVal val="ppt_x"/>
                                          </p:val>
                                        </p:tav>
                                        <p:tav tm="100000">
                                          <p:val>
                                            <p:strVal val="1+ppt_w/2"/>
                                          </p:val>
                                        </p:tav>
                                      </p:tavLst>
                                    </p:anim>
                                    <p:anim calcmode="lin" valueType="num">
                                      <p:cBhvr additive="base">
                                        <p:cTn id="259" dur="2250"/>
                                        <p:tgtEl>
                                          <p:spTgt spid="33"/>
                                        </p:tgtEl>
                                        <p:attrNameLst>
                                          <p:attrName>ppt_y</p:attrName>
                                        </p:attrNameLst>
                                      </p:cBhvr>
                                      <p:tavLst>
                                        <p:tav tm="0">
                                          <p:val>
                                            <p:strVal val="ppt_y"/>
                                          </p:val>
                                        </p:tav>
                                        <p:tav tm="100000">
                                          <p:val>
                                            <p:strVal val="0-ppt_h/2"/>
                                          </p:val>
                                        </p:tav>
                                      </p:tavLst>
                                    </p:anim>
                                    <p:set>
                                      <p:cBhvr>
                                        <p:cTn id="260" dur="1" fill="hold">
                                          <p:stCondLst>
                                            <p:cond delay="2249"/>
                                          </p:stCondLst>
                                        </p:cTn>
                                        <p:tgtEl>
                                          <p:spTgt spid="33"/>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250"/>
                                        <p:tgtEl>
                                          <p:spTgt spid="27"/>
                                        </p:tgtEl>
                                        <p:attrNameLst>
                                          <p:attrName>ppt_x</p:attrName>
                                        </p:attrNameLst>
                                      </p:cBhvr>
                                      <p:tavLst>
                                        <p:tav tm="0">
                                          <p:val>
                                            <p:strVal val="ppt_x"/>
                                          </p:val>
                                        </p:tav>
                                        <p:tav tm="100000">
                                          <p:val>
                                            <p:strVal val="1+ppt_w/2"/>
                                          </p:val>
                                        </p:tav>
                                      </p:tavLst>
                                    </p:anim>
                                    <p:anim calcmode="lin" valueType="num">
                                      <p:cBhvr additive="base">
                                        <p:cTn id="263" dur="2250"/>
                                        <p:tgtEl>
                                          <p:spTgt spid="27"/>
                                        </p:tgtEl>
                                        <p:attrNameLst>
                                          <p:attrName>ppt_y</p:attrName>
                                        </p:attrNameLst>
                                      </p:cBhvr>
                                      <p:tavLst>
                                        <p:tav tm="0">
                                          <p:val>
                                            <p:strVal val="ppt_y"/>
                                          </p:val>
                                        </p:tav>
                                        <p:tav tm="100000">
                                          <p:val>
                                            <p:strVal val="0-ppt_h/2"/>
                                          </p:val>
                                        </p:tav>
                                      </p:tavLst>
                                    </p:anim>
                                    <p:set>
                                      <p:cBhvr>
                                        <p:cTn id="264" dur="1" fill="hold">
                                          <p:stCondLst>
                                            <p:cond delay="2249"/>
                                          </p:stCondLst>
                                        </p:cTn>
                                        <p:tgtEl>
                                          <p:spTgt spid="27"/>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250"/>
                                        <p:tgtEl>
                                          <p:spTgt spid="28"/>
                                        </p:tgtEl>
                                        <p:attrNameLst>
                                          <p:attrName>ppt_x</p:attrName>
                                        </p:attrNameLst>
                                      </p:cBhvr>
                                      <p:tavLst>
                                        <p:tav tm="0">
                                          <p:val>
                                            <p:strVal val="ppt_x"/>
                                          </p:val>
                                        </p:tav>
                                        <p:tav tm="100000">
                                          <p:val>
                                            <p:strVal val="1+ppt_w/2"/>
                                          </p:val>
                                        </p:tav>
                                      </p:tavLst>
                                    </p:anim>
                                    <p:anim calcmode="lin" valueType="num">
                                      <p:cBhvr additive="base">
                                        <p:cTn id="267" dur="2250"/>
                                        <p:tgtEl>
                                          <p:spTgt spid="28"/>
                                        </p:tgtEl>
                                        <p:attrNameLst>
                                          <p:attrName>ppt_y</p:attrName>
                                        </p:attrNameLst>
                                      </p:cBhvr>
                                      <p:tavLst>
                                        <p:tav tm="0">
                                          <p:val>
                                            <p:strVal val="ppt_y"/>
                                          </p:val>
                                        </p:tav>
                                        <p:tav tm="100000">
                                          <p:val>
                                            <p:strVal val="0-ppt_h/2"/>
                                          </p:val>
                                        </p:tav>
                                      </p:tavLst>
                                    </p:anim>
                                    <p:set>
                                      <p:cBhvr>
                                        <p:cTn id="268" dur="1" fill="hold">
                                          <p:stCondLst>
                                            <p:cond delay="2249"/>
                                          </p:stCondLst>
                                        </p:cTn>
                                        <p:tgtEl>
                                          <p:spTgt spid="28"/>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250"/>
                                        <p:tgtEl>
                                          <p:spTgt spid="29"/>
                                        </p:tgtEl>
                                        <p:attrNameLst>
                                          <p:attrName>ppt_x</p:attrName>
                                        </p:attrNameLst>
                                      </p:cBhvr>
                                      <p:tavLst>
                                        <p:tav tm="0">
                                          <p:val>
                                            <p:strVal val="ppt_x"/>
                                          </p:val>
                                        </p:tav>
                                        <p:tav tm="100000">
                                          <p:val>
                                            <p:strVal val="1+ppt_w/2"/>
                                          </p:val>
                                        </p:tav>
                                      </p:tavLst>
                                    </p:anim>
                                    <p:anim calcmode="lin" valueType="num">
                                      <p:cBhvr additive="base">
                                        <p:cTn id="271" dur="2250"/>
                                        <p:tgtEl>
                                          <p:spTgt spid="29"/>
                                        </p:tgtEl>
                                        <p:attrNameLst>
                                          <p:attrName>ppt_y</p:attrName>
                                        </p:attrNameLst>
                                      </p:cBhvr>
                                      <p:tavLst>
                                        <p:tav tm="0">
                                          <p:val>
                                            <p:strVal val="ppt_y"/>
                                          </p:val>
                                        </p:tav>
                                        <p:tav tm="100000">
                                          <p:val>
                                            <p:strVal val="0-ppt_h/2"/>
                                          </p:val>
                                        </p:tav>
                                      </p:tavLst>
                                    </p:anim>
                                    <p:set>
                                      <p:cBhvr>
                                        <p:cTn id="272" dur="1" fill="hold">
                                          <p:stCondLst>
                                            <p:cond delay="2249"/>
                                          </p:stCondLst>
                                        </p:cTn>
                                        <p:tgtEl>
                                          <p:spTgt spid="29"/>
                                        </p:tgtEl>
                                        <p:attrNameLst>
                                          <p:attrName>style.visibility</p:attrName>
                                        </p:attrNameLst>
                                      </p:cBhvr>
                                      <p:to>
                                        <p:strVal val="hidden"/>
                                      </p:to>
                                    </p:set>
                                  </p:childTnLst>
                                </p:cTn>
                              </p:par>
                              <p:par>
                                <p:cTn id="273" presetID="2" presetClass="exit" presetSubtype="3" fill="hold" grpId="2" nodeType="withEffect">
                                  <p:stCondLst>
                                    <p:cond delay="0"/>
                                  </p:stCondLst>
                                  <p:childTnLst>
                                    <p:anim calcmode="lin" valueType="num">
                                      <p:cBhvr additive="base">
                                        <p:cTn id="274" dur="2250"/>
                                        <p:tgtEl>
                                          <p:spTgt spid="19"/>
                                        </p:tgtEl>
                                        <p:attrNameLst>
                                          <p:attrName>ppt_x</p:attrName>
                                        </p:attrNameLst>
                                      </p:cBhvr>
                                      <p:tavLst>
                                        <p:tav tm="0">
                                          <p:val>
                                            <p:strVal val="ppt_x"/>
                                          </p:val>
                                        </p:tav>
                                        <p:tav tm="100000">
                                          <p:val>
                                            <p:strVal val="1+ppt_w/2"/>
                                          </p:val>
                                        </p:tav>
                                      </p:tavLst>
                                    </p:anim>
                                    <p:anim calcmode="lin" valueType="num">
                                      <p:cBhvr additive="base">
                                        <p:cTn id="275" dur="2250"/>
                                        <p:tgtEl>
                                          <p:spTgt spid="19"/>
                                        </p:tgtEl>
                                        <p:attrNameLst>
                                          <p:attrName>ppt_y</p:attrName>
                                        </p:attrNameLst>
                                      </p:cBhvr>
                                      <p:tavLst>
                                        <p:tav tm="0">
                                          <p:val>
                                            <p:strVal val="ppt_y"/>
                                          </p:val>
                                        </p:tav>
                                        <p:tav tm="100000">
                                          <p:val>
                                            <p:strVal val="0-ppt_h/2"/>
                                          </p:val>
                                        </p:tav>
                                      </p:tavLst>
                                    </p:anim>
                                    <p:set>
                                      <p:cBhvr>
                                        <p:cTn id="276" dur="1" fill="hold">
                                          <p:stCondLst>
                                            <p:cond delay="2249"/>
                                          </p:stCondLst>
                                        </p:cTn>
                                        <p:tgtEl>
                                          <p:spTgt spid="19"/>
                                        </p:tgtEl>
                                        <p:attrNameLst>
                                          <p:attrName>style.visibility</p:attrName>
                                        </p:attrNameLst>
                                      </p:cBhvr>
                                      <p:to>
                                        <p:strVal val="hidden"/>
                                      </p:to>
                                    </p:set>
                                  </p:childTnLst>
                                </p:cTn>
                              </p:par>
                              <p:par>
                                <p:cTn id="277" presetID="2" presetClass="exit" presetSubtype="3" fill="hold" grpId="2" nodeType="withEffect">
                                  <p:stCondLst>
                                    <p:cond delay="0"/>
                                  </p:stCondLst>
                                  <p:childTnLst>
                                    <p:anim calcmode="lin" valueType="num">
                                      <p:cBhvr additive="base">
                                        <p:cTn id="278" dur="2250"/>
                                        <p:tgtEl>
                                          <p:spTgt spid="20"/>
                                        </p:tgtEl>
                                        <p:attrNameLst>
                                          <p:attrName>ppt_x</p:attrName>
                                        </p:attrNameLst>
                                      </p:cBhvr>
                                      <p:tavLst>
                                        <p:tav tm="0">
                                          <p:val>
                                            <p:strVal val="ppt_x"/>
                                          </p:val>
                                        </p:tav>
                                        <p:tav tm="100000">
                                          <p:val>
                                            <p:strVal val="1+ppt_w/2"/>
                                          </p:val>
                                        </p:tav>
                                      </p:tavLst>
                                    </p:anim>
                                    <p:anim calcmode="lin" valueType="num">
                                      <p:cBhvr additive="base">
                                        <p:cTn id="279" dur="2250"/>
                                        <p:tgtEl>
                                          <p:spTgt spid="20"/>
                                        </p:tgtEl>
                                        <p:attrNameLst>
                                          <p:attrName>ppt_y</p:attrName>
                                        </p:attrNameLst>
                                      </p:cBhvr>
                                      <p:tavLst>
                                        <p:tav tm="0">
                                          <p:val>
                                            <p:strVal val="ppt_y"/>
                                          </p:val>
                                        </p:tav>
                                        <p:tav tm="100000">
                                          <p:val>
                                            <p:strVal val="0-ppt_h/2"/>
                                          </p:val>
                                        </p:tav>
                                      </p:tavLst>
                                    </p:anim>
                                    <p:set>
                                      <p:cBhvr>
                                        <p:cTn id="280" dur="1" fill="hold">
                                          <p:stCondLst>
                                            <p:cond delay="2249"/>
                                          </p:stCondLst>
                                        </p:cTn>
                                        <p:tgtEl>
                                          <p:spTgt spid="20"/>
                                        </p:tgtEl>
                                        <p:attrNameLst>
                                          <p:attrName>style.visibility</p:attrName>
                                        </p:attrNameLst>
                                      </p:cBhvr>
                                      <p:to>
                                        <p:strVal val="hidden"/>
                                      </p:to>
                                    </p:set>
                                  </p:childTnLst>
                                </p:cTn>
                              </p:par>
                              <p:par>
                                <p:cTn id="281" presetID="2" presetClass="exit" presetSubtype="3" fill="hold" grpId="2" nodeType="withEffect">
                                  <p:stCondLst>
                                    <p:cond delay="0"/>
                                  </p:stCondLst>
                                  <p:childTnLst>
                                    <p:anim calcmode="lin" valueType="num">
                                      <p:cBhvr additive="base">
                                        <p:cTn id="282" dur="2250"/>
                                        <p:tgtEl>
                                          <p:spTgt spid="21"/>
                                        </p:tgtEl>
                                        <p:attrNameLst>
                                          <p:attrName>ppt_x</p:attrName>
                                        </p:attrNameLst>
                                      </p:cBhvr>
                                      <p:tavLst>
                                        <p:tav tm="0">
                                          <p:val>
                                            <p:strVal val="ppt_x"/>
                                          </p:val>
                                        </p:tav>
                                        <p:tav tm="100000">
                                          <p:val>
                                            <p:strVal val="1+ppt_w/2"/>
                                          </p:val>
                                        </p:tav>
                                      </p:tavLst>
                                    </p:anim>
                                    <p:anim calcmode="lin" valueType="num">
                                      <p:cBhvr additive="base">
                                        <p:cTn id="283" dur="2250"/>
                                        <p:tgtEl>
                                          <p:spTgt spid="21"/>
                                        </p:tgtEl>
                                        <p:attrNameLst>
                                          <p:attrName>ppt_y</p:attrName>
                                        </p:attrNameLst>
                                      </p:cBhvr>
                                      <p:tavLst>
                                        <p:tav tm="0">
                                          <p:val>
                                            <p:strVal val="ppt_y"/>
                                          </p:val>
                                        </p:tav>
                                        <p:tav tm="100000">
                                          <p:val>
                                            <p:strVal val="0-ppt_h/2"/>
                                          </p:val>
                                        </p:tav>
                                      </p:tavLst>
                                    </p:anim>
                                    <p:set>
                                      <p:cBhvr>
                                        <p:cTn id="284" dur="1" fill="hold">
                                          <p:stCondLst>
                                            <p:cond delay="2249"/>
                                          </p:stCondLst>
                                        </p:cTn>
                                        <p:tgtEl>
                                          <p:spTgt spid="21"/>
                                        </p:tgtEl>
                                        <p:attrNameLst>
                                          <p:attrName>style.visibility</p:attrName>
                                        </p:attrNameLst>
                                      </p:cBhvr>
                                      <p:to>
                                        <p:strVal val="hidden"/>
                                      </p:to>
                                    </p:set>
                                  </p:childTnLst>
                                </p:cTn>
                              </p:par>
                              <p:par>
                                <p:cTn id="285" presetID="2" presetClass="exit" presetSubtype="3" fill="hold" grpId="2" nodeType="withEffect">
                                  <p:stCondLst>
                                    <p:cond delay="0"/>
                                  </p:stCondLst>
                                  <p:childTnLst>
                                    <p:anim calcmode="lin" valueType="num">
                                      <p:cBhvr additive="base">
                                        <p:cTn id="286" dur="2250"/>
                                        <p:tgtEl>
                                          <p:spTgt spid="3"/>
                                        </p:tgtEl>
                                        <p:attrNameLst>
                                          <p:attrName>ppt_x</p:attrName>
                                        </p:attrNameLst>
                                      </p:cBhvr>
                                      <p:tavLst>
                                        <p:tav tm="0">
                                          <p:val>
                                            <p:strVal val="ppt_x"/>
                                          </p:val>
                                        </p:tav>
                                        <p:tav tm="100000">
                                          <p:val>
                                            <p:strVal val="1+ppt_w/2"/>
                                          </p:val>
                                        </p:tav>
                                      </p:tavLst>
                                    </p:anim>
                                    <p:anim calcmode="lin" valueType="num">
                                      <p:cBhvr additive="base">
                                        <p:cTn id="287" dur="2250"/>
                                        <p:tgtEl>
                                          <p:spTgt spid="3"/>
                                        </p:tgtEl>
                                        <p:attrNameLst>
                                          <p:attrName>ppt_y</p:attrName>
                                        </p:attrNameLst>
                                      </p:cBhvr>
                                      <p:tavLst>
                                        <p:tav tm="0">
                                          <p:val>
                                            <p:strVal val="ppt_y"/>
                                          </p:val>
                                        </p:tav>
                                        <p:tav tm="100000">
                                          <p:val>
                                            <p:strVal val="0-ppt_h/2"/>
                                          </p:val>
                                        </p:tav>
                                      </p:tavLst>
                                    </p:anim>
                                    <p:set>
                                      <p:cBhvr>
                                        <p:cTn id="288" dur="1" fill="hold">
                                          <p:stCondLst>
                                            <p:cond delay="2249"/>
                                          </p:stCondLst>
                                        </p:cTn>
                                        <p:tgtEl>
                                          <p:spTgt spid="3"/>
                                        </p:tgtEl>
                                        <p:attrNameLst>
                                          <p:attrName>style.visibility</p:attrName>
                                        </p:attrNameLst>
                                      </p:cBhvr>
                                      <p:to>
                                        <p:strVal val="hidden"/>
                                      </p:to>
                                    </p:set>
                                  </p:childTnLst>
                                </p:cTn>
                              </p:par>
                              <p:par>
                                <p:cTn id="289" presetID="2" presetClass="exit" presetSubtype="3" fill="hold" grpId="2" nodeType="withEffect">
                                  <p:stCondLst>
                                    <p:cond delay="0"/>
                                  </p:stCondLst>
                                  <p:childTnLst>
                                    <p:anim calcmode="lin" valueType="num">
                                      <p:cBhvr additive="base">
                                        <p:cTn id="290" dur="2250"/>
                                        <p:tgtEl>
                                          <p:spTgt spid="4"/>
                                        </p:tgtEl>
                                        <p:attrNameLst>
                                          <p:attrName>ppt_x</p:attrName>
                                        </p:attrNameLst>
                                      </p:cBhvr>
                                      <p:tavLst>
                                        <p:tav tm="0">
                                          <p:val>
                                            <p:strVal val="ppt_x"/>
                                          </p:val>
                                        </p:tav>
                                        <p:tav tm="100000">
                                          <p:val>
                                            <p:strVal val="1+ppt_w/2"/>
                                          </p:val>
                                        </p:tav>
                                      </p:tavLst>
                                    </p:anim>
                                    <p:anim calcmode="lin" valueType="num">
                                      <p:cBhvr additive="base">
                                        <p:cTn id="291" dur="2250"/>
                                        <p:tgtEl>
                                          <p:spTgt spid="4"/>
                                        </p:tgtEl>
                                        <p:attrNameLst>
                                          <p:attrName>ppt_y</p:attrName>
                                        </p:attrNameLst>
                                      </p:cBhvr>
                                      <p:tavLst>
                                        <p:tav tm="0">
                                          <p:val>
                                            <p:strVal val="ppt_y"/>
                                          </p:val>
                                        </p:tav>
                                        <p:tav tm="100000">
                                          <p:val>
                                            <p:strVal val="0-ppt_h/2"/>
                                          </p:val>
                                        </p:tav>
                                      </p:tavLst>
                                    </p:anim>
                                    <p:set>
                                      <p:cBhvr>
                                        <p:cTn id="292" dur="1" fill="hold">
                                          <p:stCondLst>
                                            <p:cond delay="2249"/>
                                          </p:stCondLst>
                                        </p:cTn>
                                        <p:tgtEl>
                                          <p:spTgt spid="4"/>
                                        </p:tgtEl>
                                        <p:attrNameLst>
                                          <p:attrName>style.visibility</p:attrName>
                                        </p:attrNameLst>
                                      </p:cBhvr>
                                      <p:to>
                                        <p:strVal val="hidden"/>
                                      </p:to>
                                    </p:set>
                                  </p:childTnLst>
                                </p:cTn>
                              </p:par>
                              <p:par>
                                <p:cTn id="293" presetID="2" presetClass="exit" presetSubtype="3" fill="hold" grpId="2" nodeType="withEffect">
                                  <p:stCondLst>
                                    <p:cond delay="0"/>
                                  </p:stCondLst>
                                  <p:childTnLst>
                                    <p:anim calcmode="lin" valueType="num">
                                      <p:cBhvr additive="base">
                                        <p:cTn id="294" dur="2250"/>
                                        <p:tgtEl>
                                          <p:spTgt spid="5"/>
                                        </p:tgtEl>
                                        <p:attrNameLst>
                                          <p:attrName>ppt_x</p:attrName>
                                        </p:attrNameLst>
                                      </p:cBhvr>
                                      <p:tavLst>
                                        <p:tav tm="0">
                                          <p:val>
                                            <p:strVal val="ppt_x"/>
                                          </p:val>
                                        </p:tav>
                                        <p:tav tm="100000">
                                          <p:val>
                                            <p:strVal val="1+ppt_w/2"/>
                                          </p:val>
                                        </p:tav>
                                      </p:tavLst>
                                    </p:anim>
                                    <p:anim calcmode="lin" valueType="num">
                                      <p:cBhvr additive="base">
                                        <p:cTn id="295" dur="2250"/>
                                        <p:tgtEl>
                                          <p:spTgt spid="5"/>
                                        </p:tgtEl>
                                        <p:attrNameLst>
                                          <p:attrName>ppt_y</p:attrName>
                                        </p:attrNameLst>
                                      </p:cBhvr>
                                      <p:tavLst>
                                        <p:tav tm="0">
                                          <p:val>
                                            <p:strVal val="ppt_y"/>
                                          </p:val>
                                        </p:tav>
                                        <p:tav tm="100000">
                                          <p:val>
                                            <p:strVal val="0-ppt_h/2"/>
                                          </p:val>
                                        </p:tav>
                                      </p:tavLst>
                                    </p:anim>
                                    <p:set>
                                      <p:cBhvr>
                                        <p:cTn id="296" dur="1" fill="hold">
                                          <p:stCondLst>
                                            <p:cond delay="2249"/>
                                          </p:stCondLst>
                                        </p:cTn>
                                        <p:tgtEl>
                                          <p:spTgt spid="5"/>
                                        </p:tgtEl>
                                        <p:attrNameLst>
                                          <p:attrName>style.visibility</p:attrName>
                                        </p:attrNameLst>
                                      </p:cBhvr>
                                      <p:to>
                                        <p:strVal val="hidden"/>
                                      </p:to>
                                    </p:set>
                                  </p:childTnLst>
                                </p:cTn>
                              </p:par>
                              <p:par>
                                <p:cTn id="297" presetID="19" presetClass="exit" presetSubtype="10" fill="hold" grpId="3" nodeType="withEffect">
                                  <p:stCondLst>
                                    <p:cond delay="0"/>
                                  </p:stCondLst>
                                  <p:childTnLst>
                                    <p:anim calcmode="lin" valueType="num">
                                      <p:cBhvr>
                                        <p:cTn id="298" dur="4000"/>
                                        <p:tgtEl>
                                          <p:spTgt spid="3"/>
                                        </p:tgtEl>
                                        <p:attrNameLst>
                                          <p:attrName>ppt_h</p:attrName>
                                        </p:attrNameLst>
                                      </p:cBhvr>
                                      <p:tavLst>
                                        <p:tav tm="0">
                                          <p:val>
                                            <p:strVal val="ppt_h"/>
                                          </p:val>
                                        </p:tav>
                                        <p:tav tm="100000">
                                          <p:val>
                                            <p:strVal val="ppt_h"/>
                                          </p:val>
                                        </p:tav>
                                      </p:tavLst>
                                    </p:anim>
                                    <p:anim calcmode="lin" valueType="num">
                                      <p:cBhvr>
                                        <p:cTn id="299"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3999"/>
                                          </p:stCondLst>
                                        </p:cTn>
                                        <p:tgtEl>
                                          <p:spTgt spid="3"/>
                                        </p:tgtEl>
                                        <p:attrNameLst>
                                          <p:attrName>style.visibility</p:attrName>
                                        </p:attrNameLst>
                                      </p:cBhvr>
                                      <p:to>
                                        <p:strVal val="hidden"/>
                                      </p:to>
                                    </p:set>
                                  </p:childTnLst>
                                </p:cTn>
                              </p:par>
                              <p:par>
                                <p:cTn id="301" presetID="19" presetClass="exit" presetSubtype="10" fill="hold" grpId="3" nodeType="withEffect">
                                  <p:stCondLst>
                                    <p:cond delay="0"/>
                                  </p:stCondLst>
                                  <p:childTnLst>
                                    <p:anim calcmode="lin" valueType="num">
                                      <p:cBhvr>
                                        <p:cTn id="302" dur="4000"/>
                                        <p:tgtEl>
                                          <p:spTgt spid="4"/>
                                        </p:tgtEl>
                                        <p:attrNameLst>
                                          <p:attrName>ppt_h</p:attrName>
                                        </p:attrNameLst>
                                      </p:cBhvr>
                                      <p:tavLst>
                                        <p:tav tm="0">
                                          <p:val>
                                            <p:strVal val="ppt_h"/>
                                          </p:val>
                                        </p:tav>
                                        <p:tav tm="100000">
                                          <p:val>
                                            <p:strVal val="ppt_h"/>
                                          </p:val>
                                        </p:tav>
                                      </p:tavLst>
                                    </p:anim>
                                    <p:anim calcmode="lin" valueType="num">
                                      <p:cBhvr>
                                        <p:cTn id="303"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3999"/>
                                          </p:stCondLst>
                                        </p:cTn>
                                        <p:tgtEl>
                                          <p:spTgt spid="4"/>
                                        </p:tgtEl>
                                        <p:attrNameLst>
                                          <p:attrName>style.visibility</p:attrName>
                                        </p:attrNameLst>
                                      </p:cBhvr>
                                      <p:to>
                                        <p:strVal val="hidden"/>
                                      </p:to>
                                    </p:set>
                                  </p:childTnLst>
                                </p:cTn>
                              </p:par>
                              <p:par>
                                <p:cTn id="305" presetID="19" presetClass="exit" presetSubtype="10" fill="hold" grpId="3" nodeType="withEffect">
                                  <p:stCondLst>
                                    <p:cond delay="0"/>
                                  </p:stCondLst>
                                  <p:childTnLst>
                                    <p:anim calcmode="lin" valueType="num">
                                      <p:cBhvr>
                                        <p:cTn id="306" dur="4000"/>
                                        <p:tgtEl>
                                          <p:spTgt spid="5"/>
                                        </p:tgtEl>
                                        <p:attrNameLst>
                                          <p:attrName>ppt_h</p:attrName>
                                        </p:attrNameLst>
                                      </p:cBhvr>
                                      <p:tavLst>
                                        <p:tav tm="0">
                                          <p:val>
                                            <p:strVal val="ppt_h"/>
                                          </p:val>
                                        </p:tav>
                                        <p:tav tm="100000">
                                          <p:val>
                                            <p:strVal val="ppt_h"/>
                                          </p:val>
                                        </p:tav>
                                      </p:tavLst>
                                    </p:anim>
                                    <p:anim calcmode="lin" valueType="num">
                                      <p:cBhvr>
                                        <p:cTn id="307"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3999"/>
                                          </p:stCondLst>
                                        </p:cTn>
                                        <p:tgtEl>
                                          <p:spTgt spid="5"/>
                                        </p:tgtEl>
                                        <p:attrNameLst>
                                          <p:attrName>style.visibility</p:attrName>
                                        </p:attrNameLst>
                                      </p:cBhvr>
                                      <p:to>
                                        <p:strVal val="hidden"/>
                                      </p:to>
                                    </p:set>
                                  </p:childTnLst>
                                </p:cTn>
                              </p:par>
                              <p:par>
                                <p:cTn id="309" presetID="19" presetClass="exit" presetSubtype="10" fill="hold" grpId="3" nodeType="withEffect">
                                  <p:stCondLst>
                                    <p:cond delay="0"/>
                                  </p:stCondLst>
                                  <p:childTnLst>
                                    <p:anim calcmode="lin" valueType="num">
                                      <p:cBhvr>
                                        <p:cTn id="310" dur="4000"/>
                                        <p:tgtEl>
                                          <p:spTgt spid="19"/>
                                        </p:tgtEl>
                                        <p:attrNameLst>
                                          <p:attrName>ppt_h</p:attrName>
                                        </p:attrNameLst>
                                      </p:cBhvr>
                                      <p:tavLst>
                                        <p:tav tm="0">
                                          <p:val>
                                            <p:strVal val="ppt_h"/>
                                          </p:val>
                                        </p:tav>
                                        <p:tav tm="100000">
                                          <p:val>
                                            <p:strVal val="ppt_h"/>
                                          </p:val>
                                        </p:tav>
                                      </p:tavLst>
                                    </p:anim>
                                    <p:anim calcmode="lin" valueType="num">
                                      <p:cBhvr>
                                        <p:cTn id="311" dur="4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3999"/>
                                          </p:stCondLst>
                                        </p:cTn>
                                        <p:tgtEl>
                                          <p:spTgt spid="19"/>
                                        </p:tgtEl>
                                        <p:attrNameLst>
                                          <p:attrName>style.visibility</p:attrName>
                                        </p:attrNameLst>
                                      </p:cBhvr>
                                      <p:to>
                                        <p:strVal val="hidden"/>
                                      </p:to>
                                    </p:set>
                                  </p:childTnLst>
                                </p:cTn>
                              </p:par>
                              <p:par>
                                <p:cTn id="313" presetID="19" presetClass="exit" presetSubtype="10" fill="hold" grpId="3" nodeType="withEffect">
                                  <p:stCondLst>
                                    <p:cond delay="0"/>
                                  </p:stCondLst>
                                  <p:childTnLst>
                                    <p:anim calcmode="lin" valueType="num">
                                      <p:cBhvr>
                                        <p:cTn id="314" dur="4000"/>
                                        <p:tgtEl>
                                          <p:spTgt spid="20"/>
                                        </p:tgtEl>
                                        <p:attrNameLst>
                                          <p:attrName>ppt_h</p:attrName>
                                        </p:attrNameLst>
                                      </p:cBhvr>
                                      <p:tavLst>
                                        <p:tav tm="0">
                                          <p:val>
                                            <p:strVal val="ppt_h"/>
                                          </p:val>
                                        </p:tav>
                                        <p:tav tm="100000">
                                          <p:val>
                                            <p:strVal val="ppt_h"/>
                                          </p:val>
                                        </p:tav>
                                      </p:tavLst>
                                    </p:anim>
                                    <p:anim calcmode="lin" valueType="num">
                                      <p:cBhvr>
                                        <p:cTn id="315" dur="4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3999"/>
                                          </p:stCondLst>
                                        </p:cTn>
                                        <p:tgtEl>
                                          <p:spTgt spid="20"/>
                                        </p:tgtEl>
                                        <p:attrNameLst>
                                          <p:attrName>style.visibility</p:attrName>
                                        </p:attrNameLst>
                                      </p:cBhvr>
                                      <p:to>
                                        <p:strVal val="hidden"/>
                                      </p:to>
                                    </p:set>
                                  </p:childTnLst>
                                </p:cTn>
                              </p:par>
                              <p:par>
                                <p:cTn id="317" presetID="19" presetClass="exit" presetSubtype="10" fill="hold" grpId="3" nodeType="withEffect">
                                  <p:stCondLst>
                                    <p:cond delay="0"/>
                                  </p:stCondLst>
                                  <p:childTnLst>
                                    <p:anim calcmode="lin" valueType="num">
                                      <p:cBhvr>
                                        <p:cTn id="318" dur="4000"/>
                                        <p:tgtEl>
                                          <p:spTgt spid="21"/>
                                        </p:tgtEl>
                                        <p:attrNameLst>
                                          <p:attrName>ppt_h</p:attrName>
                                        </p:attrNameLst>
                                      </p:cBhvr>
                                      <p:tavLst>
                                        <p:tav tm="0">
                                          <p:val>
                                            <p:strVal val="ppt_h"/>
                                          </p:val>
                                        </p:tav>
                                        <p:tav tm="100000">
                                          <p:val>
                                            <p:strVal val="ppt_h"/>
                                          </p:val>
                                        </p:tav>
                                      </p:tavLst>
                                    </p:anim>
                                    <p:anim calcmode="lin" valueType="num">
                                      <p:cBhvr>
                                        <p:cTn id="319" dur="4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3999"/>
                                          </p:stCondLst>
                                        </p:cTn>
                                        <p:tgtEl>
                                          <p:spTgt spid="21"/>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4000"/>
                                        <p:tgtEl>
                                          <p:spTgt spid="27"/>
                                        </p:tgtEl>
                                        <p:attrNameLst>
                                          <p:attrName>ppt_h</p:attrName>
                                        </p:attrNameLst>
                                      </p:cBhvr>
                                      <p:tavLst>
                                        <p:tav tm="0">
                                          <p:val>
                                            <p:strVal val="ppt_h"/>
                                          </p:val>
                                        </p:tav>
                                        <p:tav tm="100000">
                                          <p:val>
                                            <p:strVal val="ppt_h"/>
                                          </p:val>
                                        </p:tav>
                                      </p:tavLst>
                                    </p:anim>
                                    <p:anim calcmode="lin" valueType="num">
                                      <p:cBhvr>
                                        <p:cTn id="323" dur="4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3999"/>
                                          </p:stCondLst>
                                        </p:cTn>
                                        <p:tgtEl>
                                          <p:spTgt spid="27"/>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4000"/>
                                        <p:tgtEl>
                                          <p:spTgt spid="28"/>
                                        </p:tgtEl>
                                        <p:attrNameLst>
                                          <p:attrName>ppt_h</p:attrName>
                                        </p:attrNameLst>
                                      </p:cBhvr>
                                      <p:tavLst>
                                        <p:tav tm="0">
                                          <p:val>
                                            <p:strVal val="ppt_h"/>
                                          </p:val>
                                        </p:tav>
                                        <p:tav tm="100000">
                                          <p:val>
                                            <p:strVal val="ppt_h"/>
                                          </p:val>
                                        </p:tav>
                                      </p:tavLst>
                                    </p:anim>
                                    <p:anim calcmode="lin" valueType="num">
                                      <p:cBhvr>
                                        <p:cTn id="327" dur="4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3999"/>
                                          </p:stCondLst>
                                        </p:cTn>
                                        <p:tgtEl>
                                          <p:spTgt spid="28"/>
                                        </p:tgtEl>
                                        <p:attrNameLst>
                                          <p:attrName>style.visibility</p:attrName>
                                        </p:attrNameLst>
                                      </p:cBhvr>
                                      <p:to>
                                        <p:strVal val="hidden"/>
                                      </p:to>
                                    </p:set>
                                  </p:childTnLst>
                                </p:cTn>
                              </p:par>
                              <p:par>
                                <p:cTn id="329" presetID="19" presetClass="exit" presetSubtype="10" fill="hold" grpId="3" nodeType="withEffect">
                                  <p:stCondLst>
                                    <p:cond delay="0"/>
                                  </p:stCondLst>
                                  <p:childTnLst>
                                    <p:anim calcmode="lin" valueType="num">
                                      <p:cBhvr>
                                        <p:cTn id="330" dur="4000"/>
                                        <p:tgtEl>
                                          <p:spTgt spid="29"/>
                                        </p:tgtEl>
                                        <p:attrNameLst>
                                          <p:attrName>ppt_h</p:attrName>
                                        </p:attrNameLst>
                                      </p:cBhvr>
                                      <p:tavLst>
                                        <p:tav tm="0">
                                          <p:val>
                                            <p:strVal val="ppt_h"/>
                                          </p:val>
                                        </p:tav>
                                        <p:tav tm="100000">
                                          <p:val>
                                            <p:strVal val="ppt_h"/>
                                          </p:val>
                                        </p:tav>
                                      </p:tavLst>
                                    </p:anim>
                                    <p:anim calcmode="lin" valueType="num">
                                      <p:cBhvr>
                                        <p:cTn id="331" dur="4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3999"/>
                                          </p:stCondLst>
                                        </p:cTn>
                                        <p:tgtEl>
                                          <p:spTgt spid="29"/>
                                        </p:tgtEl>
                                        <p:attrNameLst>
                                          <p:attrName>style.visibility</p:attrName>
                                        </p:attrNameLst>
                                      </p:cBhvr>
                                      <p:to>
                                        <p:strVal val="hidden"/>
                                      </p:to>
                                    </p:set>
                                  </p:childTnLst>
                                </p:cTn>
                              </p:par>
                              <p:par>
                                <p:cTn id="333" presetID="19" presetClass="exit" presetSubtype="10" fill="hold" grpId="3" nodeType="withEffect">
                                  <p:stCondLst>
                                    <p:cond delay="0"/>
                                  </p:stCondLst>
                                  <p:childTnLst>
                                    <p:anim calcmode="lin" valueType="num">
                                      <p:cBhvr>
                                        <p:cTn id="334" dur="4000"/>
                                        <p:tgtEl>
                                          <p:spTgt spid="31"/>
                                        </p:tgtEl>
                                        <p:attrNameLst>
                                          <p:attrName>ppt_h</p:attrName>
                                        </p:attrNameLst>
                                      </p:cBhvr>
                                      <p:tavLst>
                                        <p:tav tm="0">
                                          <p:val>
                                            <p:strVal val="ppt_h"/>
                                          </p:val>
                                        </p:tav>
                                        <p:tav tm="100000">
                                          <p:val>
                                            <p:strVal val="ppt_h"/>
                                          </p:val>
                                        </p:tav>
                                      </p:tavLst>
                                    </p:anim>
                                    <p:anim calcmode="lin" valueType="num">
                                      <p:cBhvr>
                                        <p:cTn id="335" dur="4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3999"/>
                                          </p:stCondLst>
                                        </p:cTn>
                                        <p:tgtEl>
                                          <p:spTgt spid="31"/>
                                        </p:tgtEl>
                                        <p:attrNameLst>
                                          <p:attrName>style.visibility</p:attrName>
                                        </p:attrNameLst>
                                      </p:cBhvr>
                                      <p:to>
                                        <p:strVal val="hidden"/>
                                      </p:to>
                                    </p:set>
                                  </p:childTnLst>
                                </p:cTn>
                              </p:par>
                              <p:par>
                                <p:cTn id="337" presetID="19" presetClass="exit" presetSubtype="10" fill="hold" grpId="3" nodeType="withEffect">
                                  <p:stCondLst>
                                    <p:cond delay="0"/>
                                  </p:stCondLst>
                                  <p:childTnLst>
                                    <p:anim calcmode="lin" valueType="num">
                                      <p:cBhvr>
                                        <p:cTn id="338" dur="4000"/>
                                        <p:tgtEl>
                                          <p:spTgt spid="32"/>
                                        </p:tgtEl>
                                        <p:attrNameLst>
                                          <p:attrName>ppt_h</p:attrName>
                                        </p:attrNameLst>
                                      </p:cBhvr>
                                      <p:tavLst>
                                        <p:tav tm="0">
                                          <p:val>
                                            <p:strVal val="ppt_h"/>
                                          </p:val>
                                        </p:tav>
                                        <p:tav tm="100000">
                                          <p:val>
                                            <p:strVal val="ppt_h"/>
                                          </p:val>
                                        </p:tav>
                                      </p:tavLst>
                                    </p:anim>
                                    <p:anim calcmode="lin" valueType="num">
                                      <p:cBhvr>
                                        <p:cTn id="339" dur="4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3999"/>
                                          </p:stCondLst>
                                        </p:cTn>
                                        <p:tgtEl>
                                          <p:spTgt spid="32"/>
                                        </p:tgtEl>
                                        <p:attrNameLst>
                                          <p:attrName>style.visibility</p:attrName>
                                        </p:attrNameLst>
                                      </p:cBhvr>
                                      <p:to>
                                        <p:strVal val="hidden"/>
                                      </p:to>
                                    </p:set>
                                  </p:childTnLst>
                                </p:cTn>
                              </p:par>
                              <p:par>
                                <p:cTn id="341" presetID="19" presetClass="exit" presetSubtype="10" fill="hold" grpId="3" nodeType="withEffect">
                                  <p:stCondLst>
                                    <p:cond delay="0"/>
                                  </p:stCondLst>
                                  <p:childTnLst>
                                    <p:anim calcmode="lin" valueType="num">
                                      <p:cBhvr>
                                        <p:cTn id="342" dur="4000"/>
                                        <p:tgtEl>
                                          <p:spTgt spid="33"/>
                                        </p:tgtEl>
                                        <p:attrNameLst>
                                          <p:attrName>ppt_h</p:attrName>
                                        </p:attrNameLst>
                                      </p:cBhvr>
                                      <p:tavLst>
                                        <p:tav tm="0">
                                          <p:val>
                                            <p:strVal val="ppt_h"/>
                                          </p:val>
                                        </p:tav>
                                        <p:tav tm="100000">
                                          <p:val>
                                            <p:strVal val="ppt_h"/>
                                          </p:val>
                                        </p:tav>
                                      </p:tavLst>
                                    </p:anim>
                                    <p:anim calcmode="lin" valueType="num">
                                      <p:cBhvr>
                                        <p:cTn id="343" dur="4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3999"/>
                                          </p:stCondLst>
                                        </p:cTn>
                                        <p:tgtEl>
                                          <p:spTgt spid="33"/>
                                        </p:tgtEl>
                                        <p:attrNameLst>
                                          <p:attrName>style.visibility</p:attrName>
                                        </p:attrNameLst>
                                      </p:cBhvr>
                                      <p:to>
                                        <p:strVal val="hidden"/>
                                      </p:to>
                                    </p:set>
                                  </p:childTnLst>
                                </p:cTn>
                              </p:par>
                              <p:par>
                                <p:cTn id="345" presetID="19" presetClass="exit" presetSubtype="10" fill="hold" grpId="3" nodeType="withEffect">
                                  <p:stCondLst>
                                    <p:cond delay="0"/>
                                  </p:stCondLst>
                                  <p:childTnLst>
                                    <p:anim calcmode="lin" valueType="num">
                                      <p:cBhvr>
                                        <p:cTn id="346" dur="4000"/>
                                        <p:tgtEl>
                                          <p:spTgt spid="35"/>
                                        </p:tgtEl>
                                        <p:attrNameLst>
                                          <p:attrName>ppt_h</p:attrName>
                                        </p:attrNameLst>
                                      </p:cBhvr>
                                      <p:tavLst>
                                        <p:tav tm="0">
                                          <p:val>
                                            <p:strVal val="ppt_h"/>
                                          </p:val>
                                        </p:tav>
                                        <p:tav tm="100000">
                                          <p:val>
                                            <p:strVal val="ppt_h"/>
                                          </p:val>
                                        </p:tav>
                                      </p:tavLst>
                                    </p:anim>
                                    <p:anim calcmode="lin" valueType="num">
                                      <p:cBhvr>
                                        <p:cTn id="347" dur="4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8" dur="1" fill="hold">
                                          <p:stCondLst>
                                            <p:cond delay="3999"/>
                                          </p:stCondLst>
                                        </p:cTn>
                                        <p:tgtEl>
                                          <p:spTgt spid="35"/>
                                        </p:tgtEl>
                                        <p:attrNameLst>
                                          <p:attrName>style.visibility</p:attrName>
                                        </p:attrNameLst>
                                      </p:cBhvr>
                                      <p:to>
                                        <p:strVal val="hidden"/>
                                      </p:to>
                                    </p:set>
                                  </p:childTnLst>
                                </p:cTn>
                              </p:par>
                              <p:par>
                                <p:cTn id="349" presetID="19" presetClass="exit" presetSubtype="10" fill="hold" grpId="3" nodeType="withEffect">
                                  <p:stCondLst>
                                    <p:cond delay="0"/>
                                  </p:stCondLst>
                                  <p:childTnLst>
                                    <p:anim calcmode="lin" valueType="num">
                                      <p:cBhvr>
                                        <p:cTn id="350" dur="4000"/>
                                        <p:tgtEl>
                                          <p:spTgt spid="36"/>
                                        </p:tgtEl>
                                        <p:attrNameLst>
                                          <p:attrName>ppt_h</p:attrName>
                                        </p:attrNameLst>
                                      </p:cBhvr>
                                      <p:tavLst>
                                        <p:tav tm="0">
                                          <p:val>
                                            <p:strVal val="ppt_h"/>
                                          </p:val>
                                        </p:tav>
                                        <p:tav tm="100000">
                                          <p:val>
                                            <p:strVal val="ppt_h"/>
                                          </p:val>
                                        </p:tav>
                                      </p:tavLst>
                                    </p:anim>
                                    <p:anim calcmode="lin" valueType="num">
                                      <p:cBhvr>
                                        <p:cTn id="351" dur="4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2" dur="1" fill="hold">
                                          <p:stCondLst>
                                            <p:cond delay="3999"/>
                                          </p:stCondLst>
                                        </p:cTn>
                                        <p:tgtEl>
                                          <p:spTgt spid="36"/>
                                        </p:tgtEl>
                                        <p:attrNameLst>
                                          <p:attrName>style.visibility</p:attrName>
                                        </p:attrNameLst>
                                      </p:cBhvr>
                                      <p:to>
                                        <p:strVal val="hidden"/>
                                      </p:to>
                                    </p:set>
                                  </p:childTnLst>
                                </p:cTn>
                              </p:par>
                              <p:par>
                                <p:cTn id="353" presetID="19" presetClass="exit" presetSubtype="10" fill="hold" grpId="3" nodeType="withEffect">
                                  <p:stCondLst>
                                    <p:cond delay="0"/>
                                  </p:stCondLst>
                                  <p:childTnLst>
                                    <p:anim calcmode="lin" valueType="num">
                                      <p:cBhvr>
                                        <p:cTn id="354" dur="4000"/>
                                        <p:tgtEl>
                                          <p:spTgt spid="37"/>
                                        </p:tgtEl>
                                        <p:attrNameLst>
                                          <p:attrName>ppt_h</p:attrName>
                                        </p:attrNameLst>
                                      </p:cBhvr>
                                      <p:tavLst>
                                        <p:tav tm="0">
                                          <p:val>
                                            <p:strVal val="ppt_h"/>
                                          </p:val>
                                        </p:tav>
                                        <p:tav tm="100000">
                                          <p:val>
                                            <p:strVal val="ppt_h"/>
                                          </p:val>
                                        </p:tav>
                                      </p:tavLst>
                                    </p:anim>
                                    <p:anim calcmode="lin" valueType="num">
                                      <p:cBhvr>
                                        <p:cTn id="355" dur="4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6" dur="1" fill="hold">
                                          <p:stCondLst>
                                            <p:cond delay="3999"/>
                                          </p:stCondLst>
                                        </p:cTn>
                                        <p:tgtEl>
                                          <p:spTgt spid="37"/>
                                        </p:tgtEl>
                                        <p:attrNameLst>
                                          <p:attrName>style.visibility</p:attrName>
                                        </p:attrNameLst>
                                      </p:cBhvr>
                                      <p:to>
                                        <p:strVal val="hidden"/>
                                      </p:to>
                                    </p:set>
                                  </p:childTnLst>
                                </p:cTn>
                              </p:par>
                              <p:par>
                                <p:cTn id="357" presetID="19" presetClass="exit" presetSubtype="10" fill="hold" grpId="3" nodeType="withEffect">
                                  <p:stCondLst>
                                    <p:cond delay="0"/>
                                  </p:stCondLst>
                                  <p:childTnLst>
                                    <p:anim calcmode="lin" valueType="num">
                                      <p:cBhvr>
                                        <p:cTn id="358" dur="4000"/>
                                        <p:tgtEl>
                                          <p:spTgt spid="39"/>
                                        </p:tgtEl>
                                        <p:attrNameLst>
                                          <p:attrName>ppt_h</p:attrName>
                                        </p:attrNameLst>
                                      </p:cBhvr>
                                      <p:tavLst>
                                        <p:tav tm="0">
                                          <p:val>
                                            <p:strVal val="ppt_h"/>
                                          </p:val>
                                        </p:tav>
                                        <p:tav tm="100000">
                                          <p:val>
                                            <p:strVal val="ppt_h"/>
                                          </p:val>
                                        </p:tav>
                                      </p:tavLst>
                                    </p:anim>
                                    <p:anim calcmode="lin" valueType="num">
                                      <p:cBhvr>
                                        <p:cTn id="359" dur="4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0" dur="1" fill="hold">
                                          <p:stCondLst>
                                            <p:cond delay="3999"/>
                                          </p:stCondLst>
                                        </p:cTn>
                                        <p:tgtEl>
                                          <p:spTgt spid="39"/>
                                        </p:tgtEl>
                                        <p:attrNameLst>
                                          <p:attrName>style.visibility</p:attrName>
                                        </p:attrNameLst>
                                      </p:cBhvr>
                                      <p:to>
                                        <p:strVal val="hidden"/>
                                      </p:to>
                                    </p:set>
                                  </p:childTnLst>
                                </p:cTn>
                              </p:par>
                              <p:par>
                                <p:cTn id="361" presetID="19" presetClass="exit" presetSubtype="10" fill="hold" grpId="3" nodeType="withEffect">
                                  <p:stCondLst>
                                    <p:cond delay="0"/>
                                  </p:stCondLst>
                                  <p:childTnLst>
                                    <p:anim calcmode="lin" valueType="num">
                                      <p:cBhvr>
                                        <p:cTn id="362" dur="4000"/>
                                        <p:tgtEl>
                                          <p:spTgt spid="40"/>
                                        </p:tgtEl>
                                        <p:attrNameLst>
                                          <p:attrName>ppt_h</p:attrName>
                                        </p:attrNameLst>
                                      </p:cBhvr>
                                      <p:tavLst>
                                        <p:tav tm="0">
                                          <p:val>
                                            <p:strVal val="ppt_h"/>
                                          </p:val>
                                        </p:tav>
                                        <p:tav tm="100000">
                                          <p:val>
                                            <p:strVal val="ppt_h"/>
                                          </p:val>
                                        </p:tav>
                                      </p:tavLst>
                                    </p:anim>
                                    <p:anim calcmode="lin" valueType="num">
                                      <p:cBhvr>
                                        <p:cTn id="363" dur="4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4" dur="1" fill="hold">
                                          <p:stCondLst>
                                            <p:cond delay="3999"/>
                                          </p:stCondLst>
                                        </p:cTn>
                                        <p:tgtEl>
                                          <p:spTgt spid="40"/>
                                        </p:tgtEl>
                                        <p:attrNameLst>
                                          <p:attrName>style.visibility</p:attrName>
                                        </p:attrNameLst>
                                      </p:cBhvr>
                                      <p:to>
                                        <p:strVal val="hidden"/>
                                      </p:to>
                                    </p:set>
                                  </p:childTnLst>
                                </p:cTn>
                              </p:par>
                              <p:par>
                                <p:cTn id="365" presetID="19" presetClass="exit" presetSubtype="10" fill="hold" grpId="3" nodeType="withEffect">
                                  <p:stCondLst>
                                    <p:cond delay="0"/>
                                  </p:stCondLst>
                                  <p:childTnLst>
                                    <p:anim calcmode="lin" valueType="num">
                                      <p:cBhvr>
                                        <p:cTn id="366" dur="4000"/>
                                        <p:tgtEl>
                                          <p:spTgt spid="41"/>
                                        </p:tgtEl>
                                        <p:attrNameLst>
                                          <p:attrName>ppt_h</p:attrName>
                                        </p:attrNameLst>
                                      </p:cBhvr>
                                      <p:tavLst>
                                        <p:tav tm="0">
                                          <p:val>
                                            <p:strVal val="ppt_h"/>
                                          </p:val>
                                        </p:tav>
                                        <p:tav tm="100000">
                                          <p:val>
                                            <p:strVal val="ppt_h"/>
                                          </p:val>
                                        </p:tav>
                                      </p:tavLst>
                                    </p:anim>
                                    <p:anim calcmode="lin" valueType="num">
                                      <p:cBhvr>
                                        <p:cTn id="367" dur="4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8" dur="1" fill="hold">
                                          <p:stCondLst>
                                            <p:cond delay="3999"/>
                                          </p:stCondLst>
                                        </p:cTn>
                                        <p:tgtEl>
                                          <p:spTgt spid="41"/>
                                        </p:tgtEl>
                                        <p:attrNameLst>
                                          <p:attrName>style.visibility</p:attrName>
                                        </p:attrNameLst>
                                      </p:cBhvr>
                                      <p:to>
                                        <p:strVal val="hidden"/>
                                      </p:to>
                                    </p:set>
                                  </p:childTnLst>
                                </p:cTn>
                              </p:par>
                              <p:par>
                                <p:cTn id="369" presetID="19" presetClass="exit" presetSubtype="10" fill="hold" grpId="3" nodeType="withEffect">
                                  <p:stCondLst>
                                    <p:cond delay="0"/>
                                  </p:stCondLst>
                                  <p:childTnLst>
                                    <p:anim calcmode="lin" valueType="num">
                                      <p:cBhvr>
                                        <p:cTn id="370" dur="4000"/>
                                        <p:tgtEl>
                                          <p:spTgt spid="43"/>
                                        </p:tgtEl>
                                        <p:attrNameLst>
                                          <p:attrName>ppt_h</p:attrName>
                                        </p:attrNameLst>
                                      </p:cBhvr>
                                      <p:tavLst>
                                        <p:tav tm="0">
                                          <p:val>
                                            <p:strVal val="ppt_h"/>
                                          </p:val>
                                        </p:tav>
                                        <p:tav tm="100000">
                                          <p:val>
                                            <p:strVal val="ppt_h"/>
                                          </p:val>
                                        </p:tav>
                                      </p:tavLst>
                                    </p:anim>
                                    <p:anim calcmode="lin" valueType="num">
                                      <p:cBhvr>
                                        <p:cTn id="371" dur="4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2" dur="1" fill="hold">
                                          <p:stCondLst>
                                            <p:cond delay="3999"/>
                                          </p:stCondLst>
                                        </p:cTn>
                                        <p:tgtEl>
                                          <p:spTgt spid="43"/>
                                        </p:tgtEl>
                                        <p:attrNameLst>
                                          <p:attrName>style.visibility</p:attrName>
                                        </p:attrNameLst>
                                      </p:cBhvr>
                                      <p:to>
                                        <p:strVal val="hidden"/>
                                      </p:to>
                                    </p:set>
                                  </p:childTnLst>
                                </p:cTn>
                              </p:par>
                              <p:par>
                                <p:cTn id="373" presetID="19" presetClass="exit" presetSubtype="10" fill="hold" grpId="3" nodeType="withEffect">
                                  <p:stCondLst>
                                    <p:cond delay="0"/>
                                  </p:stCondLst>
                                  <p:childTnLst>
                                    <p:anim calcmode="lin" valueType="num">
                                      <p:cBhvr>
                                        <p:cTn id="374" dur="4000"/>
                                        <p:tgtEl>
                                          <p:spTgt spid="44"/>
                                        </p:tgtEl>
                                        <p:attrNameLst>
                                          <p:attrName>ppt_h</p:attrName>
                                        </p:attrNameLst>
                                      </p:cBhvr>
                                      <p:tavLst>
                                        <p:tav tm="0">
                                          <p:val>
                                            <p:strVal val="ppt_h"/>
                                          </p:val>
                                        </p:tav>
                                        <p:tav tm="100000">
                                          <p:val>
                                            <p:strVal val="ppt_h"/>
                                          </p:val>
                                        </p:tav>
                                      </p:tavLst>
                                    </p:anim>
                                    <p:anim calcmode="lin" valueType="num">
                                      <p:cBhvr>
                                        <p:cTn id="375" dur="4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6" dur="1" fill="hold">
                                          <p:stCondLst>
                                            <p:cond delay="3999"/>
                                          </p:stCondLst>
                                        </p:cTn>
                                        <p:tgtEl>
                                          <p:spTgt spid="44"/>
                                        </p:tgtEl>
                                        <p:attrNameLst>
                                          <p:attrName>style.visibility</p:attrName>
                                        </p:attrNameLst>
                                      </p:cBhvr>
                                      <p:to>
                                        <p:strVal val="hidden"/>
                                      </p:to>
                                    </p:set>
                                  </p:childTnLst>
                                </p:cTn>
                              </p:par>
                              <p:par>
                                <p:cTn id="377" presetID="19" presetClass="exit" presetSubtype="10" fill="hold" grpId="3" nodeType="withEffect">
                                  <p:stCondLst>
                                    <p:cond delay="0"/>
                                  </p:stCondLst>
                                  <p:childTnLst>
                                    <p:anim calcmode="lin" valueType="num">
                                      <p:cBhvr>
                                        <p:cTn id="378" dur="4000"/>
                                        <p:tgtEl>
                                          <p:spTgt spid="45"/>
                                        </p:tgtEl>
                                        <p:attrNameLst>
                                          <p:attrName>ppt_h</p:attrName>
                                        </p:attrNameLst>
                                      </p:cBhvr>
                                      <p:tavLst>
                                        <p:tav tm="0">
                                          <p:val>
                                            <p:strVal val="ppt_h"/>
                                          </p:val>
                                        </p:tav>
                                        <p:tav tm="100000">
                                          <p:val>
                                            <p:strVal val="ppt_h"/>
                                          </p:val>
                                        </p:tav>
                                      </p:tavLst>
                                    </p:anim>
                                    <p:anim calcmode="lin" valueType="num">
                                      <p:cBhvr>
                                        <p:cTn id="379" dur="4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0" dur="1" fill="hold">
                                          <p:stCondLst>
                                            <p:cond delay="3999"/>
                                          </p:stCondLst>
                                        </p:cTn>
                                        <p:tgtEl>
                                          <p:spTgt spid="45"/>
                                        </p:tgtEl>
                                        <p:attrNameLst>
                                          <p:attrName>style.visibility</p:attrName>
                                        </p:attrNameLst>
                                      </p:cBhvr>
                                      <p:to>
                                        <p:strVal val="hidden"/>
                                      </p:to>
                                    </p:set>
                                  </p:childTnLst>
                                </p:cTn>
                              </p:par>
                              <p:par>
                                <p:cTn id="381" presetID="19" presetClass="exit" presetSubtype="10" fill="hold" grpId="3" nodeType="withEffect">
                                  <p:stCondLst>
                                    <p:cond delay="0"/>
                                  </p:stCondLst>
                                  <p:childTnLst>
                                    <p:anim calcmode="lin" valueType="num">
                                      <p:cBhvr>
                                        <p:cTn id="382" dur="4000"/>
                                        <p:tgtEl>
                                          <p:spTgt spid="47"/>
                                        </p:tgtEl>
                                        <p:attrNameLst>
                                          <p:attrName>ppt_h</p:attrName>
                                        </p:attrNameLst>
                                      </p:cBhvr>
                                      <p:tavLst>
                                        <p:tav tm="0">
                                          <p:val>
                                            <p:strVal val="ppt_h"/>
                                          </p:val>
                                        </p:tav>
                                        <p:tav tm="100000">
                                          <p:val>
                                            <p:strVal val="ppt_h"/>
                                          </p:val>
                                        </p:tav>
                                      </p:tavLst>
                                    </p:anim>
                                    <p:anim calcmode="lin" valueType="num">
                                      <p:cBhvr>
                                        <p:cTn id="383" dur="4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4" dur="1" fill="hold">
                                          <p:stCondLst>
                                            <p:cond delay="3999"/>
                                          </p:stCondLst>
                                        </p:cTn>
                                        <p:tgtEl>
                                          <p:spTgt spid="47"/>
                                        </p:tgtEl>
                                        <p:attrNameLst>
                                          <p:attrName>style.visibility</p:attrName>
                                        </p:attrNameLst>
                                      </p:cBhvr>
                                      <p:to>
                                        <p:strVal val="hidden"/>
                                      </p:to>
                                    </p:set>
                                  </p:childTnLst>
                                </p:cTn>
                              </p:par>
                              <p:par>
                                <p:cTn id="385" presetID="19" presetClass="exit" presetSubtype="10" fill="hold" grpId="3" nodeType="withEffect">
                                  <p:stCondLst>
                                    <p:cond delay="0"/>
                                  </p:stCondLst>
                                  <p:childTnLst>
                                    <p:anim calcmode="lin" valueType="num">
                                      <p:cBhvr>
                                        <p:cTn id="386" dur="4000"/>
                                        <p:tgtEl>
                                          <p:spTgt spid="48"/>
                                        </p:tgtEl>
                                        <p:attrNameLst>
                                          <p:attrName>ppt_h</p:attrName>
                                        </p:attrNameLst>
                                      </p:cBhvr>
                                      <p:tavLst>
                                        <p:tav tm="0">
                                          <p:val>
                                            <p:strVal val="ppt_h"/>
                                          </p:val>
                                        </p:tav>
                                        <p:tav tm="100000">
                                          <p:val>
                                            <p:strVal val="ppt_h"/>
                                          </p:val>
                                        </p:tav>
                                      </p:tavLst>
                                    </p:anim>
                                    <p:anim calcmode="lin" valueType="num">
                                      <p:cBhvr>
                                        <p:cTn id="387" dur="4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8" dur="1" fill="hold">
                                          <p:stCondLst>
                                            <p:cond delay="3999"/>
                                          </p:stCondLst>
                                        </p:cTn>
                                        <p:tgtEl>
                                          <p:spTgt spid="48"/>
                                        </p:tgtEl>
                                        <p:attrNameLst>
                                          <p:attrName>style.visibility</p:attrName>
                                        </p:attrNameLst>
                                      </p:cBhvr>
                                      <p:to>
                                        <p:strVal val="hidden"/>
                                      </p:to>
                                    </p:set>
                                  </p:childTnLst>
                                </p:cTn>
                              </p:par>
                              <p:par>
                                <p:cTn id="389" presetID="19" presetClass="exit" presetSubtype="10" fill="hold" grpId="3" nodeType="withEffect">
                                  <p:stCondLst>
                                    <p:cond delay="0"/>
                                  </p:stCondLst>
                                  <p:childTnLst>
                                    <p:anim calcmode="lin" valueType="num">
                                      <p:cBhvr>
                                        <p:cTn id="390" dur="4000"/>
                                        <p:tgtEl>
                                          <p:spTgt spid="49"/>
                                        </p:tgtEl>
                                        <p:attrNameLst>
                                          <p:attrName>ppt_h</p:attrName>
                                        </p:attrNameLst>
                                      </p:cBhvr>
                                      <p:tavLst>
                                        <p:tav tm="0">
                                          <p:val>
                                            <p:strVal val="ppt_h"/>
                                          </p:val>
                                        </p:tav>
                                        <p:tav tm="100000">
                                          <p:val>
                                            <p:strVal val="ppt_h"/>
                                          </p:val>
                                        </p:tav>
                                      </p:tavLst>
                                    </p:anim>
                                    <p:anim calcmode="lin" valueType="num">
                                      <p:cBhvr>
                                        <p:cTn id="391" dur="4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2" dur="1" fill="hold">
                                          <p:stCondLst>
                                            <p:cond delay="3999"/>
                                          </p:stCondLst>
                                        </p:cTn>
                                        <p:tgtEl>
                                          <p:spTgt spid="49"/>
                                        </p:tgtEl>
                                        <p:attrNameLst>
                                          <p:attrName>style.visibility</p:attrName>
                                        </p:attrNameLst>
                                      </p:cBhvr>
                                      <p:to>
                                        <p:strVal val="hidden"/>
                                      </p:to>
                                    </p:set>
                                  </p:childTnLst>
                                </p:cTn>
                              </p:par>
                              <p:par>
                                <p:cTn id="393" presetID="8" presetClass="emph" presetSubtype="0" fill="hold" grpId="4" nodeType="withEffect">
                                  <p:stCondLst>
                                    <p:cond delay="0"/>
                                  </p:stCondLst>
                                  <p:childTnLst>
                                    <p:animRot by="21600000">
                                      <p:cBhvr>
                                        <p:cTn id="394" dur="2250" fill="hold"/>
                                        <p:tgtEl>
                                          <p:spTgt spid="3"/>
                                        </p:tgtEl>
                                        <p:attrNameLst>
                                          <p:attrName>r</p:attrName>
                                        </p:attrNameLst>
                                      </p:cBhvr>
                                    </p:animRot>
                                  </p:childTnLst>
                                </p:cTn>
                              </p:par>
                              <p:par>
                                <p:cTn id="395" presetID="8" presetClass="emph" presetSubtype="0" fill="hold" grpId="4" nodeType="withEffect">
                                  <p:stCondLst>
                                    <p:cond delay="0"/>
                                  </p:stCondLst>
                                  <p:childTnLst>
                                    <p:animRot by="21600000">
                                      <p:cBhvr>
                                        <p:cTn id="396" dur="2250" fill="hold"/>
                                        <p:tgtEl>
                                          <p:spTgt spid="4"/>
                                        </p:tgtEl>
                                        <p:attrNameLst>
                                          <p:attrName>r</p:attrName>
                                        </p:attrNameLst>
                                      </p:cBhvr>
                                    </p:animRot>
                                  </p:childTnLst>
                                </p:cTn>
                              </p:par>
                              <p:par>
                                <p:cTn id="397" presetID="8" presetClass="emph" presetSubtype="0" fill="hold" grpId="4" nodeType="withEffect">
                                  <p:stCondLst>
                                    <p:cond delay="0"/>
                                  </p:stCondLst>
                                  <p:childTnLst>
                                    <p:animRot by="21600000">
                                      <p:cBhvr>
                                        <p:cTn id="398" dur="2250" fill="hold"/>
                                        <p:tgtEl>
                                          <p:spTgt spid="5"/>
                                        </p:tgtEl>
                                        <p:attrNameLst>
                                          <p:attrName>r</p:attrName>
                                        </p:attrNameLst>
                                      </p:cBhvr>
                                    </p:animRot>
                                  </p:childTnLst>
                                </p:cTn>
                              </p:par>
                              <p:par>
                                <p:cTn id="399" presetID="8" presetClass="emph" presetSubtype="0" fill="hold" grpId="4" nodeType="withEffect">
                                  <p:stCondLst>
                                    <p:cond delay="0"/>
                                  </p:stCondLst>
                                  <p:childTnLst>
                                    <p:animRot by="21600000">
                                      <p:cBhvr>
                                        <p:cTn id="400" dur="2250" fill="hold"/>
                                        <p:tgtEl>
                                          <p:spTgt spid="19"/>
                                        </p:tgtEl>
                                        <p:attrNameLst>
                                          <p:attrName>r</p:attrName>
                                        </p:attrNameLst>
                                      </p:cBhvr>
                                    </p:animRot>
                                  </p:childTnLst>
                                </p:cTn>
                              </p:par>
                              <p:par>
                                <p:cTn id="401" presetID="8" presetClass="emph" presetSubtype="0" fill="hold" grpId="4" nodeType="withEffect">
                                  <p:stCondLst>
                                    <p:cond delay="0"/>
                                  </p:stCondLst>
                                  <p:childTnLst>
                                    <p:animRot by="21600000">
                                      <p:cBhvr>
                                        <p:cTn id="402" dur="2250" fill="hold"/>
                                        <p:tgtEl>
                                          <p:spTgt spid="20"/>
                                        </p:tgtEl>
                                        <p:attrNameLst>
                                          <p:attrName>r</p:attrName>
                                        </p:attrNameLst>
                                      </p:cBhvr>
                                    </p:animRot>
                                  </p:childTnLst>
                                </p:cTn>
                              </p:par>
                              <p:par>
                                <p:cTn id="403" presetID="8" presetClass="emph" presetSubtype="0" fill="hold" grpId="4" nodeType="withEffect">
                                  <p:stCondLst>
                                    <p:cond delay="0"/>
                                  </p:stCondLst>
                                  <p:childTnLst>
                                    <p:animRot by="21600000">
                                      <p:cBhvr>
                                        <p:cTn id="404" dur="2250" fill="hold"/>
                                        <p:tgtEl>
                                          <p:spTgt spid="21"/>
                                        </p:tgtEl>
                                        <p:attrNameLst>
                                          <p:attrName>r</p:attrName>
                                        </p:attrNameLst>
                                      </p:cBhvr>
                                    </p:animRot>
                                  </p:childTnLst>
                                </p:cTn>
                              </p:par>
                              <p:par>
                                <p:cTn id="405" presetID="8" presetClass="emph" presetSubtype="0" fill="hold" grpId="4" nodeType="withEffect">
                                  <p:stCondLst>
                                    <p:cond delay="0"/>
                                  </p:stCondLst>
                                  <p:childTnLst>
                                    <p:animRot by="21600000">
                                      <p:cBhvr>
                                        <p:cTn id="406" dur="2250" fill="hold"/>
                                        <p:tgtEl>
                                          <p:spTgt spid="27"/>
                                        </p:tgtEl>
                                        <p:attrNameLst>
                                          <p:attrName>r</p:attrName>
                                        </p:attrNameLst>
                                      </p:cBhvr>
                                    </p:animRot>
                                  </p:childTnLst>
                                </p:cTn>
                              </p:par>
                              <p:par>
                                <p:cTn id="407" presetID="8" presetClass="emph" presetSubtype="0" fill="hold" grpId="4" nodeType="withEffect">
                                  <p:stCondLst>
                                    <p:cond delay="0"/>
                                  </p:stCondLst>
                                  <p:childTnLst>
                                    <p:animRot by="21600000">
                                      <p:cBhvr>
                                        <p:cTn id="408" dur="2250" fill="hold"/>
                                        <p:tgtEl>
                                          <p:spTgt spid="28"/>
                                        </p:tgtEl>
                                        <p:attrNameLst>
                                          <p:attrName>r</p:attrName>
                                        </p:attrNameLst>
                                      </p:cBhvr>
                                    </p:animRot>
                                  </p:childTnLst>
                                </p:cTn>
                              </p:par>
                              <p:par>
                                <p:cTn id="409" presetID="8" presetClass="emph" presetSubtype="0" fill="hold" grpId="4" nodeType="withEffect">
                                  <p:stCondLst>
                                    <p:cond delay="0"/>
                                  </p:stCondLst>
                                  <p:childTnLst>
                                    <p:animRot by="21600000">
                                      <p:cBhvr>
                                        <p:cTn id="410" dur="2250" fill="hold"/>
                                        <p:tgtEl>
                                          <p:spTgt spid="29"/>
                                        </p:tgtEl>
                                        <p:attrNameLst>
                                          <p:attrName>r</p:attrName>
                                        </p:attrNameLst>
                                      </p:cBhvr>
                                    </p:animRot>
                                  </p:childTnLst>
                                </p:cTn>
                              </p:par>
                              <p:par>
                                <p:cTn id="411" presetID="8" presetClass="emph" presetSubtype="0" fill="hold" grpId="4" nodeType="withEffect">
                                  <p:stCondLst>
                                    <p:cond delay="0"/>
                                  </p:stCondLst>
                                  <p:childTnLst>
                                    <p:animRot by="21600000">
                                      <p:cBhvr>
                                        <p:cTn id="412" dur="2250" fill="hold"/>
                                        <p:tgtEl>
                                          <p:spTgt spid="31"/>
                                        </p:tgtEl>
                                        <p:attrNameLst>
                                          <p:attrName>r</p:attrName>
                                        </p:attrNameLst>
                                      </p:cBhvr>
                                    </p:animRot>
                                  </p:childTnLst>
                                </p:cTn>
                              </p:par>
                              <p:par>
                                <p:cTn id="413" presetID="8" presetClass="emph" presetSubtype="0" fill="hold" grpId="4" nodeType="withEffect">
                                  <p:stCondLst>
                                    <p:cond delay="0"/>
                                  </p:stCondLst>
                                  <p:childTnLst>
                                    <p:animRot by="21600000">
                                      <p:cBhvr>
                                        <p:cTn id="414" dur="2250" fill="hold"/>
                                        <p:tgtEl>
                                          <p:spTgt spid="32"/>
                                        </p:tgtEl>
                                        <p:attrNameLst>
                                          <p:attrName>r</p:attrName>
                                        </p:attrNameLst>
                                      </p:cBhvr>
                                    </p:animRot>
                                  </p:childTnLst>
                                </p:cTn>
                              </p:par>
                              <p:par>
                                <p:cTn id="415" presetID="8" presetClass="emph" presetSubtype="0" fill="hold" grpId="4" nodeType="withEffect">
                                  <p:stCondLst>
                                    <p:cond delay="0"/>
                                  </p:stCondLst>
                                  <p:childTnLst>
                                    <p:animRot by="21600000">
                                      <p:cBhvr>
                                        <p:cTn id="416" dur="2250" fill="hold"/>
                                        <p:tgtEl>
                                          <p:spTgt spid="33"/>
                                        </p:tgtEl>
                                        <p:attrNameLst>
                                          <p:attrName>r</p:attrName>
                                        </p:attrNameLst>
                                      </p:cBhvr>
                                    </p:animRot>
                                  </p:childTnLst>
                                </p:cTn>
                              </p:par>
                              <p:par>
                                <p:cTn id="417" presetID="8" presetClass="emph" presetSubtype="0" fill="hold" grpId="4" nodeType="withEffect">
                                  <p:stCondLst>
                                    <p:cond delay="0"/>
                                  </p:stCondLst>
                                  <p:childTnLst>
                                    <p:animRot by="-21600000">
                                      <p:cBhvr>
                                        <p:cTn id="418" dur="2250" fill="hold"/>
                                        <p:tgtEl>
                                          <p:spTgt spid="35"/>
                                        </p:tgtEl>
                                        <p:attrNameLst>
                                          <p:attrName>r</p:attrName>
                                        </p:attrNameLst>
                                      </p:cBhvr>
                                    </p:animRot>
                                  </p:childTnLst>
                                </p:cTn>
                              </p:par>
                              <p:par>
                                <p:cTn id="419" presetID="8" presetClass="emph" presetSubtype="0" fill="hold" grpId="4" nodeType="withEffect">
                                  <p:stCondLst>
                                    <p:cond delay="0"/>
                                  </p:stCondLst>
                                  <p:childTnLst>
                                    <p:animRot by="-21600000">
                                      <p:cBhvr>
                                        <p:cTn id="420" dur="2250" fill="hold"/>
                                        <p:tgtEl>
                                          <p:spTgt spid="36"/>
                                        </p:tgtEl>
                                        <p:attrNameLst>
                                          <p:attrName>r</p:attrName>
                                        </p:attrNameLst>
                                      </p:cBhvr>
                                    </p:animRot>
                                  </p:childTnLst>
                                </p:cTn>
                              </p:par>
                              <p:par>
                                <p:cTn id="421" presetID="8" presetClass="emph" presetSubtype="0" fill="hold" grpId="4" nodeType="withEffect">
                                  <p:stCondLst>
                                    <p:cond delay="0"/>
                                  </p:stCondLst>
                                  <p:childTnLst>
                                    <p:animRot by="-21600000">
                                      <p:cBhvr>
                                        <p:cTn id="422" dur="2250" fill="hold"/>
                                        <p:tgtEl>
                                          <p:spTgt spid="37"/>
                                        </p:tgtEl>
                                        <p:attrNameLst>
                                          <p:attrName>r</p:attrName>
                                        </p:attrNameLst>
                                      </p:cBhvr>
                                    </p:animRot>
                                  </p:childTnLst>
                                </p:cTn>
                              </p:par>
                              <p:par>
                                <p:cTn id="423" presetID="8" presetClass="emph" presetSubtype="0" fill="hold" grpId="4" nodeType="withEffect">
                                  <p:stCondLst>
                                    <p:cond delay="0"/>
                                  </p:stCondLst>
                                  <p:childTnLst>
                                    <p:animRot by="-21600000">
                                      <p:cBhvr>
                                        <p:cTn id="424" dur="2250" fill="hold"/>
                                        <p:tgtEl>
                                          <p:spTgt spid="39"/>
                                        </p:tgtEl>
                                        <p:attrNameLst>
                                          <p:attrName>r</p:attrName>
                                        </p:attrNameLst>
                                      </p:cBhvr>
                                    </p:animRot>
                                  </p:childTnLst>
                                </p:cTn>
                              </p:par>
                              <p:par>
                                <p:cTn id="425" presetID="8" presetClass="emph" presetSubtype="0" fill="hold" grpId="4" nodeType="withEffect">
                                  <p:stCondLst>
                                    <p:cond delay="0"/>
                                  </p:stCondLst>
                                  <p:childTnLst>
                                    <p:animRot by="-21600000">
                                      <p:cBhvr>
                                        <p:cTn id="426" dur="2250" fill="hold"/>
                                        <p:tgtEl>
                                          <p:spTgt spid="40"/>
                                        </p:tgtEl>
                                        <p:attrNameLst>
                                          <p:attrName>r</p:attrName>
                                        </p:attrNameLst>
                                      </p:cBhvr>
                                    </p:animRot>
                                  </p:childTnLst>
                                </p:cTn>
                              </p:par>
                              <p:par>
                                <p:cTn id="427" presetID="8" presetClass="emph" presetSubtype="0" fill="hold" grpId="4" nodeType="withEffect">
                                  <p:stCondLst>
                                    <p:cond delay="0"/>
                                  </p:stCondLst>
                                  <p:childTnLst>
                                    <p:animRot by="-21600000">
                                      <p:cBhvr>
                                        <p:cTn id="428" dur="2250" fill="hold"/>
                                        <p:tgtEl>
                                          <p:spTgt spid="41"/>
                                        </p:tgtEl>
                                        <p:attrNameLst>
                                          <p:attrName>r</p:attrName>
                                        </p:attrNameLst>
                                      </p:cBhvr>
                                    </p:animRot>
                                  </p:childTnLst>
                                </p:cTn>
                              </p:par>
                              <p:par>
                                <p:cTn id="429" presetID="8" presetClass="emph" presetSubtype="0" fill="hold" grpId="4" nodeType="withEffect">
                                  <p:stCondLst>
                                    <p:cond delay="0"/>
                                  </p:stCondLst>
                                  <p:childTnLst>
                                    <p:animRot by="-21600000">
                                      <p:cBhvr>
                                        <p:cTn id="430" dur="2250" fill="hold"/>
                                        <p:tgtEl>
                                          <p:spTgt spid="43"/>
                                        </p:tgtEl>
                                        <p:attrNameLst>
                                          <p:attrName>r</p:attrName>
                                        </p:attrNameLst>
                                      </p:cBhvr>
                                    </p:animRot>
                                  </p:childTnLst>
                                </p:cTn>
                              </p:par>
                              <p:par>
                                <p:cTn id="431" presetID="8" presetClass="emph" presetSubtype="0" fill="hold" grpId="4" nodeType="withEffect">
                                  <p:stCondLst>
                                    <p:cond delay="0"/>
                                  </p:stCondLst>
                                  <p:childTnLst>
                                    <p:animRot by="-21600000">
                                      <p:cBhvr>
                                        <p:cTn id="432" dur="2250" fill="hold"/>
                                        <p:tgtEl>
                                          <p:spTgt spid="44"/>
                                        </p:tgtEl>
                                        <p:attrNameLst>
                                          <p:attrName>r</p:attrName>
                                        </p:attrNameLst>
                                      </p:cBhvr>
                                    </p:animRot>
                                  </p:childTnLst>
                                </p:cTn>
                              </p:par>
                              <p:par>
                                <p:cTn id="433" presetID="8" presetClass="emph" presetSubtype="0" fill="hold" grpId="4" nodeType="withEffect">
                                  <p:stCondLst>
                                    <p:cond delay="0"/>
                                  </p:stCondLst>
                                  <p:childTnLst>
                                    <p:animRot by="-21600000">
                                      <p:cBhvr>
                                        <p:cTn id="434" dur="2250" fill="hold"/>
                                        <p:tgtEl>
                                          <p:spTgt spid="45"/>
                                        </p:tgtEl>
                                        <p:attrNameLst>
                                          <p:attrName>r</p:attrName>
                                        </p:attrNameLst>
                                      </p:cBhvr>
                                    </p:animRot>
                                  </p:childTnLst>
                                </p:cTn>
                              </p:par>
                              <p:par>
                                <p:cTn id="435" presetID="8" presetClass="emph" presetSubtype="0" fill="hold" grpId="4" nodeType="withEffect">
                                  <p:stCondLst>
                                    <p:cond delay="0"/>
                                  </p:stCondLst>
                                  <p:childTnLst>
                                    <p:animRot by="-21600000">
                                      <p:cBhvr>
                                        <p:cTn id="436" dur="2250" fill="hold"/>
                                        <p:tgtEl>
                                          <p:spTgt spid="47"/>
                                        </p:tgtEl>
                                        <p:attrNameLst>
                                          <p:attrName>r</p:attrName>
                                        </p:attrNameLst>
                                      </p:cBhvr>
                                    </p:animRot>
                                  </p:childTnLst>
                                </p:cTn>
                              </p:par>
                              <p:par>
                                <p:cTn id="437" presetID="8" presetClass="emph" presetSubtype="0" fill="hold" grpId="4" nodeType="withEffect">
                                  <p:stCondLst>
                                    <p:cond delay="0"/>
                                  </p:stCondLst>
                                  <p:childTnLst>
                                    <p:animRot by="-21600000">
                                      <p:cBhvr>
                                        <p:cTn id="438" dur="2250" fill="hold"/>
                                        <p:tgtEl>
                                          <p:spTgt spid="48"/>
                                        </p:tgtEl>
                                        <p:attrNameLst>
                                          <p:attrName>r</p:attrName>
                                        </p:attrNameLst>
                                      </p:cBhvr>
                                    </p:animRot>
                                  </p:childTnLst>
                                </p:cTn>
                              </p:par>
                              <p:par>
                                <p:cTn id="439" presetID="8" presetClass="emph" presetSubtype="0" fill="hold" grpId="4" nodeType="withEffect">
                                  <p:stCondLst>
                                    <p:cond delay="0"/>
                                  </p:stCondLst>
                                  <p:childTnLst>
                                    <p:animRot by="-21600000">
                                      <p:cBhvr>
                                        <p:cTn id="440" dur="2250" fill="hold"/>
                                        <p:tgtEl>
                                          <p:spTgt spid="49"/>
                                        </p:tgtEl>
                                        <p:attrNameLst>
                                          <p:attrName>r</p:attrName>
                                        </p:attrNameLst>
                                      </p:cBhvr>
                                    </p:animRot>
                                  </p:childTnLst>
                                </p:cTn>
                              </p:par>
                              <p:par>
                                <p:cTn id="441" presetID="23" presetClass="entr" presetSubtype="272" fill="hold" nodeType="withEffect">
                                  <p:stCondLst>
                                    <p:cond delay="0"/>
                                  </p:stCondLst>
                                  <p:childTnLst>
                                    <p:set>
                                      <p:cBhvr>
                                        <p:cTn id="442" dur="1" fill="hold">
                                          <p:stCondLst>
                                            <p:cond delay="0"/>
                                          </p:stCondLst>
                                        </p:cTn>
                                        <p:tgtEl>
                                          <p:spTgt spid="30"/>
                                        </p:tgtEl>
                                        <p:attrNameLst>
                                          <p:attrName>style.visibility</p:attrName>
                                        </p:attrNameLst>
                                      </p:cBhvr>
                                      <p:to>
                                        <p:strVal val="visible"/>
                                      </p:to>
                                    </p:set>
                                    <p:anim calcmode="lin" valueType="num">
                                      <p:cBhvr>
                                        <p:cTn id="443" dur="2250" fill="hold"/>
                                        <p:tgtEl>
                                          <p:spTgt spid="30"/>
                                        </p:tgtEl>
                                        <p:attrNameLst>
                                          <p:attrName>ppt_w</p:attrName>
                                        </p:attrNameLst>
                                      </p:cBhvr>
                                      <p:tavLst>
                                        <p:tav tm="0">
                                          <p:val>
                                            <p:strVal val="2/3*#ppt_w"/>
                                          </p:val>
                                        </p:tav>
                                        <p:tav tm="100000">
                                          <p:val>
                                            <p:strVal val="#ppt_w"/>
                                          </p:val>
                                        </p:tav>
                                      </p:tavLst>
                                    </p:anim>
                                    <p:anim calcmode="lin" valueType="num">
                                      <p:cBhvr>
                                        <p:cTn id="444" dur="2250" fill="hold"/>
                                        <p:tgtEl>
                                          <p:spTgt spid="30"/>
                                        </p:tgtEl>
                                        <p:attrNameLst>
                                          <p:attrName>ppt_h</p:attrName>
                                        </p:attrNameLst>
                                      </p:cBhvr>
                                      <p:tavLst>
                                        <p:tav tm="0">
                                          <p:val>
                                            <p:strVal val="2/3*#ppt_h"/>
                                          </p:val>
                                        </p:tav>
                                        <p:tav tm="100000">
                                          <p:val>
                                            <p:strVal val="#ppt_h"/>
                                          </p:val>
                                        </p:tav>
                                      </p:tavLst>
                                    </p:anim>
                                  </p:childTnLst>
                                </p:cTn>
                              </p:par>
                              <p:par>
                                <p:cTn id="445" presetID="6" presetClass="entr" presetSubtype="32" fill="hold" nodeType="withEffect">
                                  <p:stCondLst>
                                    <p:cond delay="0"/>
                                  </p:stCondLst>
                                  <p:childTnLst>
                                    <p:set>
                                      <p:cBhvr>
                                        <p:cTn id="446" dur="1" fill="hold">
                                          <p:stCondLst>
                                            <p:cond delay="0"/>
                                          </p:stCondLst>
                                        </p:cTn>
                                        <p:tgtEl>
                                          <p:spTgt spid="30"/>
                                        </p:tgtEl>
                                        <p:attrNameLst>
                                          <p:attrName>style.visibility</p:attrName>
                                        </p:attrNameLst>
                                      </p:cBhvr>
                                      <p:to>
                                        <p:strVal val="visible"/>
                                      </p:to>
                                    </p:set>
                                    <p:animEffect transition="in" filter="circle(out)">
                                      <p:cBhvr>
                                        <p:cTn id="447" dur="2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47" grpId="0" animBg="1"/>
      <p:bldP spid="47" grpId="1" animBg="1"/>
      <p:bldP spid="47" grpId="2" animBg="1"/>
      <p:bldP spid="47" grpId="3" animBg="1"/>
      <p:bldP spid="47" grpId="4" animBg="1"/>
      <p:bldP spid="47" grpId="5" animBg="1"/>
      <p:bldP spid="48" grpId="0" animBg="1"/>
      <p:bldP spid="48" grpId="1" animBg="1"/>
      <p:bldP spid="48" grpId="2" animBg="1"/>
      <p:bldP spid="48" grpId="3" animBg="1"/>
      <p:bldP spid="48" grpId="4" animBg="1"/>
      <p:bldP spid="48" grpId="5" animBg="1"/>
      <p:bldP spid="49" grpId="0" animBg="1"/>
      <p:bldP spid="49" grpId="1" animBg="1"/>
      <p:bldP spid="49" grpId="2" animBg="1"/>
      <p:bldP spid="49" grpId="3" animBg="1"/>
      <p:bldP spid="49" grpId="4" animBg="1"/>
      <p:bldP spid="49"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40 Grupo"/>
          <p:cNvGrpSpPr/>
          <p:nvPr/>
        </p:nvGrpSpPr>
        <p:grpSpPr>
          <a:xfrm>
            <a:off x="-1" y="31660"/>
            <a:ext cx="9144001" cy="5143499"/>
            <a:chOff x="0" y="1"/>
            <a:chExt cx="9144001" cy="4931288"/>
          </a:xfrm>
        </p:grpSpPr>
        <p:grpSp>
          <p:nvGrpSpPr>
            <p:cNvPr id="42" name="41 Grupo"/>
            <p:cNvGrpSpPr/>
            <p:nvPr/>
          </p:nvGrpSpPr>
          <p:grpSpPr>
            <a:xfrm rot="16200000" flipH="1">
              <a:off x="3322130" y="-3322129"/>
              <a:ext cx="2499742" cy="9144001"/>
              <a:chOff x="0" y="0"/>
              <a:chExt cx="9144000" cy="2571750"/>
            </a:xfrm>
          </p:grpSpPr>
          <p:sp>
            <p:nvSpPr>
              <p:cNvPr id="46" name="45 Rectángulo"/>
              <p:cNvSpPr/>
              <p:nvPr/>
            </p:nvSpPr>
            <p:spPr>
              <a:xfrm rot="10800000">
                <a:off x="0" y="0"/>
                <a:ext cx="4572000" cy="2571750"/>
              </a:xfrm>
              <a:prstGeom prst="rect">
                <a:avLst/>
              </a:prstGeom>
              <a:gradFill flip="none" rotWithShape="1">
                <a:gsLst>
                  <a:gs pos="30413">
                    <a:srgbClr val="FC4B04"/>
                  </a:gs>
                  <a:gs pos="35000">
                    <a:srgbClr val="C00000"/>
                  </a:gs>
                  <a:gs pos="68000">
                    <a:srgbClr val="C00000">
                      <a:lumMod val="22000"/>
                    </a:srgbClr>
                  </a:gs>
                  <a:gs pos="24000">
                    <a:srgbClr val="C00000">
                      <a:lumMod val="23000"/>
                    </a:srgbClr>
                  </a:gs>
                  <a:gs pos="95000">
                    <a:srgbClr val="C00000">
                      <a:lumMod val="4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0800000" flipH="1">
                <a:off x="4572000" y="0"/>
                <a:ext cx="4572000" cy="2571750"/>
              </a:xfrm>
              <a:prstGeom prst="rect">
                <a:avLst/>
              </a:prstGeom>
              <a:gradFill>
                <a:gsLst>
                  <a:gs pos="30413">
                    <a:srgbClr val="FC4B04"/>
                  </a:gs>
                  <a:gs pos="35000">
                    <a:srgbClr val="C00000"/>
                  </a:gs>
                  <a:gs pos="68000">
                    <a:srgbClr val="C00000">
                      <a:lumMod val="22000"/>
                    </a:srgbClr>
                  </a:gs>
                  <a:gs pos="24000">
                    <a:srgbClr val="C00000">
                      <a:lumMod val="23000"/>
                    </a:srgbClr>
                  </a:gs>
                  <a:gs pos="95000">
                    <a:srgbClr val="C00000">
                      <a:lumMod val="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3" name="42 Grupo"/>
            <p:cNvGrpSpPr/>
            <p:nvPr/>
          </p:nvGrpSpPr>
          <p:grpSpPr>
            <a:xfrm rot="5400000">
              <a:off x="3348713" y="-864000"/>
              <a:ext cx="2446576" cy="9144001"/>
              <a:chOff x="-744194" y="0"/>
              <a:chExt cx="9149328" cy="2571750"/>
            </a:xfrm>
            <a:solidFill>
              <a:srgbClr val="F33E0D"/>
            </a:solidFill>
          </p:grpSpPr>
          <p:sp>
            <p:nvSpPr>
              <p:cNvPr id="44" name="43 Rectángulo"/>
              <p:cNvSpPr/>
              <p:nvPr/>
            </p:nvSpPr>
            <p:spPr>
              <a:xfrm rot="10800000" flipH="1">
                <a:off x="3833133" y="0"/>
                <a:ext cx="4572001" cy="2571750"/>
              </a:xfrm>
              <a:prstGeom prst="rect">
                <a:avLst/>
              </a:prstGeom>
              <a:gradFill>
                <a:gsLst>
                  <a:gs pos="30413">
                    <a:srgbClr val="FC4B04"/>
                  </a:gs>
                  <a:gs pos="35000">
                    <a:srgbClr val="C00000"/>
                  </a:gs>
                  <a:gs pos="68000">
                    <a:srgbClr val="C00000">
                      <a:lumMod val="22000"/>
                    </a:srgbClr>
                  </a:gs>
                  <a:gs pos="24000">
                    <a:srgbClr val="C00000">
                      <a:lumMod val="23000"/>
                    </a:srgbClr>
                  </a:gs>
                  <a:gs pos="95000">
                    <a:srgbClr val="C00000">
                      <a:lumMod val="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0800000">
                <a:off x="-744194" y="0"/>
                <a:ext cx="4571997" cy="2571750"/>
              </a:xfrm>
              <a:prstGeom prst="rect">
                <a:avLst/>
              </a:prstGeom>
              <a:gradFill>
                <a:gsLst>
                  <a:gs pos="30413">
                    <a:srgbClr val="FC4B04"/>
                  </a:gs>
                  <a:gs pos="35000">
                    <a:srgbClr val="C00000"/>
                  </a:gs>
                  <a:gs pos="68000">
                    <a:srgbClr val="C00000">
                      <a:lumMod val="22000"/>
                    </a:srgbClr>
                  </a:gs>
                  <a:gs pos="24000">
                    <a:srgbClr val="C00000">
                      <a:lumMod val="23000"/>
                    </a:srgbClr>
                  </a:gs>
                  <a:gs pos="95000">
                    <a:srgbClr val="C00000">
                      <a:lumMod val="4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48" name="47 Imagen"/>
          <p:cNvPicPr>
            <a:picLocks noChangeAspect="1"/>
          </p:cNvPicPr>
          <p:nvPr/>
        </p:nvPicPr>
        <p:blipFill rotWithShape="1">
          <a:blip r:embed="rId3">
            <a:extLst>
              <a:ext uri="{28A0092B-C50C-407E-A947-70E740481C1C}">
                <a14:useLocalDpi xmlns:a14="http://schemas.microsoft.com/office/drawing/2010/main" val="0"/>
              </a:ext>
            </a:extLst>
          </a:blip>
          <a:srcRect t="733" r="-100000" b="49966"/>
          <a:stretch/>
        </p:blipFill>
        <p:spPr>
          <a:xfrm>
            <a:off x="-1" y="9678"/>
            <a:ext cx="18288001" cy="2573502"/>
          </a:xfrm>
          <a:prstGeom prst="rect">
            <a:avLst/>
          </a:prstGeom>
        </p:spPr>
      </p:pic>
      <p:pic>
        <p:nvPicPr>
          <p:cNvPr id="49" name="48 Imagen"/>
          <p:cNvPicPr>
            <a:picLocks noChangeAspect="1"/>
          </p:cNvPicPr>
          <p:nvPr/>
        </p:nvPicPr>
        <p:blipFill rotWithShape="1">
          <a:blip r:embed="rId3">
            <a:extLst>
              <a:ext uri="{28A0092B-C50C-407E-A947-70E740481C1C}">
                <a14:useLocalDpi xmlns:a14="http://schemas.microsoft.com/office/drawing/2010/main" val="0"/>
              </a:ext>
            </a:extLst>
          </a:blip>
          <a:srcRect l="-99309" t="50067" r="-1" b="733"/>
          <a:stretch/>
        </p:blipFill>
        <p:spPr>
          <a:xfrm>
            <a:off x="-9080938" y="2583179"/>
            <a:ext cx="18224938" cy="2568229"/>
          </a:xfrm>
          <a:prstGeom prst="rect">
            <a:avLst/>
          </a:prstGeom>
        </p:spPr>
      </p:pic>
      <p:sp>
        <p:nvSpPr>
          <p:cNvPr id="2" name="1 Arco de bloque"/>
          <p:cNvSpPr/>
          <p:nvPr/>
        </p:nvSpPr>
        <p:spPr>
          <a:xfrm rot="5400000">
            <a:off x="-1267036" y="94370"/>
            <a:ext cx="2354560" cy="2412776"/>
          </a:xfrm>
          <a:prstGeom prst="blockArc">
            <a:avLst>
              <a:gd name="adj1" fmla="val 10800000"/>
              <a:gd name="adj2" fmla="val 21589167"/>
              <a:gd name="adj3" fmla="val 7825"/>
            </a:avLst>
          </a:prstGeom>
          <a:gradFill flip="none" rotWithShape="1">
            <a:gsLst>
              <a:gs pos="14000">
                <a:srgbClr val="FF0000"/>
              </a:gs>
              <a:gs pos="48000">
                <a:srgbClr val="C08B04">
                  <a:alpha val="0"/>
                </a:srgbClr>
              </a:gs>
              <a:gs pos="24000">
                <a:srgbClr val="B58905">
                  <a:alpha val="0"/>
                </a:srgbClr>
              </a:gs>
              <a:gs pos="6000">
                <a:srgbClr val="FFC000"/>
              </a:gs>
              <a:gs pos="100000">
                <a:srgbClr val="C00000">
                  <a:lumMod val="4000"/>
                  <a:alpha val="0"/>
                </a:srgbClr>
              </a:gs>
              <a:gs pos="57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Arco de bloque"/>
          <p:cNvSpPr/>
          <p:nvPr/>
        </p:nvSpPr>
        <p:spPr>
          <a:xfrm rot="5400000">
            <a:off x="-690972"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rot="5400000">
            <a:off x="-114908"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rot="5400000">
            <a:off x="533164"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rot="5400000">
            <a:off x="1109228"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5400000">
            <a:off x="1685292"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rot="5400000">
            <a:off x="2261356"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rot="5400000">
            <a:off x="2837420"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400000">
            <a:off x="3413484"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a:off x="4014716"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5400000">
            <a:off x="4590716"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5400000">
            <a:off x="5130716"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5400000">
            <a:off x="5753236"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5400000">
            <a:off x="6329300"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5400000">
            <a:off x="6905364" y="94370"/>
            <a:ext cx="2354560" cy="2412776"/>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5400000" flipH="1" flipV="1">
            <a:off x="8010128"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rnd"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400000" flipH="1" flipV="1">
            <a:off x="7434064"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400000" flipH="1" flipV="1">
            <a:off x="6858000"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5400000" flipH="1" flipV="1">
            <a:off x="6209928"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5400000" flipH="1" flipV="1">
            <a:off x="5633864"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5400000" flipH="1" flipV="1">
            <a:off x="5057800"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5400000" flipH="1" flipV="1">
            <a:off x="4481736"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5400000" flipH="1" flipV="1">
            <a:off x="3905672"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5400000" flipH="1" flipV="1">
            <a:off x="3329608"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rot="5400000" flipH="1" flipV="1">
            <a:off x="2728376"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rot="5400000" flipH="1" flipV="1">
            <a:off x="2152376"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rot="5400000" flipH="1" flipV="1">
            <a:off x="1612376"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rot="5400000" flipH="1" flipV="1">
            <a:off x="989856"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rot="5400000" flipH="1" flipV="1">
            <a:off x="413792"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rot="5400000" flipH="1" flipV="1">
            <a:off x="-162272" y="2481486"/>
            <a:ext cx="2376264" cy="2556792"/>
          </a:xfrm>
          <a:prstGeom prst="blockArc">
            <a:avLst>
              <a:gd name="adj1" fmla="val 10800000"/>
              <a:gd name="adj2" fmla="val 21589167"/>
              <a:gd name="adj3" fmla="val 7825"/>
            </a:avLst>
          </a:prstGeom>
          <a:gradFill flip="none" rotWithShape="1">
            <a:gsLst>
              <a:gs pos="14000">
                <a:srgbClr val="FF0000"/>
              </a:gs>
              <a:gs pos="33000">
                <a:srgbClr val="C08B04">
                  <a:alpha val="0"/>
                </a:srgbClr>
              </a:gs>
              <a:gs pos="25000">
                <a:srgbClr val="B58905">
                  <a:alpha val="0"/>
                </a:srgbClr>
              </a:gs>
              <a:gs pos="0">
                <a:srgbClr val="FFC000"/>
              </a:gs>
              <a:gs pos="90000">
                <a:srgbClr val="C00000">
                  <a:lumMod val="4000"/>
                  <a:alpha val="0"/>
                </a:srgbClr>
              </a:gs>
              <a:gs pos="60000">
                <a:srgbClr val="FF9900">
                  <a:alpha val="96863"/>
                </a:srgbClr>
              </a:gs>
              <a:gs pos="79000">
                <a:srgbClr val="99FF33"/>
              </a:gs>
            </a:gsLst>
            <a:lin ang="5400000" scaled="1"/>
            <a:tileRect/>
          </a:gradFill>
          <a:ln w="15875" cap="sq" cmpd="sng">
            <a:gradFill>
              <a:gsLst>
                <a:gs pos="0">
                  <a:srgbClr val="FFEFD1"/>
                </a:gs>
                <a:gs pos="64999">
                  <a:srgbClr val="F0EBD5"/>
                </a:gs>
                <a:gs pos="100000">
                  <a:srgbClr val="D1C39F"/>
                </a:gs>
              </a:gsLst>
              <a:lin ang="5400000" scaled="0"/>
            </a:gradFill>
            <a:prstDash val="sysDot"/>
          </a:ln>
          <a:scene3d>
            <a:camera prst="orthographicFront"/>
            <a:lightRig rig="chilly"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0" name="49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544" y="0"/>
            <a:ext cx="9721080" cy="5138819"/>
          </a:xfrm>
          <a:prstGeom prst="rect">
            <a:avLst/>
          </a:prstGeom>
        </p:spPr>
      </p:pic>
    </p:spTree>
    <p:extLst>
      <p:ext uri="{BB962C8B-B14F-4D97-AF65-F5344CB8AC3E}">
        <p14:creationId xmlns:p14="http://schemas.microsoft.com/office/powerpoint/2010/main" val="149647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0"/>
                                        </p:tgtEl>
                                        <p:attrNameLst>
                                          <p:attrName>style.opacity</p:attrName>
                                        </p:attrNameLst>
                                      </p:cBhvr>
                                      <p:to>
                                        <p:strVal val="0"/>
                                      </p:to>
                                    </p:set>
                                    <p:animEffect filter="image" prLst="opacity: 0">
                                      <p:cBhvr rctx="IE">
                                        <p:cTn id="7" dur="indefinite"/>
                                        <p:tgtEl>
                                          <p:spTgt spid="5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000" fill="hold"/>
                                        <p:tgtEl>
                                          <p:spTgt spid="2"/>
                                        </p:tgtEl>
                                        <p:attrNameLst>
                                          <p:attrName>ppt_x</p:attrName>
                                        </p:attrNameLst>
                                      </p:cBhvr>
                                      <p:tavLst>
                                        <p:tav tm="0">
                                          <p:val>
                                            <p:strVal val="1+#ppt_w/2"/>
                                          </p:val>
                                        </p:tav>
                                        <p:tav tm="100000">
                                          <p:val>
                                            <p:strVal val="#ppt_x"/>
                                          </p:val>
                                        </p:tav>
                                      </p:tavLst>
                                    </p:anim>
                                    <p:anim calcmode="lin" valueType="num">
                                      <p:cBhvr additive="base">
                                        <p:cTn id="11" dur="2000" fill="hold"/>
                                        <p:tgtEl>
                                          <p:spTgt spid="2"/>
                                        </p:tgtEl>
                                        <p:attrNameLst>
                                          <p:attrName>ppt_y</p:attrName>
                                        </p:attrNameLst>
                                      </p:cBhvr>
                                      <p:tavLst>
                                        <p:tav tm="0">
                                          <p:val>
                                            <p:strVal val="#ppt_y"/>
                                          </p:val>
                                        </p:tav>
                                        <p:tav tm="100000">
                                          <p:val>
                                            <p:strVal val="#ppt_y"/>
                                          </p:val>
                                        </p:tav>
                                      </p:tavLst>
                                    </p:anim>
                                  </p:childTnLst>
                                </p:cTn>
                              </p:par>
                              <p:par>
                                <p:cTn id="12" presetID="8" presetClass="emph" presetSubtype="0" fill="hold" grpId="1" nodeType="withEffect">
                                  <p:stCondLst>
                                    <p:cond delay="0"/>
                                  </p:stCondLst>
                                  <p:childTnLst>
                                    <p:animRot by="-10800000">
                                      <p:cBhvr>
                                        <p:cTn id="13" dur="2000" fill="hold"/>
                                        <p:tgtEl>
                                          <p:spTgt spid="2"/>
                                        </p:tgtEl>
                                        <p:attrNameLst>
                                          <p:attrName>r</p:attrName>
                                        </p:attrNameLst>
                                      </p:cBhvr>
                                    </p:animRot>
                                  </p:childTnLst>
                                </p:cTn>
                              </p:par>
                              <p:par>
                                <p:cTn id="14" presetID="2" presetClass="entr" presetSubtype="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000" fill="hold"/>
                                        <p:tgtEl>
                                          <p:spTgt spid="3"/>
                                        </p:tgtEl>
                                        <p:attrNameLst>
                                          <p:attrName>ppt_x</p:attrName>
                                        </p:attrNameLst>
                                      </p:cBhvr>
                                      <p:tavLst>
                                        <p:tav tm="0">
                                          <p:val>
                                            <p:strVal val="1+#ppt_w/2"/>
                                          </p:val>
                                        </p:tav>
                                        <p:tav tm="100000">
                                          <p:val>
                                            <p:strVal val="#ppt_x"/>
                                          </p:val>
                                        </p:tav>
                                      </p:tavLst>
                                    </p:anim>
                                    <p:anim calcmode="lin" valueType="num">
                                      <p:cBhvr additive="base">
                                        <p:cTn id="17" dur="2000" fill="hold"/>
                                        <p:tgtEl>
                                          <p:spTgt spid="3"/>
                                        </p:tgtEl>
                                        <p:attrNameLst>
                                          <p:attrName>ppt_y</p:attrName>
                                        </p:attrNameLst>
                                      </p:cBhvr>
                                      <p:tavLst>
                                        <p:tav tm="0">
                                          <p:val>
                                            <p:strVal val="#ppt_y"/>
                                          </p:val>
                                        </p:tav>
                                        <p:tav tm="100000">
                                          <p:val>
                                            <p:strVal val="#ppt_y"/>
                                          </p:val>
                                        </p:tav>
                                      </p:tavLst>
                                    </p:anim>
                                  </p:childTnLst>
                                </p:cTn>
                              </p:par>
                              <p:par>
                                <p:cTn id="18" presetID="8" presetClass="emph" presetSubtype="0" fill="hold" grpId="1" nodeType="withEffect">
                                  <p:stCondLst>
                                    <p:cond delay="0"/>
                                  </p:stCondLst>
                                  <p:childTnLst>
                                    <p:animRot by="-10800000">
                                      <p:cBhvr>
                                        <p:cTn id="19" dur="2000" fill="hold"/>
                                        <p:tgtEl>
                                          <p:spTgt spid="3"/>
                                        </p:tgtEl>
                                        <p:attrNameLst>
                                          <p:attrName>r</p:attrName>
                                        </p:attrNameLst>
                                      </p:cBhvr>
                                    </p:animRot>
                                  </p:childTnLst>
                                </p:cTn>
                              </p:par>
                              <p:par>
                                <p:cTn id="20" presetID="2" presetClass="entr" presetSubtype="2"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000" fill="hold"/>
                                        <p:tgtEl>
                                          <p:spTgt spid="4"/>
                                        </p:tgtEl>
                                        <p:attrNameLst>
                                          <p:attrName>ppt_x</p:attrName>
                                        </p:attrNameLst>
                                      </p:cBhvr>
                                      <p:tavLst>
                                        <p:tav tm="0">
                                          <p:val>
                                            <p:strVal val="1+#ppt_w/2"/>
                                          </p:val>
                                        </p:tav>
                                        <p:tav tm="100000">
                                          <p:val>
                                            <p:strVal val="#ppt_x"/>
                                          </p:val>
                                        </p:tav>
                                      </p:tavLst>
                                    </p:anim>
                                    <p:anim calcmode="lin" valueType="num">
                                      <p:cBhvr additive="base">
                                        <p:cTn id="23" dur="2000" fill="hold"/>
                                        <p:tgtEl>
                                          <p:spTgt spid="4"/>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10800000">
                                      <p:cBhvr>
                                        <p:cTn id="25" dur="2000" fill="hold"/>
                                        <p:tgtEl>
                                          <p:spTgt spid="4"/>
                                        </p:tgtEl>
                                        <p:attrNameLst>
                                          <p:attrName>r</p:attrName>
                                        </p:attrNameLst>
                                      </p:cBhvr>
                                    </p:animRot>
                                  </p:childTnLst>
                                </p:cTn>
                              </p:par>
                              <p:par>
                                <p:cTn id="26" presetID="2" presetClass="entr" presetSubtype="2"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1+#ppt_w/2"/>
                                          </p:val>
                                        </p:tav>
                                        <p:tav tm="100000">
                                          <p:val>
                                            <p:strVal val="#ppt_x"/>
                                          </p:val>
                                        </p:tav>
                                      </p:tavLst>
                                    </p:anim>
                                    <p:anim calcmode="lin" valueType="num">
                                      <p:cBhvr additive="base">
                                        <p:cTn id="29" dur="2000" fill="hold"/>
                                        <p:tgtEl>
                                          <p:spTgt spid="5"/>
                                        </p:tgtEl>
                                        <p:attrNameLst>
                                          <p:attrName>ppt_y</p:attrName>
                                        </p:attrNameLst>
                                      </p:cBhvr>
                                      <p:tavLst>
                                        <p:tav tm="0">
                                          <p:val>
                                            <p:strVal val="#ppt_y"/>
                                          </p:val>
                                        </p:tav>
                                        <p:tav tm="100000">
                                          <p:val>
                                            <p:strVal val="#ppt_y"/>
                                          </p:val>
                                        </p:tav>
                                      </p:tavLst>
                                    </p:anim>
                                  </p:childTnLst>
                                </p:cTn>
                              </p:par>
                              <p:par>
                                <p:cTn id="30" presetID="8" presetClass="emph" presetSubtype="0" fill="hold" grpId="1" nodeType="withEffect">
                                  <p:stCondLst>
                                    <p:cond delay="0"/>
                                  </p:stCondLst>
                                  <p:childTnLst>
                                    <p:animRot by="-10800000">
                                      <p:cBhvr>
                                        <p:cTn id="31" dur="2000" fill="hold"/>
                                        <p:tgtEl>
                                          <p:spTgt spid="5"/>
                                        </p:tgtEl>
                                        <p:attrNameLst>
                                          <p:attrName>r</p:attrName>
                                        </p:attrNameLst>
                                      </p:cBhvr>
                                    </p:animRot>
                                  </p:childTnLst>
                                </p:cTn>
                              </p:par>
                              <p:par>
                                <p:cTn id="32" presetID="2" presetClass="entr" presetSubtype="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ppt_y"/>
                                          </p:val>
                                        </p:tav>
                                        <p:tav tm="100000">
                                          <p:val>
                                            <p:strVal val="#ppt_y"/>
                                          </p:val>
                                        </p:tav>
                                      </p:tavLst>
                                    </p:anim>
                                  </p:childTnLst>
                                </p:cTn>
                              </p:par>
                              <p:par>
                                <p:cTn id="36" presetID="8" presetClass="emph" presetSubtype="0" fill="hold" grpId="1" nodeType="withEffect">
                                  <p:stCondLst>
                                    <p:cond delay="0"/>
                                  </p:stCondLst>
                                  <p:childTnLst>
                                    <p:animRot by="-10800000">
                                      <p:cBhvr>
                                        <p:cTn id="37" dur="2000" fill="hold"/>
                                        <p:tgtEl>
                                          <p:spTgt spid="6"/>
                                        </p:tgtEl>
                                        <p:attrNameLst>
                                          <p:attrName>r</p:attrName>
                                        </p:attrNameLst>
                                      </p:cBhvr>
                                    </p:animRot>
                                  </p:childTnLst>
                                </p:cTn>
                              </p:par>
                              <p:par>
                                <p:cTn id="38" presetID="2" presetClass="entr" presetSubtype="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2000" fill="hold"/>
                                        <p:tgtEl>
                                          <p:spTgt spid="7"/>
                                        </p:tgtEl>
                                        <p:attrNameLst>
                                          <p:attrName>ppt_x</p:attrName>
                                        </p:attrNameLst>
                                      </p:cBhvr>
                                      <p:tavLst>
                                        <p:tav tm="0">
                                          <p:val>
                                            <p:strVal val="1+#ppt_w/2"/>
                                          </p:val>
                                        </p:tav>
                                        <p:tav tm="100000">
                                          <p:val>
                                            <p:strVal val="#ppt_x"/>
                                          </p:val>
                                        </p:tav>
                                      </p:tavLst>
                                    </p:anim>
                                    <p:anim calcmode="lin" valueType="num">
                                      <p:cBhvr additive="base">
                                        <p:cTn id="41" dur="2000" fill="hold"/>
                                        <p:tgtEl>
                                          <p:spTgt spid="7"/>
                                        </p:tgtEl>
                                        <p:attrNameLst>
                                          <p:attrName>ppt_y</p:attrName>
                                        </p:attrNameLst>
                                      </p:cBhvr>
                                      <p:tavLst>
                                        <p:tav tm="0">
                                          <p:val>
                                            <p:strVal val="#ppt_y"/>
                                          </p:val>
                                        </p:tav>
                                        <p:tav tm="100000">
                                          <p:val>
                                            <p:strVal val="#ppt_y"/>
                                          </p:val>
                                        </p:tav>
                                      </p:tavLst>
                                    </p:anim>
                                  </p:childTnLst>
                                </p:cTn>
                              </p:par>
                              <p:par>
                                <p:cTn id="42" presetID="8" presetClass="emph" presetSubtype="0" fill="hold" grpId="1" nodeType="withEffect">
                                  <p:stCondLst>
                                    <p:cond delay="0"/>
                                  </p:stCondLst>
                                  <p:childTnLst>
                                    <p:animRot by="-10800000">
                                      <p:cBhvr>
                                        <p:cTn id="43" dur="2000" fill="hold"/>
                                        <p:tgtEl>
                                          <p:spTgt spid="7"/>
                                        </p:tgtEl>
                                        <p:attrNameLst>
                                          <p:attrName>r</p:attrName>
                                        </p:attrNameLst>
                                      </p:cBhvr>
                                    </p:animRot>
                                  </p:childTnLst>
                                </p:cTn>
                              </p:par>
                              <p:par>
                                <p:cTn id="44" presetID="2" presetClass="entr" presetSubtype="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10800000">
                                      <p:cBhvr>
                                        <p:cTn id="49" dur="2000" fill="hold"/>
                                        <p:tgtEl>
                                          <p:spTgt spid="8"/>
                                        </p:tgtEl>
                                        <p:attrNameLst>
                                          <p:attrName>r</p:attrName>
                                        </p:attrNameLst>
                                      </p:cBhvr>
                                    </p:animRot>
                                  </p:childTnLst>
                                </p:cTn>
                              </p:par>
                              <p:par>
                                <p:cTn id="50" presetID="2" presetClass="entr" presetSubtype="2"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2000" fill="hold"/>
                                        <p:tgtEl>
                                          <p:spTgt spid="9"/>
                                        </p:tgtEl>
                                        <p:attrNameLst>
                                          <p:attrName>ppt_x</p:attrName>
                                        </p:attrNameLst>
                                      </p:cBhvr>
                                      <p:tavLst>
                                        <p:tav tm="0">
                                          <p:val>
                                            <p:strVal val="1+#ppt_w/2"/>
                                          </p:val>
                                        </p:tav>
                                        <p:tav tm="100000">
                                          <p:val>
                                            <p:strVal val="#ppt_x"/>
                                          </p:val>
                                        </p:tav>
                                      </p:tavLst>
                                    </p:anim>
                                    <p:anim calcmode="lin" valueType="num">
                                      <p:cBhvr additive="base">
                                        <p:cTn id="53" dur="2000" fill="hold"/>
                                        <p:tgtEl>
                                          <p:spTgt spid="9"/>
                                        </p:tgtEl>
                                        <p:attrNameLst>
                                          <p:attrName>ppt_y</p:attrName>
                                        </p:attrNameLst>
                                      </p:cBhvr>
                                      <p:tavLst>
                                        <p:tav tm="0">
                                          <p:val>
                                            <p:strVal val="#ppt_y"/>
                                          </p:val>
                                        </p:tav>
                                        <p:tav tm="100000">
                                          <p:val>
                                            <p:strVal val="#ppt_y"/>
                                          </p:val>
                                        </p:tav>
                                      </p:tavLst>
                                    </p:anim>
                                  </p:childTnLst>
                                </p:cTn>
                              </p:par>
                              <p:par>
                                <p:cTn id="54" presetID="8" presetClass="emph" presetSubtype="0" fill="hold" grpId="1" nodeType="withEffect">
                                  <p:stCondLst>
                                    <p:cond delay="0"/>
                                  </p:stCondLst>
                                  <p:childTnLst>
                                    <p:animRot by="-10800000">
                                      <p:cBhvr>
                                        <p:cTn id="55" dur="2000" fill="hold"/>
                                        <p:tgtEl>
                                          <p:spTgt spid="9"/>
                                        </p:tgtEl>
                                        <p:attrNameLst>
                                          <p:attrName>r</p:attrName>
                                        </p:attrNameLst>
                                      </p:cBhvr>
                                    </p:animRot>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1" nodeType="withEffect">
                                  <p:stCondLst>
                                    <p:cond delay="0"/>
                                  </p:stCondLst>
                                  <p:childTnLst>
                                    <p:animRot by="-10800000">
                                      <p:cBhvr>
                                        <p:cTn id="61" dur="2000" fill="hold"/>
                                        <p:tgtEl>
                                          <p:spTgt spid="10"/>
                                        </p:tgtEl>
                                        <p:attrNameLst>
                                          <p:attrName>r</p:attrName>
                                        </p:attrNameLst>
                                      </p:cBhvr>
                                    </p:animRot>
                                  </p:childTnLst>
                                </p:cTn>
                              </p:par>
                              <p:par>
                                <p:cTn id="62" presetID="2" presetClass="entr" presetSubtype="2"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2000" fill="hold"/>
                                        <p:tgtEl>
                                          <p:spTgt spid="11"/>
                                        </p:tgtEl>
                                        <p:attrNameLst>
                                          <p:attrName>ppt_x</p:attrName>
                                        </p:attrNameLst>
                                      </p:cBhvr>
                                      <p:tavLst>
                                        <p:tav tm="0">
                                          <p:val>
                                            <p:strVal val="1+#ppt_w/2"/>
                                          </p:val>
                                        </p:tav>
                                        <p:tav tm="100000">
                                          <p:val>
                                            <p:strVal val="#ppt_x"/>
                                          </p:val>
                                        </p:tav>
                                      </p:tavLst>
                                    </p:anim>
                                    <p:anim calcmode="lin" valueType="num">
                                      <p:cBhvr additive="base">
                                        <p:cTn id="65" dur="2000" fill="hold"/>
                                        <p:tgtEl>
                                          <p:spTgt spid="11"/>
                                        </p:tgtEl>
                                        <p:attrNameLst>
                                          <p:attrName>ppt_y</p:attrName>
                                        </p:attrNameLst>
                                      </p:cBhvr>
                                      <p:tavLst>
                                        <p:tav tm="0">
                                          <p:val>
                                            <p:strVal val="#ppt_y"/>
                                          </p:val>
                                        </p:tav>
                                        <p:tav tm="100000">
                                          <p:val>
                                            <p:strVal val="#ppt_y"/>
                                          </p:val>
                                        </p:tav>
                                      </p:tavLst>
                                    </p:anim>
                                  </p:childTnLst>
                                </p:cTn>
                              </p:par>
                              <p:par>
                                <p:cTn id="66" presetID="8" presetClass="emph" presetSubtype="0" fill="hold" grpId="1" nodeType="withEffect">
                                  <p:stCondLst>
                                    <p:cond delay="0"/>
                                  </p:stCondLst>
                                  <p:childTnLst>
                                    <p:animRot by="-10800000">
                                      <p:cBhvr>
                                        <p:cTn id="67" dur="2000" fill="hold"/>
                                        <p:tgtEl>
                                          <p:spTgt spid="11"/>
                                        </p:tgtEl>
                                        <p:attrNameLst>
                                          <p:attrName>r</p:attrName>
                                        </p:attrNameLst>
                                      </p:cBhvr>
                                    </p:animRot>
                                  </p:childTnLst>
                                </p:cTn>
                              </p:par>
                              <p:par>
                                <p:cTn id="68" presetID="2" presetClass="entr" presetSubtype="2"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1+#ppt_w/2"/>
                                          </p:val>
                                        </p:tav>
                                        <p:tav tm="100000">
                                          <p:val>
                                            <p:strVal val="#ppt_x"/>
                                          </p:val>
                                        </p:tav>
                                      </p:tavLst>
                                    </p:anim>
                                    <p:anim calcmode="lin" valueType="num">
                                      <p:cBhvr additive="base">
                                        <p:cTn id="71" dur="2000" fill="hold"/>
                                        <p:tgtEl>
                                          <p:spTgt spid="12"/>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10800000">
                                      <p:cBhvr>
                                        <p:cTn id="73" dur="2000" fill="hold"/>
                                        <p:tgtEl>
                                          <p:spTgt spid="12"/>
                                        </p:tgtEl>
                                        <p:attrNameLst>
                                          <p:attrName>r</p:attrName>
                                        </p:attrNameLst>
                                      </p:cBhvr>
                                    </p:animRot>
                                  </p:childTnLst>
                                </p:cTn>
                              </p:par>
                              <p:par>
                                <p:cTn id="74" presetID="2" presetClass="entr" presetSubtype="2"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2000" fill="hold"/>
                                        <p:tgtEl>
                                          <p:spTgt spid="13"/>
                                        </p:tgtEl>
                                        <p:attrNameLst>
                                          <p:attrName>ppt_x</p:attrName>
                                        </p:attrNameLst>
                                      </p:cBhvr>
                                      <p:tavLst>
                                        <p:tav tm="0">
                                          <p:val>
                                            <p:strVal val="1+#ppt_w/2"/>
                                          </p:val>
                                        </p:tav>
                                        <p:tav tm="100000">
                                          <p:val>
                                            <p:strVal val="#ppt_x"/>
                                          </p:val>
                                        </p:tav>
                                      </p:tavLst>
                                    </p:anim>
                                    <p:anim calcmode="lin" valueType="num">
                                      <p:cBhvr additive="base">
                                        <p:cTn id="77" dur="2000" fill="hold"/>
                                        <p:tgtEl>
                                          <p:spTgt spid="13"/>
                                        </p:tgtEl>
                                        <p:attrNameLst>
                                          <p:attrName>ppt_y</p:attrName>
                                        </p:attrNameLst>
                                      </p:cBhvr>
                                      <p:tavLst>
                                        <p:tav tm="0">
                                          <p:val>
                                            <p:strVal val="#ppt_y"/>
                                          </p:val>
                                        </p:tav>
                                        <p:tav tm="100000">
                                          <p:val>
                                            <p:strVal val="#ppt_y"/>
                                          </p:val>
                                        </p:tav>
                                      </p:tavLst>
                                    </p:anim>
                                  </p:childTnLst>
                                </p:cTn>
                              </p:par>
                              <p:par>
                                <p:cTn id="78" presetID="8" presetClass="emph" presetSubtype="0" fill="hold" grpId="1" nodeType="withEffect">
                                  <p:stCondLst>
                                    <p:cond delay="0"/>
                                  </p:stCondLst>
                                  <p:childTnLst>
                                    <p:animRot by="-10800000">
                                      <p:cBhvr>
                                        <p:cTn id="79" dur="2000" fill="hold"/>
                                        <p:tgtEl>
                                          <p:spTgt spid="13"/>
                                        </p:tgtEl>
                                        <p:attrNameLst>
                                          <p:attrName>r</p:attrName>
                                        </p:attrNameLst>
                                      </p:cBhvr>
                                    </p:animRot>
                                  </p:childTnLst>
                                </p:cTn>
                              </p:par>
                              <p:par>
                                <p:cTn id="80" presetID="2" presetClass="entr" presetSubtype="2"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1+#ppt_w/2"/>
                                          </p:val>
                                        </p:tav>
                                        <p:tav tm="100000">
                                          <p:val>
                                            <p:strVal val="#ppt_x"/>
                                          </p:val>
                                        </p:tav>
                                      </p:tavLst>
                                    </p:anim>
                                    <p:anim calcmode="lin" valueType="num">
                                      <p:cBhvr additive="base">
                                        <p:cTn id="83" dur="2000" fill="hold"/>
                                        <p:tgtEl>
                                          <p:spTgt spid="14"/>
                                        </p:tgtEl>
                                        <p:attrNameLst>
                                          <p:attrName>ppt_y</p:attrName>
                                        </p:attrNameLst>
                                      </p:cBhvr>
                                      <p:tavLst>
                                        <p:tav tm="0">
                                          <p:val>
                                            <p:strVal val="#ppt_y"/>
                                          </p:val>
                                        </p:tav>
                                        <p:tav tm="100000">
                                          <p:val>
                                            <p:strVal val="#ppt_y"/>
                                          </p:val>
                                        </p:tav>
                                      </p:tavLst>
                                    </p:anim>
                                  </p:childTnLst>
                                </p:cTn>
                              </p:par>
                              <p:par>
                                <p:cTn id="84" presetID="8" presetClass="emph" presetSubtype="0" fill="hold" grpId="1" nodeType="withEffect">
                                  <p:stCondLst>
                                    <p:cond delay="0"/>
                                  </p:stCondLst>
                                  <p:childTnLst>
                                    <p:animRot by="-10800000">
                                      <p:cBhvr>
                                        <p:cTn id="85" dur="2000" fill="hold"/>
                                        <p:tgtEl>
                                          <p:spTgt spid="14"/>
                                        </p:tgtEl>
                                        <p:attrNameLst>
                                          <p:attrName>r</p:attrName>
                                        </p:attrNameLst>
                                      </p:cBhvr>
                                    </p:animRot>
                                  </p:childTnLst>
                                </p:cTn>
                              </p:par>
                              <p:par>
                                <p:cTn id="86" presetID="2" presetClass="entr" presetSubtype="2" fill="hold" grpId="0" nodeType="withEffect">
                                  <p:stCondLst>
                                    <p:cond delay="0"/>
                                  </p:stCondLst>
                                  <p:childTnLst>
                                    <p:set>
                                      <p:cBhvr>
                                        <p:cTn id="87" dur="1" fill="hold">
                                          <p:stCondLst>
                                            <p:cond delay="0"/>
                                          </p:stCondLst>
                                        </p:cTn>
                                        <p:tgtEl>
                                          <p:spTgt spid="15"/>
                                        </p:tgtEl>
                                        <p:attrNameLst>
                                          <p:attrName>style.visibility</p:attrName>
                                        </p:attrNameLst>
                                      </p:cBhvr>
                                      <p:to>
                                        <p:strVal val="visible"/>
                                      </p:to>
                                    </p:set>
                                    <p:anim calcmode="lin" valueType="num">
                                      <p:cBhvr additive="base">
                                        <p:cTn id="88" dur="2000" fill="hold"/>
                                        <p:tgtEl>
                                          <p:spTgt spid="15"/>
                                        </p:tgtEl>
                                        <p:attrNameLst>
                                          <p:attrName>ppt_x</p:attrName>
                                        </p:attrNameLst>
                                      </p:cBhvr>
                                      <p:tavLst>
                                        <p:tav tm="0">
                                          <p:val>
                                            <p:strVal val="1+#ppt_w/2"/>
                                          </p:val>
                                        </p:tav>
                                        <p:tav tm="100000">
                                          <p:val>
                                            <p:strVal val="#ppt_x"/>
                                          </p:val>
                                        </p:tav>
                                      </p:tavLst>
                                    </p:anim>
                                    <p:anim calcmode="lin" valueType="num">
                                      <p:cBhvr additive="base">
                                        <p:cTn id="89" dur="2000" fill="hold"/>
                                        <p:tgtEl>
                                          <p:spTgt spid="15"/>
                                        </p:tgtEl>
                                        <p:attrNameLst>
                                          <p:attrName>ppt_y</p:attrName>
                                        </p:attrNameLst>
                                      </p:cBhvr>
                                      <p:tavLst>
                                        <p:tav tm="0">
                                          <p:val>
                                            <p:strVal val="#ppt_y"/>
                                          </p:val>
                                        </p:tav>
                                        <p:tav tm="100000">
                                          <p:val>
                                            <p:strVal val="#ppt_y"/>
                                          </p:val>
                                        </p:tav>
                                      </p:tavLst>
                                    </p:anim>
                                  </p:childTnLst>
                                </p:cTn>
                              </p:par>
                              <p:par>
                                <p:cTn id="90" presetID="8" presetClass="emph" presetSubtype="0" fill="hold" grpId="1" nodeType="withEffect">
                                  <p:stCondLst>
                                    <p:cond delay="0"/>
                                  </p:stCondLst>
                                  <p:childTnLst>
                                    <p:animRot by="-10800000">
                                      <p:cBhvr>
                                        <p:cTn id="91" dur="2000" fill="hold"/>
                                        <p:tgtEl>
                                          <p:spTgt spid="15"/>
                                        </p:tgtEl>
                                        <p:attrNameLst>
                                          <p:attrName>r</p:attrName>
                                        </p:attrNameLst>
                                      </p:cBhvr>
                                    </p:animRot>
                                  </p:childTnLst>
                                </p:cTn>
                              </p:par>
                              <p:par>
                                <p:cTn id="92" presetID="2" presetClass="entr" presetSubtype="2"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2000" fill="hold"/>
                                        <p:tgtEl>
                                          <p:spTgt spid="16"/>
                                        </p:tgtEl>
                                        <p:attrNameLst>
                                          <p:attrName>ppt_x</p:attrName>
                                        </p:attrNameLst>
                                      </p:cBhvr>
                                      <p:tavLst>
                                        <p:tav tm="0">
                                          <p:val>
                                            <p:strVal val="1+#ppt_w/2"/>
                                          </p:val>
                                        </p:tav>
                                        <p:tav tm="100000">
                                          <p:val>
                                            <p:strVal val="#ppt_x"/>
                                          </p:val>
                                        </p:tav>
                                      </p:tavLst>
                                    </p:anim>
                                    <p:anim calcmode="lin" valueType="num">
                                      <p:cBhvr additive="base">
                                        <p:cTn id="95" dur="2000" fill="hold"/>
                                        <p:tgtEl>
                                          <p:spTgt spid="16"/>
                                        </p:tgtEl>
                                        <p:attrNameLst>
                                          <p:attrName>ppt_y</p:attrName>
                                        </p:attrNameLst>
                                      </p:cBhvr>
                                      <p:tavLst>
                                        <p:tav tm="0">
                                          <p:val>
                                            <p:strVal val="#ppt_y"/>
                                          </p:val>
                                        </p:tav>
                                        <p:tav tm="100000">
                                          <p:val>
                                            <p:strVal val="#ppt_y"/>
                                          </p:val>
                                        </p:tav>
                                      </p:tavLst>
                                    </p:anim>
                                  </p:childTnLst>
                                </p:cTn>
                              </p:par>
                              <p:par>
                                <p:cTn id="96" presetID="8" presetClass="emph" presetSubtype="0" fill="hold" grpId="1" nodeType="withEffect">
                                  <p:stCondLst>
                                    <p:cond delay="0"/>
                                  </p:stCondLst>
                                  <p:childTnLst>
                                    <p:animRot by="-10800000">
                                      <p:cBhvr>
                                        <p:cTn id="97" dur="2000" fill="hold"/>
                                        <p:tgtEl>
                                          <p:spTgt spid="16"/>
                                        </p:tgtEl>
                                        <p:attrNameLst>
                                          <p:attrName>r</p:attrName>
                                        </p:attrNameLst>
                                      </p:cBhvr>
                                    </p:animRot>
                                  </p:childTnLst>
                                </p:cTn>
                              </p:par>
                              <p:par>
                                <p:cTn id="98" presetID="2" presetClass="entr" presetSubtype="8"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2000" fill="hold"/>
                                        <p:tgtEl>
                                          <p:spTgt spid="17"/>
                                        </p:tgtEl>
                                        <p:attrNameLst>
                                          <p:attrName>ppt_x</p:attrName>
                                        </p:attrNameLst>
                                      </p:cBhvr>
                                      <p:tavLst>
                                        <p:tav tm="0">
                                          <p:val>
                                            <p:strVal val="0-#ppt_w/2"/>
                                          </p:val>
                                        </p:tav>
                                        <p:tav tm="100000">
                                          <p:val>
                                            <p:strVal val="#ppt_x"/>
                                          </p:val>
                                        </p:tav>
                                      </p:tavLst>
                                    </p:anim>
                                    <p:anim calcmode="lin" valueType="num">
                                      <p:cBhvr additive="base">
                                        <p:cTn id="101" dur="2000" fill="hold"/>
                                        <p:tgtEl>
                                          <p:spTgt spid="17"/>
                                        </p:tgtEl>
                                        <p:attrNameLst>
                                          <p:attrName>ppt_y</p:attrName>
                                        </p:attrNameLst>
                                      </p:cBhvr>
                                      <p:tavLst>
                                        <p:tav tm="0">
                                          <p:val>
                                            <p:strVal val="#ppt_y"/>
                                          </p:val>
                                        </p:tav>
                                        <p:tav tm="100000">
                                          <p:val>
                                            <p:strVal val="#ppt_y"/>
                                          </p:val>
                                        </p:tav>
                                      </p:tavLst>
                                    </p:anim>
                                  </p:childTnLst>
                                </p:cTn>
                              </p:par>
                              <p:par>
                                <p:cTn id="102" presetID="8" presetClass="emph" presetSubtype="0" fill="hold" grpId="1" nodeType="withEffect">
                                  <p:stCondLst>
                                    <p:cond delay="0"/>
                                  </p:stCondLst>
                                  <p:childTnLst>
                                    <p:animRot by="-10800000">
                                      <p:cBhvr>
                                        <p:cTn id="103" dur="2000" fill="hold"/>
                                        <p:tgtEl>
                                          <p:spTgt spid="17"/>
                                        </p:tgtEl>
                                        <p:attrNameLst>
                                          <p:attrName>r</p:attrName>
                                        </p:attrNameLst>
                                      </p:cBhvr>
                                    </p:animRot>
                                  </p:childTnLst>
                                </p:cTn>
                              </p:par>
                              <p:par>
                                <p:cTn id="104" presetID="2" presetClass="entr" presetSubtype="8"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0-#ppt_w/2"/>
                                          </p:val>
                                        </p:tav>
                                        <p:tav tm="100000">
                                          <p:val>
                                            <p:strVal val="#ppt_x"/>
                                          </p:val>
                                        </p:tav>
                                      </p:tavLst>
                                    </p:anim>
                                    <p:anim calcmode="lin" valueType="num">
                                      <p:cBhvr additive="base">
                                        <p:cTn id="107" dur="2000" fill="hold"/>
                                        <p:tgtEl>
                                          <p:spTgt spid="18"/>
                                        </p:tgtEl>
                                        <p:attrNameLst>
                                          <p:attrName>ppt_y</p:attrName>
                                        </p:attrNameLst>
                                      </p:cBhvr>
                                      <p:tavLst>
                                        <p:tav tm="0">
                                          <p:val>
                                            <p:strVal val="#ppt_y"/>
                                          </p:val>
                                        </p:tav>
                                        <p:tav tm="100000">
                                          <p:val>
                                            <p:strVal val="#ppt_y"/>
                                          </p:val>
                                        </p:tav>
                                      </p:tavLst>
                                    </p:anim>
                                  </p:childTnLst>
                                </p:cTn>
                              </p:par>
                              <p:par>
                                <p:cTn id="108" presetID="8" presetClass="emph" presetSubtype="0" fill="hold" grpId="1" nodeType="withEffect">
                                  <p:stCondLst>
                                    <p:cond delay="0"/>
                                  </p:stCondLst>
                                  <p:childTnLst>
                                    <p:animRot by="-10800000">
                                      <p:cBhvr>
                                        <p:cTn id="109" dur="2000" fill="hold"/>
                                        <p:tgtEl>
                                          <p:spTgt spid="18"/>
                                        </p:tgtEl>
                                        <p:attrNameLst>
                                          <p:attrName>r</p:attrName>
                                        </p:attrNameLst>
                                      </p:cBhvr>
                                    </p:animRot>
                                  </p:childTnLst>
                                </p:cTn>
                              </p:par>
                              <p:par>
                                <p:cTn id="110" presetID="2" presetClass="entr" presetSubtype="8" fill="hold" grpId="0" nodeType="withEffect">
                                  <p:stCondLst>
                                    <p:cond delay="0"/>
                                  </p:stCondLst>
                                  <p:childTnLst>
                                    <p:set>
                                      <p:cBhvr>
                                        <p:cTn id="111" dur="1" fill="hold">
                                          <p:stCondLst>
                                            <p:cond delay="0"/>
                                          </p:stCondLst>
                                        </p:cTn>
                                        <p:tgtEl>
                                          <p:spTgt spid="19"/>
                                        </p:tgtEl>
                                        <p:attrNameLst>
                                          <p:attrName>style.visibility</p:attrName>
                                        </p:attrNameLst>
                                      </p:cBhvr>
                                      <p:to>
                                        <p:strVal val="visible"/>
                                      </p:to>
                                    </p:set>
                                    <p:anim calcmode="lin" valueType="num">
                                      <p:cBhvr additive="base">
                                        <p:cTn id="112" dur="2000" fill="hold"/>
                                        <p:tgtEl>
                                          <p:spTgt spid="19"/>
                                        </p:tgtEl>
                                        <p:attrNameLst>
                                          <p:attrName>ppt_x</p:attrName>
                                        </p:attrNameLst>
                                      </p:cBhvr>
                                      <p:tavLst>
                                        <p:tav tm="0">
                                          <p:val>
                                            <p:strVal val="0-#ppt_w/2"/>
                                          </p:val>
                                        </p:tav>
                                        <p:tav tm="100000">
                                          <p:val>
                                            <p:strVal val="#ppt_x"/>
                                          </p:val>
                                        </p:tav>
                                      </p:tavLst>
                                    </p:anim>
                                    <p:anim calcmode="lin" valueType="num">
                                      <p:cBhvr additive="base">
                                        <p:cTn id="113" dur="2000" fill="hold"/>
                                        <p:tgtEl>
                                          <p:spTgt spid="19"/>
                                        </p:tgtEl>
                                        <p:attrNameLst>
                                          <p:attrName>ppt_y</p:attrName>
                                        </p:attrNameLst>
                                      </p:cBhvr>
                                      <p:tavLst>
                                        <p:tav tm="0">
                                          <p:val>
                                            <p:strVal val="#ppt_y"/>
                                          </p:val>
                                        </p:tav>
                                        <p:tav tm="100000">
                                          <p:val>
                                            <p:strVal val="#ppt_y"/>
                                          </p:val>
                                        </p:tav>
                                      </p:tavLst>
                                    </p:anim>
                                  </p:childTnLst>
                                </p:cTn>
                              </p:par>
                              <p:par>
                                <p:cTn id="114" presetID="8" presetClass="emph" presetSubtype="0" fill="hold" grpId="1" nodeType="withEffect">
                                  <p:stCondLst>
                                    <p:cond delay="0"/>
                                  </p:stCondLst>
                                  <p:childTnLst>
                                    <p:animRot by="-10800000">
                                      <p:cBhvr>
                                        <p:cTn id="115" dur="2000" fill="hold"/>
                                        <p:tgtEl>
                                          <p:spTgt spid="19"/>
                                        </p:tgtEl>
                                        <p:attrNameLst>
                                          <p:attrName>r</p:attrName>
                                        </p:attrNameLst>
                                      </p:cBhvr>
                                    </p:animRot>
                                  </p:childTnLst>
                                </p:cTn>
                              </p:par>
                              <p:par>
                                <p:cTn id="116" presetID="2" presetClass="entr" presetSubtype="8" fill="hold" grpId="0"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0-#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10800000">
                                      <p:cBhvr>
                                        <p:cTn id="121" dur="2000" fill="hold"/>
                                        <p:tgtEl>
                                          <p:spTgt spid="20"/>
                                        </p:tgtEl>
                                        <p:attrNameLst>
                                          <p:attrName>r</p:attrName>
                                        </p:attrNameLst>
                                      </p:cBhvr>
                                    </p:animRot>
                                  </p:childTnLst>
                                </p:cTn>
                              </p:par>
                              <p:par>
                                <p:cTn id="122" presetID="2" presetClass="entr" presetSubtype="8" fill="hold" grpId="0" nodeType="with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2000" fill="hold"/>
                                        <p:tgtEl>
                                          <p:spTgt spid="21"/>
                                        </p:tgtEl>
                                        <p:attrNameLst>
                                          <p:attrName>ppt_x</p:attrName>
                                        </p:attrNameLst>
                                      </p:cBhvr>
                                      <p:tavLst>
                                        <p:tav tm="0">
                                          <p:val>
                                            <p:strVal val="0-#ppt_w/2"/>
                                          </p:val>
                                        </p:tav>
                                        <p:tav tm="100000">
                                          <p:val>
                                            <p:strVal val="#ppt_x"/>
                                          </p:val>
                                        </p:tav>
                                      </p:tavLst>
                                    </p:anim>
                                    <p:anim calcmode="lin" valueType="num">
                                      <p:cBhvr additive="base">
                                        <p:cTn id="125" dur="2000" fill="hold"/>
                                        <p:tgtEl>
                                          <p:spTgt spid="21"/>
                                        </p:tgtEl>
                                        <p:attrNameLst>
                                          <p:attrName>ppt_y</p:attrName>
                                        </p:attrNameLst>
                                      </p:cBhvr>
                                      <p:tavLst>
                                        <p:tav tm="0">
                                          <p:val>
                                            <p:strVal val="#ppt_y"/>
                                          </p:val>
                                        </p:tav>
                                        <p:tav tm="100000">
                                          <p:val>
                                            <p:strVal val="#ppt_y"/>
                                          </p:val>
                                        </p:tav>
                                      </p:tavLst>
                                    </p:anim>
                                  </p:childTnLst>
                                </p:cTn>
                              </p:par>
                              <p:par>
                                <p:cTn id="126" presetID="8" presetClass="emph" presetSubtype="0" fill="hold" grpId="1" nodeType="withEffect">
                                  <p:stCondLst>
                                    <p:cond delay="0"/>
                                  </p:stCondLst>
                                  <p:childTnLst>
                                    <p:animRot by="-10800000">
                                      <p:cBhvr>
                                        <p:cTn id="127" dur="2000" fill="hold"/>
                                        <p:tgtEl>
                                          <p:spTgt spid="21"/>
                                        </p:tgtEl>
                                        <p:attrNameLst>
                                          <p:attrName>r</p:attrName>
                                        </p:attrNameLst>
                                      </p:cBhvr>
                                    </p:animRot>
                                  </p:childTnLst>
                                </p:cTn>
                              </p:par>
                              <p:par>
                                <p:cTn id="128" presetID="2" presetClass="entr" presetSubtype="8" fill="hold" grpId="0" nodeType="withEffect">
                                  <p:stCondLst>
                                    <p:cond delay="0"/>
                                  </p:stCondLst>
                                  <p:childTnLst>
                                    <p:set>
                                      <p:cBhvr>
                                        <p:cTn id="129" dur="1" fill="hold">
                                          <p:stCondLst>
                                            <p:cond delay="0"/>
                                          </p:stCondLst>
                                        </p:cTn>
                                        <p:tgtEl>
                                          <p:spTgt spid="22"/>
                                        </p:tgtEl>
                                        <p:attrNameLst>
                                          <p:attrName>style.visibility</p:attrName>
                                        </p:attrNameLst>
                                      </p:cBhvr>
                                      <p:to>
                                        <p:strVal val="visible"/>
                                      </p:to>
                                    </p:set>
                                    <p:anim calcmode="lin" valueType="num">
                                      <p:cBhvr additive="base">
                                        <p:cTn id="130" dur="2000" fill="hold"/>
                                        <p:tgtEl>
                                          <p:spTgt spid="22"/>
                                        </p:tgtEl>
                                        <p:attrNameLst>
                                          <p:attrName>ppt_x</p:attrName>
                                        </p:attrNameLst>
                                      </p:cBhvr>
                                      <p:tavLst>
                                        <p:tav tm="0">
                                          <p:val>
                                            <p:strVal val="0-#ppt_w/2"/>
                                          </p:val>
                                        </p:tav>
                                        <p:tav tm="100000">
                                          <p:val>
                                            <p:strVal val="#ppt_x"/>
                                          </p:val>
                                        </p:tav>
                                      </p:tavLst>
                                    </p:anim>
                                    <p:anim calcmode="lin" valueType="num">
                                      <p:cBhvr additive="base">
                                        <p:cTn id="131" dur="2000" fill="hold"/>
                                        <p:tgtEl>
                                          <p:spTgt spid="22"/>
                                        </p:tgtEl>
                                        <p:attrNameLst>
                                          <p:attrName>ppt_y</p:attrName>
                                        </p:attrNameLst>
                                      </p:cBhvr>
                                      <p:tavLst>
                                        <p:tav tm="0">
                                          <p:val>
                                            <p:strVal val="#ppt_y"/>
                                          </p:val>
                                        </p:tav>
                                        <p:tav tm="100000">
                                          <p:val>
                                            <p:strVal val="#ppt_y"/>
                                          </p:val>
                                        </p:tav>
                                      </p:tavLst>
                                    </p:anim>
                                  </p:childTnLst>
                                </p:cTn>
                              </p:par>
                              <p:par>
                                <p:cTn id="132" presetID="8" presetClass="emph" presetSubtype="0" fill="hold" grpId="1" nodeType="withEffect">
                                  <p:stCondLst>
                                    <p:cond delay="0"/>
                                  </p:stCondLst>
                                  <p:childTnLst>
                                    <p:animRot by="-10800000">
                                      <p:cBhvr>
                                        <p:cTn id="133" dur="2000" fill="hold"/>
                                        <p:tgtEl>
                                          <p:spTgt spid="22"/>
                                        </p:tgtEl>
                                        <p:attrNameLst>
                                          <p:attrName>r</p:attrName>
                                        </p:attrNameLst>
                                      </p:cBhvr>
                                    </p:animRot>
                                  </p:childTnLst>
                                </p:cTn>
                              </p:par>
                              <p:par>
                                <p:cTn id="134" presetID="2" presetClass="entr" presetSubtype="8"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 calcmode="lin" valueType="num">
                                      <p:cBhvr additive="base">
                                        <p:cTn id="136" dur="2000" fill="hold"/>
                                        <p:tgtEl>
                                          <p:spTgt spid="23"/>
                                        </p:tgtEl>
                                        <p:attrNameLst>
                                          <p:attrName>ppt_x</p:attrName>
                                        </p:attrNameLst>
                                      </p:cBhvr>
                                      <p:tavLst>
                                        <p:tav tm="0">
                                          <p:val>
                                            <p:strVal val="0-#ppt_w/2"/>
                                          </p:val>
                                        </p:tav>
                                        <p:tav tm="100000">
                                          <p:val>
                                            <p:strVal val="#ppt_x"/>
                                          </p:val>
                                        </p:tav>
                                      </p:tavLst>
                                    </p:anim>
                                    <p:anim calcmode="lin" valueType="num">
                                      <p:cBhvr additive="base">
                                        <p:cTn id="137" dur="2000" fill="hold"/>
                                        <p:tgtEl>
                                          <p:spTgt spid="23"/>
                                        </p:tgtEl>
                                        <p:attrNameLst>
                                          <p:attrName>ppt_y</p:attrName>
                                        </p:attrNameLst>
                                      </p:cBhvr>
                                      <p:tavLst>
                                        <p:tav tm="0">
                                          <p:val>
                                            <p:strVal val="#ppt_y"/>
                                          </p:val>
                                        </p:tav>
                                        <p:tav tm="100000">
                                          <p:val>
                                            <p:strVal val="#ppt_y"/>
                                          </p:val>
                                        </p:tav>
                                      </p:tavLst>
                                    </p:anim>
                                  </p:childTnLst>
                                </p:cTn>
                              </p:par>
                              <p:par>
                                <p:cTn id="138" presetID="8" presetClass="emph" presetSubtype="0" fill="hold" grpId="1" nodeType="withEffect">
                                  <p:stCondLst>
                                    <p:cond delay="0"/>
                                  </p:stCondLst>
                                  <p:childTnLst>
                                    <p:animRot by="-10800000">
                                      <p:cBhvr>
                                        <p:cTn id="139" dur="2000" fill="hold"/>
                                        <p:tgtEl>
                                          <p:spTgt spid="23"/>
                                        </p:tgtEl>
                                        <p:attrNameLst>
                                          <p:attrName>r</p:attrName>
                                        </p:attrNameLst>
                                      </p:cBhvr>
                                    </p:animRot>
                                  </p:childTnLst>
                                </p:cTn>
                              </p:par>
                              <p:par>
                                <p:cTn id="140" presetID="2" presetClass="entr" presetSubtype="8" fill="hold" grpId="0" nodeType="withEffect">
                                  <p:stCondLst>
                                    <p:cond delay="0"/>
                                  </p:stCondLst>
                                  <p:childTnLst>
                                    <p:set>
                                      <p:cBhvr>
                                        <p:cTn id="141" dur="1" fill="hold">
                                          <p:stCondLst>
                                            <p:cond delay="0"/>
                                          </p:stCondLst>
                                        </p:cTn>
                                        <p:tgtEl>
                                          <p:spTgt spid="24"/>
                                        </p:tgtEl>
                                        <p:attrNameLst>
                                          <p:attrName>style.visibility</p:attrName>
                                        </p:attrNameLst>
                                      </p:cBhvr>
                                      <p:to>
                                        <p:strVal val="visible"/>
                                      </p:to>
                                    </p:set>
                                    <p:anim calcmode="lin" valueType="num">
                                      <p:cBhvr additive="base">
                                        <p:cTn id="142" dur="2000" fill="hold"/>
                                        <p:tgtEl>
                                          <p:spTgt spid="24"/>
                                        </p:tgtEl>
                                        <p:attrNameLst>
                                          <p:attrName>ppt_x</p:attrName>
                                        </p:attrNameLst>
                                      </p:cBhvr>
                                      <p:tavLst>
                                        <p:tav tm="0">
                                          <p:val>
                                            <p:strVal val="0-#ppt_w/2"/>
                                          </p:val>
                                        </p:tav>
                                        <p:tav tm="100000">
                                          <p:val>
                                            <p:strVal val="#ppt_x"/>
                                          </p:val>
                                        </p:tav>
                                      </p:tavLst>
                                    </p:anim>
                                    <p:anim calcmode="lin" valueType="num">
                                      <p:cBhvr additive="base">
                                        <p:cTn id="143" dur="2000" fill="hold"/>
                                        <p:tgtEl>
                                          <p:spTgt spid="24"/>
                                        </p:tgtEl>
                                        <p:attrNameLst>
                                          <p:attrName>ppt_y</p:attrName>
                                        </p:attrNameLst>
                                      </p:cBhvr>
                                      <p:tavLst>
                                        <p:tav tm="0">
                                          <p:val>
                                            <p:strVal val="#ppt_y"/>
                                          </p:val>
                                        </p:tav>
                                        <p:tav tm="100000">
                                          <p:val>
                                            <p:strVal val="#ppt_y"/>
                                          </p:val>
                                        </p:tav>
                                      </p:tavLst>
                                    </p:anim>
                                  </p:childTnLst>
                                </p:cTn>
                              </p:par>
                              <p:par>
                                <p:cTn id="144" presetID="8" presetClass="emph" presetSubtype="0" fill="hold" grpId="1" nodeType="withEffect">
                                  <p:stCondLst>
                                    <p:cond delay="0"/>
                                  </p:stCondLst>
                                  <p:childTnLst>
                                    <p:animRot by="-10800000">
                                      <p:cBhvr>
                                        <p:cTn id="145" dur="2000" fill="hold"/>
                                        <p:tgtEl>
                                          <p:spTgt spid="24"/>
                                        </p:tgtEl>
                                        <p:attrNameLst>
                                          <p:attrName>r</p:attrName>
                                        </p:attrNameLst>
                                      </p:cBhvr>
                                    </p:animRot>
                                  </p:childTnLst>
                                </p:cTn>
                              </p:par>
                              <p:par>
                                <p:cTn id="146" presetID="2" presetClass="entr" presetSubtype="8" fill="hold" grpId="0" nodeType="withEffect">
                                  <p:stCondLst>
                                    <p:cond delay="0"/>
                                  </p:stCondLst>
                                  <p:childTnLst>
                                    <p:set>
                                      <p:cBhvr>
                                        <p:cTn id="147" dur="1" fill="hold">
                                          <p:stCondLst>
                                            <p:cond delay="0"/>
                                          </p:stCondLst>
                                        </p:cTn>
                                        <p:tgtEl>
                                          <p:spTgt spid="25"/>
                                        </p:tgtEl>
                                        <p:attrNameLst>
                                          <p:attrName>style.visibility</p:attrName>
                                        </p:attrNameLst>
                                      </p:cBhvr>
                                      <p:to>
                                        <p:strVal val="visible"/>
                                      </p:to>
                                    </p:set>
                                    <p:anim calcmode="lin" valueType="num">
                                      <p:cBhvr additive="base">
                                        <p:cTn id="148" dur="2000" fill="hold"/>
                                        <p:tgtEl>
                                          <p:spTgt spid="25"/>
                                        </p:tgtEl>
                                        <p:attrNameLst>
                                          <p:attrName>ppt_x</p:attrName>
                                        </p:attrNameLst>
                                      </p:cBhvr>
                                      <p:tavLst>
                                        <p:tav tm="0">
                                          <p:val>
                                            <p:strVal val="0-#ppt_w/2"/>
                                          </p:val>
                                        </p:tav>
                                        <p:tav tm="100000">
                                          <p:val>
                                            <p:strVal val="#ppt_x"/>
                                          </p:val>
                                        </p:tav>
                                      </p:tavLst>
                                    </p:anim>
                                    <p:anim calcmode="lin" valueType="num">
                                      <p:cBhvr additive="base">
                                        <p:cTn id="149" dur="2000" fill="hold"/>
                                        <p:tgtEl>
                                          <p:spTgt spid="25"/>
                                        </p:tgtEl>
                                        <p:attrNameLst>
                                          <p:attrName>ppt_y</p:attrName>
                                        </p:attrNameLst>
                                      </p:cBhvr>
                                      <p:tavLst>
                                        <p:tav tm="0">
                                          <p:val>
                                            <p:strVal val="#ppt_y"/>
                                          </p:val>
                                        </p:tav>
                                        <p:tav tm="100000">
                                          <p:val>
                                            <p:strVal val="#ppt_y"/>
                                          </p:val>
                                        </p:tav>
                                      </p:tavLst>
                                    </p:anim>
                                  </p:childTnLst>
                                </p:cTn>
                              </p:par>
                              <p:par>
                                <p:cTn id="150" presetID="8" presetClass="emph" presetSubtype="0" fill="hold" grpId="1" nodeType="withEffect">
                                  <p:stCondLst>
                                    <p:cond delay="0"/>
                                  </p:stCondLst>
                                  <p:childTnLst>
                                    <p:animRot by="-10800000">
                                      <p:cBhvr>
                                        <p:cTn id="151" dur="2000" fill="hold"/>
                                        <p:tgtEl>
                                          <p:spTgt spid="25"/>
                                        </p:tgtEl>
                                        <p:attrNameLst>
                                          <p:attrName>r</p:attrName>
                                        </p:attrNameLst>
                                      </p:cBhvr>
                                    </p:animRot>
                                  </p:childTnLst>
                                </p:cTn>
                              </p:par>
                              <p:par>
                                <p:cTn id="152" presetID="2" presetClass="entr" presetSubtype="8" fill="hold" grpId="0" nodeType="withEffect">
                                  <p:stCondLst>
                                    <p:cond delay="0"/>
                                  </p:stCondLst>
                                  <p:childTnLst>
                                    <p:set>
                                      <p:cBhvr>
                                        <p:cTn id="153" dur="1" fill="hold">
                                          <p:stCondLst>
                                            <p:cond delay="0"/>
                                          </p:stCondLst>
                                        </p:cTn>
                                        <p:tgtEl>
                                          <p:spTgt spid="26"/>
                                        </p:tgtEl>
                                        <p:attrNameLst>
                                          <p:attrName>style.visibility</p:attrName>
                                        </p:attrNameLst>
                                      </p:cBhvr>
                                      <p:to>
                                        <p:strVal val="visible"/>
                                      </p:to>
                                    </p:set>
                                    <p:anim calcmode="lin" valueType="num">
                                      <p:cBhvr additive="base">
                                        <p:cTn id="154" dur="2000" fill="hold"/>
                                        <p:tgtEl>
                                          <p:spTgt spid="26"/>
                                        </p:tgtEl>
                                        <p:attrNameLst>
                                          <p:attrName>ppt_x</p:attrName>
                                        </p:attrNameLst>
                                      </p:cBhvr>
                                      <p:tavLst>
                                        <p:tav tm="0">
                                          <p:val>
                                            <p:strVal val="0-#ppt_w/2"/>
                                          </p:val>
                                        </p:tav>
                                        <p:tav tm="100000">
                                          <p:val>
                                            <p:strVal val="#ppt_x"/>
                                          </p:val>
                                        </p:tav>
                                      </p:tavLst>
                                    </p:anim>
                                    <p:anim calcmode="lin" valueType="num">
                                      <p:cBhvr additive="base">
                                        <p:cTn id="155" dur="2000" fill="hold"/>
                                        <p:tgtEl>
                                          <p:spTgt spid="26"/>
                                        </p:tgtEl>
                                        <p:attrNameLst>
                                          <p:attrName>ppt_y</p:attrName>
                                        </p:attrNameLst>
                                      </p:cBhvr>
                                      <p:tavLst>
                                        <p:tav tm="0">
                                          <p:val>
                                            <p:strVal val="#ppt_y"/>
                                          </p:val>
                                        </p:tav>
                                        <p:tav tm="100000">
                                          <p:val>
                                            <p:strVal val="#ppt_y"/>
                                          </p:val>
                                        </p:tav>
                                      </p:tavLst>
                                    </p:anim>
                                  </p:childTnLst>
                                </p:cTn>
                              </p:par>
                              <p:par>
                                <p:cTn id="156" presetID="8" presetClass="emph" presetSubtype="0" fill="hold" grpId="1" nodeType="withEffect">
                                  <p:stCondLst>
                                    <p:cond delay="0"/>
                                  </p:stCondLst>
                                  <p:childTnLst>
                                    <p:animRot by="-10800000">
                                      <p:cBhvr>
                                        <p:cTn id="157" dur="2000" fill="hold"/>
                                        <p:tgtEl>
                                          <p:spTgt spid="26"/>
                                        </p:tgtEl>
                                        <p:attrNameLst>
                                          <p:attrName>r</p:attrName>
                                        </p:attrNameLst>
                                      </p:cBhvr>
                                    </p:animRot>
                                  </p:childTnLst>
                                </p:cTn>
                              </p:par>
                              <p:par>
                                <p:cTn id="158" presetID="2" presetClass="entr" presetSubtype="8" fill="hold" grpId="0" nodeType="withEffect">
                                  <p:stCondLst>
                                    <p:cond delay="0"/>
                                  </p:stCondLst>
                                  <p:childTnLst>
                                    <p:set>
                                      <p:cBhvr>
                                        <p:cTn id="159" dur="1" fill="hold">
                                          <p:stCondLst>
                                            <p:cond delay="0"/>
                                          </p:stCondLst>
                                        </p:cTn>
                                        <p:tgtEl>
                                          <p:spTgt spid="27"/>
                                        </p:tgtEl>
                                        <p:attrNameLst>
                                          <p:attrName>style.visibility</p:attrName>
                                        </p:attrNameLst>
                                      </p:cBhvr>
                                      <p:to>
                                        <p:strVal val="visible"/>
                                      </p:to>
                                    </p:set>
                                    <p:anim calcmode="lin" valueType="num">
                                      <p:cBhvr additive="base">
                                        <p:cTn id="160" dur="2000" fill="hold"/>
                                        <p:tgtEl>
                                          <p:spTgt spid="27"/>
                                        </p:tgtEl>
                                        <p:attrNameLst>
                                          <p:attrName>ppt_x</p:attrName>
                                        </p:attrNameLst>
                                      </p:cBhvr>
                                      <p:tavLst>
                                        <p:tav tm="0">
                                          <p:val>
                                            <p:strVal val="0-#ppt_w/2"/>
                                          </p:val>
                                        </p:tav>
                                        <p:tav tm="100000">
                                          <p:val>
                                            <p:strVal val="#ppt_x"/>
                                          </p:val>
                                        </p:tav>
                                      </p:tavLst>
                                    </p:anim>
                                    <p:anim calcmode="lin" valueType="num">
                                      <p:cBhvr additive="base">
                                        <p:cTn id="161" dur="2000" fill="hold"/>
                                        <p:tgtEl>
                                          <p:spTgt spid="27"/>
                                        </p:tgtEl>
                                        <p:attrNameLst>
                                          <p:attrName>ppt_y</p:attrName>
                                        </p:attrNameLst>
                                      </p:cBhvr>
                                      <p:tavLst>
                                        <p:tav tm="0">
                                          <p:val>
                                            <p:strVal val="#ppt_y"/>
                                          </p:val>
                                        </p:tav>
                                        <p:tav tm="100000">
                                          <p:val>
                                            <p:strVal val="#ppt_y"/>
                                          </p:val>
                                        </p:tav>
                                      </p:tavLst>
                                    </p:anim>
                                  </p:childTnLst>
                                </p:cTn>
                              </p:par>
                              <p:par>
                                <p:cTn id="162" presetID="8" presetClass="emph" presetSubtype="0" fill="hold" grpId="1" nodeType="withEffect">
                                  <p:stCondLst>
                                    <p:cond delay="0"/>
                                  </p:stCondLst>
                                  <p:childTnLst>
                                    <p:animRot by="-10800000">
                                      <p:cBhvr>
                                        <p:cTn id="163" dur="2000" fill="hold"/>
                                        <p:tgtEl>
                                          <p:spTgt spid="27"/>
                                        </p:tgtEl>
                                        <p:attrNameLst>
                                          <p:attrName>r</p:attrName>
                                        </p:attrNameLst>
                                      </p:cBhvr>
                                    </p:animRot>
                                  </p:childTnLst>
                                </p:cTn>
                              </p:par>
                              <p:par>
                                <p:cTn id="164" presetID="2" presetClass="entr" presetSubtype="8" fill="hold" grpId="0" nodeType="withEffect">
                                  <p:stCondLst>
                                    <p:cond delay="0"/>
                                  </p:stCondLst>
                                  <p:childTnLst>
                                    <p:set>
                                      <p:cBhvr>
                                        <p:cTn id="165" dur="1" fill="hold">
                                          <p:stCondLst>
                                            <p:cond delay="0"/>
                                          </p:stCondLst>
                                        </p:cTn>
                                        <p:tgtEl>
                                          <p:spTgt spid="28"/>
                                        </p:tgtEl>
                                        <p:attrNameLst>
                                          <p:attrName>style.visibility</p:attrName>
                                        </p:attrNameLst>
                                      </p:cBhvr>
                                      <p:to>
                                        <p:strVal val="visible"/>
                                      </p:to>
                                    </p:set>
                                    <p:anim calcmode="lin" valueType="num">
                                      <p:cBhvr additive="base">
                                        <p:cTn id="166" dur="2000" fill="hold"/>
                                        <p:tgtEl>
                                          <p:spTgt spid="28"/>
                                        </p:tgtEl>
                                        <p:attrNameLst>
                                          <p:attrName>ppt_x</p:attrName>
                                        </p:attrNameLst>
                                      </p:cBhvr>
                                      <p:tavLst>
                                        <p:tav tm="0">
                                          <p:val>
                                            <p:strVal val="0-#ppt_w/2"/>
                                          </p:val>
                                        </p:tav>
                                        <p:tav tm="100000">
                                          <p:val>
                                            <p:strVal val="#ppt_x"/>
                                          </p:val>
                                        </p:tav>
                                      </p:tavLst>
                                    </p:anim>
                                    <p:anim calcmode="lin" valueType="num">
                                      <p:cBhvr additive="base">
                                        <p:cTn id="167" dur="2000" fill="hold"/>
                                        <p:tgtEl>
                                          <p:spTgt spid="28"/>
                                        </p:tgtEl>
                                        <p:attrNameLst>
                                          <p:attrName>ppt_y</p:attrName>
                                        </p:attrNameLst>
                                      </p:cBhvr>
                                      <p:tavLst>
                                        <p:tav tm="0">
                                          <p:val>
                                            <p:strVal val="#ppt_y"/>
                                          </p:val>
                                        </p:tav>
                                        <p:tav tm="100000">
                                          <p:val>
                                            <p:strVal val="#ppt_y"/>
                                          </p:val>
                                        </p:tav>
                                      </p:tavLst>
                                    </p:anim>
                                  </p:childTnLst>
                                </p:cTn>
                              </p:par>
                              <p:par>
                                <p:cTn id="168" presetID="8" presetClass="emph" presetSubtype="0" fill="hold" grpId="1" nodeType="withEffect">
                                  <p:stCondLst>
                                    <p:cond delay="0"/>
                                  </p:stCondLst>
                                  <p:childTnLst>
                                    <p:animRot by="-10800000">
                                      <p:cBhvr>
                                        <p:cTn id="169" dur="2000" fill="hold"/>
                                        <p:tgtEl>
                                          <p:spTgt spid="28"/>
                                        </p:tgtEl>
                                        <p:attrNameLst>
                                          <p:attrName>r</p:attrName>
                                        </p:attrNameLst>
                                      </p:cBhvr>
                                    </p:animRot>
                                  </p:childTnLst>
                                </p:cTn>
                              </p:par>
                              <p:par>
                                <p:cTn id="170" presetID="2" presetClass="entr" presetSubtype="8" fill="hold" grpId="0" nodeType="withEffect">
                                  <p:stCondLst>
                                    <p:cond delay="0"/>
                                  </p:stCondLst>
                                  <p:childTnLst>
                                    <p:set>
                                      <p:cBhvr>
                                        <p:cTn id="171" dur="1" fill="hold">
                                          <p:stCondLst>
                                            <p:cond delay="0"/>
                                          </p:stCondLst>
                                        </p:cTn>
                                        <p:tgtEl>
                                          <p:spTgt spid="29"/>
                                        </p:tgtEl>
                                        <p:attrNameLst>
                                          <p:attrName>style.visibility</p:attrName>
                                        </p:attrNameLst>
                                      </p:cBhvr>
                                      <p:to>
                                        <p:strVal val="visible"/>
                                      </p:to>
                                    </p:set>
                                    <p:anim calcmode="lin" valueType="num">
                                      <p:cBhvr additive="base">
                                        <p:cTn id="172" dur="2000" fill="hold"/>
                                        <p:tgtEl>
                                          <p:spTgt spid="29"/>
                                        </p:tgtEl>
                                        <p:attrNameLst>
                                          <p:attrName>ppt_x</p:attrName>
                                        </p:attrNameLst>
                                      </p:cBhvr>
                                      <p:tavLst>
                                        <p:tav tm="0">
                                          <p:val>
                                            <p:strVal val="0-#ppt_w/2"/>
                                          </p:val>
                                        </p:tav>
                                        <p:tav tm="100000">
                                          <p:val>
                                            <p:strVal val="#ppt_x"/>
                                          </p:val>
                                        </p:tav>
                                      </p:tavLst>
                                    </p:anim>
                                    <p:anim calcmode="lin" valueType="num">
                                      <p:cBhvr additive="base">
                                        <p:cTn id="173" dur="2000" fill="hold"/>
                                        <p:tgtEl>
                                          <p:spTgt spid="29"/>
                                        </p:tgtEl>
                                        <p:attrNameLst>
                                          <p:attrName>ppt_y</p:attrName>
                                        </p:attrNameLst>
                                      </p:cBhvr>
                                      <p:tavLst>
                                        <p:tav tm="0">
                                          <p:val>
                                            <p:strVal val="#ppt_y"/>
                                          </p:val>
                                        </p:tav>
                                        <p:tav tm="100000">
                                          <p:val>
                                            <p:strVal val="#ppt_y"/>
                                          </p:val>
                                        </p:tav>
                                      </p:tavLst>
                                    </p:anim>
                                  </p:childTnLst>
                                </p:cTn>
                              </p:par>
                              <p:par>
                                <p:cTn id="174" presetID="8" presetClass="emph" presetSubtype="0" fill="hold" grpId="1" nodeType="withEffect">
                                  <p:stCondLst>
                                    <p:cond delay="0"/>
                                  </p:stCondLst>
                                  <p:childTnLst>
                                    <p:animRot by="-10800000">
                                      <p:cBhvr>
                                        <p:cTn id="175" dur="2000" fill="hold"/>
                                        <p:tgtEl>
                                          <p:spTgt spid="29"/>
                                        </p:tgtEl>
                                        <p:attrNameLst>
                                          <p:attrName>r</p:attrName>
                                        </p:attrNameLst>
                                      </p:cBhvr>
                                    </p:animRot>
                                  </p:childTnLst>
                                </p:cTn>
                              </p:par>
                              <p:par>
                                <p:cTn id="176" presetID="2" presetClass="entr" presetSubtype="8" fill="hold" grpId="0" nodeType="withEffect">
                                  <p:stCondLst>
                                    <p:cond delay="0"/>
                                  </p:stCondLst>
                                  <p:childTnLst>
                                    <p:set>
                                      <p:cBhvr>
                                        <p:cTn id="177" dur="1" fill="hold">
                                          <p:stCondLst>
                                            <p:cond delay="0"/>
                                          </p:stCondLst>
                                        </p:cTn>
                                        <p:tgtEl>
                                          <p:spTgt spid="30"/>
                                        </p:tgtEl>
                                        <p:attrNameLst>
                                          <p:attrName>style.visibility</p:attrName>
                                        </p:attrNameLst>
                                      </p:cBhvr>
                                      <p:to>
                                        <p:strVal val="visible"/>
                                      </p:to>
                                    </p:set>
                                    <p:anim calcmode="lin" valueType="num">
                                      <p:cBhvr additive="base">
                                        <p:cTn id="178" dur="2000" fill="hold"/>
                                        <p:tgtEl>
                                          <p:spTgt spid="30"/>
                                        </p:tgtEl>
                                        <p:attrNameLst>
                                          <p:attrName>ppt_x</p:attrName>
                                        </p:attrNameLst>
                                      </p:cBhvr>
                                      <p:tavLst>
                                        <p:tav tm="0">
                                          <p:val>
                                            <p:strVal val="0-#ppt_w/2"/>
                                          </p:val>
                                        </p:tav>
                                        <p:tav tm="100000">
                                          <p:val>
                                            <p:strVal val="#ppt_x"/>
                                          </p:val>
                                        </p:tav>
                                      </p:tavLst>
                                    </p:anim>
                                    <p:anim calcmode="lin" valueType="num">
                                      <p:cBhvr additive="base">
                                        <p:cTn id="179" dur="2000" fill="hold"/>
                                        <p:tgtEl>
                                          <p:spTgt spid="30"/>
                                        </p:tgtEl>
                                        <p:attrNameLst>
                                          <p:attrName>ppt_y</p:attrName>
                                        </p:attrNameLst>
                                      </p:cBhvr>
                                      <p:tavLst>
                                        <p:tav tm="0">
                                          <p:val>
                                            <p:strVal val="#ppt_y"/>
                                          </p:val>
                                        </p:tav>
                                        <p:tav tm="100000">
                                          <p:val>
                                            <p:strVal val="#ppt_y"/>
                                          </p:val>
                                        </p:tav>
                                      </p:tavLst>
                                    </p:anim>
                                  </p:childTnLst>
                                </p:cTn>
                              </p:par>
                              <p:par>
                                <p:cTn id="180" presetID="8" presetClass="emph" presetSubtype="0" fill="hold" grpId="1" nodeType="withEffect">
                                  <p:stCondLst>
                                    <p:cond delay="0"/>
                                  </p:stCondLst>
                                  <p:childTnLst>
                                    <p:animRot by="-10800000">
                                      <p:cBhvr>
                                        <p:cTn id="181" dur="2000" fill="hold"/>
                                        <p:tgtEl>
                                          <p:spTgt spid="30"/>
                                        </p:tgtEl>
                                        <p:attrNameLst>
                                          <p:attrName>r</p:attrName>
                                        </p:attrNameLst>
                                      </p:cBhvr>
                                    </p:animRot>
                                  </p:childTnLst>
                                </p:cTn>
                              </p:par>
                              <p:par>
                                <p:cTn id="182" presetID="2" presetClass="entr" presetSubtype="8" fill="hold" grpId="0" nodeType="withEffect">
                                  <p:stCondLst>
                                    <p:cond delay="0"/>
                                  </p:stCondLst>
                                  <p:childTnLst>
                                    <p:set>
                                      <p:cBhvr>
                                        <p:cTn id="183" dur="1" fill="hold">
                                          <p:stCondLst>
                                            <p:cond delay="0"/>
                                          </p:stCondLst>
                                        </p:cTn>
                                        <p:tgtEl>
                                          <p:spTgt spid="31"/>
                                        </p:tgtEl>
                                        <p:attrNameLst>
                                          <p:attrName>style.visibility</p:attrName>
                                        </p:attrNameLst>
                                      </p:cBhvr>
                                      <p:to>
                                        <p:strVal val="visible"/>
                                      </p:to>
                                    </p:set>
                                    <p:anim calcmode="lin" valueType="num">
                                      <p:cBhvr additive="base">
                                        <p:cTn id="184" dur="2000" fill="hold"/>
                                        <p:tgtEl>
                                          <p:spTgt spid="31"/>
                                        </p:tgtEl>
                                        <p:attrNameLst>
                                          <p:attrName>ppt_x</p:attrName>
                                        </p:attrNameLst>
                                      </p:cBhvr>
                                      <p:tavLst>
                                        <p:tav tm="0">
                                          <p:val>
                                            <p:strVal val="0-#ppt_w/2"/>
                                          </p:val>
                                        </p:tav>
                                        <p:tav tm="100000">
                                          <p:val>
                                            <p:strVal val="#ppt_x"/>
                                          </p:val>
                                        </p:tav>
                                      </p:tavLst>
                                    </p:anim>
                                    <p:anim calcmode="lin" valueType="num">
                                      <p:cBhvr additive="base">
                                        <p:cTn id="185" dur="2000" fill="hold"/>
                                        <p:tgtEl>
                                          <p:spTgt spid="31"/>
                                        </p:tgtEl>
                                        <p:attrNameLst>
                                          <p:attrName>ppt_y</p:attrName>
                                        </p:attrNameLst>
                                      </p:cBhvr>
                                      <p:tavLst>
                                        <p:tav tm="0">
                                          <p:val>
                                            <p:strVal val="#ppt_y"/>
                                          </p:val>
                                        </p:tav>
                                        <p:tav tm="100000">
                                          <p:val>
                                            <p:strVal val="#ppt_y"/>
                                          </p:val>
                                        </p:tav>
                                      </p:tavLst>
                                    </p:anim>
                                  </p:childTnLst>
                                </p:cTn>
                              </p:par>
                              <p:par>
                                <p:cTn id="186" presetID="8" presetClass="emph" presetSubtype="0" fill="hold" grpId="1" nodeType="withEffect">
                                  <p:stCondLst>
                                    <p:cond delay="0"/>
                                  </p:stCondLst>
                                  <p:childTnLst>
                                    <p:animRot by="-10800000">
                                      <p:cBhvr>
                                        <p:cTn id="187" dur="2000" fill="hold"/>
                                        <p:tgtEl>
                                          <p:spTgt spid="31"/>
                                        </p:tgtEl>
                                        <p:attrNameLst>
                                          <p:attrName>r</p:attrName>
                                        </p:attrNameLst>
                                      </p:cBhvr>
                                    </p:animRot>
                                  </p:childTnLst>
                                </p:cTn>
                              </p:par>
                            </p:childTnLst>
                          </p:cTn>
                        </p:par>
                        <p:par>
                          <p:cTn id="188" fill="hold">
                            <p:stCondLst>
                              <p:cond delay="2000"/>
                            </p:stCondLst>
                            <p:childTnLst>
                              <p:par>
                                <p:cTn id="189" presetID="2" presetClass="exit" presetSubtype="2" fill="hold" grpId="2" nodeType="afterEffect">
                                  <p:stCondLst>
                                    <p:cond delay="0"/>
                                  </p:stCondLst>
                                  <p:childTnLst>
                                    <p:anim calcmode="lin" valueType="num">
                                      <p:cBhvr additive="base">
                                        <p:cTn id="190" dur="2250"/>
                                        <p:tgtEl>
                                          <p:spTgt spid="18"/>
                                        </p:tgtEl>
                                        <p:attrNameLst>
                                          <p:attrName>ppt_x</p:attrName>
                                        </p:attrNameLst>
                                      </p:cBhvr>
                                      <p:tavLst>
                                        <p:tav tm="0">
                                          <p:val>
                                            <p:strVal val="ppt_x"/>
                                          </p:val>
                                        </p:tav>
                                        <p:tav tm="100000">
                                          <p:val>
                                            <p:strVal val="1+ppt_w/2"/>
                                          </p:val>
                                        </p:tav>
                                      </p:tavLst>
                                    </p:anim>
                                    <p:anim calcmode="lin" valueType="num">
                                      <p:cBhvr additive="base">
                                        <p:cTn id="191" dur="2250"/>
                                        <p:tgtEl>
                                          <p:spTgt spid="18"/>
                                        </p:tgtEl>
                                        <p:attrNameLst>
                                          <p:attrName>ppt_y</p:attrName>
                                        </p:attrNameLst>
                                      </p:cBhvr>
                                      <p:tavLst>
                                        <p:tav tm="0">
                                          <p:val>
                                            <p:strVal val="ppt_y"/>
                                          </p:val>
                                        </p:tav>
                                        <p:tav tm="100000">
                                          <p:val>
                                            <p:strVal val="ppt_y"/>
                                          </p:val>
                                        </p:tav>
                                      </p:tavLst>
                                    </p:anim>
                                    <p:set>
                                      <p:cBhvr>
                                        <p:cTn id="192" dur="1" fill="hold">
                                          <p:stCondLst>
                                            <p:cond delay="2249"/>
                                          </p:stCondLst>
                                        </p:cTn>
                                        <p:tgtEl>
                                          <p:spTgt spid="18"/>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250"/>
                                        <p:tgtEl>
                                          <p:spTgt spid="17"/>
                                        </p:tgtEl>
                                        <p:attrNameLst>
                                          <p:attrName>ppt_x</p:attrName>
                                        </p:attrNameLst>
                                      </p:cBhvr>
                                      <p:tavLst>
                                        <p:tav tm="0">
                                          <p:val>
                                            <p:strVal val="ppt_x"/>
                                          </p:val>
                                        </p:tav>
                                        <p:tav tm="100000">
                                          <p:val>
                                            <p:strVal val="1+ppt_w/2"/>
                                          </p:val>
                                        </p:tav>
                                      </p:tavLst>
                                    </p:anim>
                                    <p:anim calcmode="lin" valueType="num">
                                      <p:cBhvr additive="base">
                                        <p:cTn id="195" dur="2250"/>
                                        <p:tgtEl>
                                          <p:spTgt spid="17"/>
                                        </p:tgtEl>
                                        <p:attrNameLst>
                                          <p:attrName>ppt_y</p:attrName>
                                        </p:attrNameLst>
                                      </p:cBhvr>
                                      <p:tavLst>
                                        <p:tav tm="0">
                                          <p:val>
                                            <p:strVal val="ppt_y"/>
                                          </p:val>
                                        </p:tav>
                                        <p:tav tm="100000">
                                          <p:val>
                                            <p:strVal val="ppt_y"/>
                                          </p:val>
                                        </p:tav>
                                      </p:tavLst>
                                    </p:anim>
                                    <p:set>
                                      <p:cBhvr>
                                        <p:cTn id="196" dur="1" fill="hold">
                                          <p:stCondLst>
                                            <p:cond delay="2249"/>
                                          </p:stCondLst>
                                        </p:cTn>
                                        <p:tgtEl>
                                          <p:spTgt spid="17"/>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250"/>
                                        <p:tgtEl>
                                          <p:spTgt spid="2"/>
                                        </p:tgtEl>
                                        <p:attrNameLst>
                                          <p:attrName>ppt_x</p:attrName>
                                        </p:attrNameLst>
                                      </p:cBhvr>
                                      <p:tavLst>
                                        <p:tav tm="0">
                                          <p:val>
                                            <p:strVal val="ppt_x"/>
                                          </p:val>
                                        </p:tav>
                                        <p:tav tm="100000">
                                          <p:val>
                                            <p:strVal val="0-ppt_w/2"/>
                                          </p:val>
                                        </p:tav>
                                      </p:tavLst>
                                    </p:anim>
                                    <p:anim calcmode="lin" valueType="num">
                                      <p:cBhvr additive="base">
                                        <p:cTn id="199" dur="2250"/>
                                        <p:tgtEl>
                                          <p:spTgt spid="2"/>
                                        </p:tgtEl>
                                        <p:attrNameLst>
                                          <p:attrName>ppt_y</p:attrName>
                                        </p:attrNameLst>
                                      </p:cBhvr>
                                      <p:tavLst>
                                        <p:tav tm="0">
                                          <p:val>
                                            <p:strVal val="ppt_y"/>
                                          </p:val>
                                        </p:tav>
                                        <p:tav tm="100000">
                                          <p:val>
                                            <p:strVal val="ppt_y"/>
                                          </p:val>
                                        </p:tav>
                                      </p:tavLst>
                                    </p:anim>
                                    <p:set>
                                      <p:cBhvr>
                                        <p:cTn id="200" dur="1" fill="hold">
                                          <p:stCondLst>
                                            <p:cond delay="2249"/>
                                          </p:stCondLst>
                                        </p:cTn>
                                        <p:tgtEl>
                                          <p:spTgt spid="2"/>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250"/>
                                        <p:tgtEl>
                                          <p:spTgt spid="3"/>
                                        </p:tgtEl>
                                        <p:attrNameLst>
                                          <p:attrName>ppt_x</p:attrName>
                                        </p:attrNameLst>
                                      </p:cBhvr>
                                      <p:tavLst>
                                        <p:tav tm="0">
                                          <p:val>
                                            <p:strVal val="ppt_x"/>
                                          </p:val>
                                        </p:tav>
                                        <p:tav tm="100000">
                                          <p:val>
                                            <p:strVal val="0-ppt_w/2"/>
                                          </p:val>
                                        </p:tav>
                                      </p:tavLst>
                                    </p:anim>
                                    <p:anim calcmode="lin" valueType="num">
                                      <p:cBhvr additive="base">
                                        <p:cTn id="203" dur="2250"/>
                                        <p:tgtEl>
                                          <p:spTgt spid="3"/>
                                        </p:tgtEl>
                                        <p:attrNameLst>
                                          <p:attrName>ppt_y</p:attrName>
                                        </p:attrNameLst>
                                      </p:cBhvr>
                                      <p:tavLst>
                                        <p:tav tm="0">
                                          <p:val>
                                            <p:strVal val="ppt_y"/>
                                          </p:val>
                                        </p:tav>
                                        <p:tav tm="100000">
                                          <p:val>
                                            <p:strVal val="ppt_y"/>
                                          </p:val>
                                        </p:tav>
                                      </p:tavLst>
                                    </p:anim>
                                    <p:set>
                                      <p:cBhvr>
                                        <p:cTn id="204" dur="1" fill="hold">
                                          <p:stCondLst>
                                            <p:cond delay="2249"/>
                                          </p:stCondLst>
                                        </p:cTn>
                                        <p:tgtEl>
                                          <p:spTgt spid="3"/>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250"/>
                                        <p:tgtEl>
                                          <p:spTgt spid="4"/>
                                        </p:tgtEl>
                                        <p:attrNameLst>
                                          <p:attrName>ppt_x</p:attrName>
                                        </p:attrNameLst>
                                      </p:cBhvr>
                                      <p:tavLst>
                                        <p:tav tm="0">
                                          <p:val>
                                            <p:strVal val="ppt_x"/>
                                          </p:val>
                                        </p:tav>
                                        <p:tav tm="100000">
                                          <p:val>
                                            <p:strVal val="0-ppt_w/2"/>
                                          </p:val>
                                        </p:tav>
                                      </p:tavLst>
                                    </p:anim>
                                    <p:anim calcmode="lin" valueType="num">
                                      <p:cBhvr additive="base">
                                        <p:cTn id="207" dur="2250"/>
                                        <p:tgtEl>
                                          <p:spTgt spid="4"/>
                                        </p:tgtEl>
                                        <p:attrNameLst>
                                          <p:attrName>ppt_y</p:attrName>
                                        </p:attrNameLst>
                                      </p:cBhvr>
                                      <p:tavLst>
                                        <p:tav tm="0">
                                          <p:val>
                                            <p:strVal val="ppt_y"/>
                                          </p:val>
                                        </p:tav>
                                        <p:tav tm="100000">
                                          <p:val>
                                            <p:strVal val="ppt_y"/>
                                          </p:val>
                                        </p:tav>
                                      </p:tavLst>
                                    </p:anim>
                                    <p:set>
                                      <p:cBhvr>
                                        <p:cTn id="208" dur="1" fill="hold">
                                          <p:stCondLst>
                                            <p:cond delay="2249"/>
                                          </p:stCondLst>
                                        </p:cTn>
                                        <p:tgtEl>
                                          <p:spTgt spid="4"/>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250"/>
                                        <p:tgtEl>
                                          <p:spTgt spid="5"/>
                                        </p:tgtEl>
                                        <p:attrNameLst>
                                          <p:attrName>ppt_x</p:attrName>
                                        </p:attrNameLst>
                                      </p:cBhvr>
                                      <p:tavLst>
                                        <p:tav tm="0">
                                          <p:val>
                                            <p:strVal val="ppt_x"/>
                                          </p:val>
                                        </p:tav>
                                        <p:tav tm="100000">
                                          <p:val>
                                            <p:strVal val="0-ppt_w/2"/>
                                          </p:val>
                                        </p:tav>
                                      </p:tavLst>
                                    </p:anim>
                                    <p:anim calcmode="lin" valueType="num">
                                      <p:cBhvr additive="base">
                                        <p:cTn id="211" dur="2250"/>
                                        <p:tgtEl>
                                          <p:spTgt spid="5"/>
                                        </p:tgtEl>
                                        <p:attrNameLst>
                                          <p:attrName>ppt_y</p:attrName>
                                        </p:attrNameLst>
                                      </p:cBhvr>
                                      <p:tavLst>
                                        <p:tav tm="0">
                                          <p:val>
                                            <p:strVal val="ppt_y"/>
                                          </p:val>
                                        </p:tav>
                                        <p:tav tm="100000">
                                          <p:val>
                                            <p:strVal val="ppt_y"/>
                                          </p:val>
                                        </p:tav>
                                      </p:tavLst>
                                    </p:anim>
                                    <p:set>
                                      <p:cBhvr>
                                        <p:cTn id="212" dur="1" fill="hold">
                                          <p:stCondLst>
                                            <p:cond delay="2249"/>
                                          </p:stCondLst>
                                        </p:cTn>
                                        <p:tgtEl>
                                          <p:spTgt spid="5"/>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2250"/>
                                        <p:tgtEl>
                                          <p:spTgt spid="7"/>
                                        </p:tgtEl>
                                        <p:attrNameLst>
                                          <p:attrName>ppt_x</p:attrName>
                                        </p:attrNameLst>
                                      </p:cBhvr>
                                      <p:tavLst>
                                        <p:tav tm="0">
                                          <p:val>
                                            <p:strVal val="ppt_x"/>
                                          </p:val>
                                        </p:tav>
                                        <p:tav tm="100000">
                                          <p:val>
                                            <p:strVal val="0-ppt_w/2"/>
                                          </p:val>
                                        </p:tav>
                                      </p:tavLst>
                                    </p:anim>
                                    <p:anim calcmode="lin" valueType="num">
                                      <p:cBhvr additive="base">
                                        <p:cTn id="215" dur="2250"/>
                                        <p:tgtEl>
                                          <p:spTgt spid="7"/>
                                        </p:tgtEl>
                                        <p:attrNameLst>
                                          <p:attrName>ppt_y</p:attrName>
                                        </p:attrNameLst>
                                      </p:cBhvr>
                                      <p:tavLst>
                                        <p:tav tm="0">
                                          <p:val>
                                            <p:strVal val="ppt_y"/>
                                          </p:val>
                                        </p:tav>
                                        <p:tav tm="100000">
                                          <p:val>
                                            <p:strVal val="ppt_y"/>
                                          </p:val>
                                        </p:tav>
                                      </p:tavLst>
                                    </p:anim>
                                    <p:set>
                                      <p:cBhvr>
                                        <p:cTn id="216" dur="1" fill="hold">
                                          <p:stCondLst>
                                            <p:cond delay="2249"/>
                                          </p:stCondLst>
                                        </p:cTn>
                                        <p:tgtEl>
                                          <p:spTgt spid="7"/>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250"/>
                                        <p:tgtEl>
                                          <p:spTgt spid="6"/>
                                        </p:tgtEl>
                                        <p:attrNameLst>
                                          <p:attrName>ppt_x</p:attrName>
                                        </p:attrNameLst>
                                      </p:cBhvr>
                                      <p:tavLst>
                                        <p:tav tm="0">
                                          <p:val>
                                            <p:strVal val="ppt_x"/>
                                          </p:val>
                                        </p:tav>
                                        <p:tav tm="100000">
                                          <p:val>
                                            <p:strVal val="0-ppt_w/2"/>
                                          </p:val>
                                        </p:tav>
                                      </p:tavLst>
                                    </p:anim>
                                    <p:anim calcmode="lin" valueType="num">
                                      <p:cBhvr additive="base">
                                        <p:cTn id="219" dur="2250"/>
                                        <p:tgtEl>
                                          <p:spTgt spid="6"/>
                                        </p:tgtEl>
                                        <p:attrNameLst>
                                          <p:attrName>ppt_y</p:attrName>
                                        </p:attrNameLst>
                                      </p:cBhvr>
                                      <p:tavLst>
                                        <p:tav tm="0">
                                          <p:val>
                                            <p:strVal val="ppt_y"/>
                                          </p:val>
                                        </p:tav>
                                        <p:tav tm="100000">
                                          <p:val>
                                            <p:strVal val="ppt_y"/>
                                          </p:val>
                                        </p:tav>
                                      </p:tavLst>
                                    </p:anim>
                                    <p:set>
                                      <p:cBhvr>
                                        <p:cTn id="220" dur="1" fill="hold">
                                          <p:stCondLst>
                                            <p:cond delay="2249"/>
                                          </p:stCondLst>
                                        </p:cTn>
                                        <p:tgtEl>
                                          <p:spTgt spid="6"/>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2250"/>
                                        <p:tgtEl>
                                          <p:spTgt spid="8"/>
                                        </p:tgtEl>
                                        <p:attrNameLst>
                                          <p:attrName>ppt_x</p:attrName>
                                        </p:attrNameLst>
                                      </p:cBhvr>
                                      <p:tavLst>
                                        <p:tav tm="0">
                                          <p:val>
                                            <p:strVal val="ppt_x"/>
                                          </p:val>
                                        </p:tav>
                                        <p:tav tm="100000">
                                          <p:val>
                                            <p:strVal val="0-ppt_w/2"/>
                                          </p:val>
                                        </p:tav>
                                      </p:tavLst>
                                    </p:anim>
                                    <p:anim calcmode="lin" valueType="num">
                                      <p:cBhvr additive="base">
                                        <p:cTn id="223" dur="2250"/>
                                        <p:tgtEl>
                                          <p:spTgt spid="8"/>
                                        </p:tgtEl>
                                        <p:attrNameLst>
                                          <p:attrName>ppt_y</p:attrName>
                                        </p:attrNameLst>
                                      </p:cBhvr>
                                      <p:tavLst>
                                        <p:tav tm="0">
                                          <p:val>
                                            <p:strVal val="ppt_y"/>
                                          </p:val>
                                        </p:tav>
                                        <p:tav tm="100000">
                                          <p:val>
                                            <p:strVal val="ppt_y"/>
                                          </p:val>
                                        </p:tav>
                                      </p:tavLst>
                                    </p:anim>
                                    <p:set>
                                      <p:cBhvr>
                                        <p:cTn id="224" dur="1" fill="hold">
                                          <p:stCondLst>
                                            <p:cond delay="2249"/>
                                          </p:stCondLst>
                                        </p:cTn>
                                        <p:tgtEl>
                                          <p:spTgt spid="8"/>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250"/>
                                        <p:tgtEl>
                                          <p:spTgt spid="10"/>
                                        </p:tgtEl>
                                        <p:attrNameLst>
                                          <p:attrName>ppt_x</p:attrName>
                                        </p:attrNameLst>
                                      </p:cBhvr>
                                      <p:tavLst>
                                        <p:tav tm="0">
                                          <p:val>
                                            <p:strVal val="ppt_x"/>
                                          </p:val>
                                        </p:tav>
                                        <p:tav tm="100000">
                                          <p:val>
                                            <p:strVal val="0-ppt_w/2"/>
                                          </p:val>
                                        </p:tav>
                                      </p:tavLst>
                                    </p:anim>
                                    <p:anim calcmode="lin" valueType="num">
                                      <p:cBhvr additive="base">
                                        <p:cTn id="227" dur="2250"/>
                                        <p:tgtEl>
                                          <p:spTgt spid="10"/>
                                        </p:tgtEl>
                                        <p:attrNameLst>
                                          <p:attrName>ppt_y</p:attrName>
                                        </p:attrNameLst>
                                      </p:cBhvr>
                                      <p:tavLst>
                                        <p:tav tm="0">
                                          <p:val>
                                            <p:strVal val="ppt_y"/>
                                          </p:val>
                                        </p:tav>
                                        <p:tav tm="100000">
                                          <p:val>
                                            <p:strVal val="ppt_y"/>
                                          </p:val>
                                        </p:tav>
                                      </p:tavLst>
                                    </p:anim>
                                    <p:set>
                                      <p:cBhvr>
                                        <p:cTn id="228" dur="1" fill="hold">
                                          <p:stCondLst>
                                            <p:cond delay="2249"/>
                                          </p:stCondLst>
                                        </p:cTn>
                                        <p:tgtEl>
                                          <p:spTgt spid="10"/>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250"/>
                                        <p:tgtEl>
                                          <p:spTgt spid="9"/>
                                        </p:tgtEl>
                                        <p:attrNameLst>
                                          <p:attrName>ppt_x</p:attrName>
                                        </p:attrNameLst>
                                      </p:cBhvr>
                                      <p:tavLst>
                                        <p:tav tm="0">
                                          <p:val>
                                            <p:strVal val="ppt_x"/>
                                          </p:val>
                                        </p:tav>
                                        <p:tav tm="100000">
                                          <p:val>
                                            <p:strVal val="0-ppt_w/2"/>
                                          </p:val>
                                        </p:tav>
                                      </p:tavLst>
                                    </p:anim>
                                    <p:anim calcmode="lin" valueType="num">
                                      <p:cBhvr additive="base">
                                        <p:cTn id="231" dur="2250"/>
                                        <p:tgtEl>
                                          <p:spTgt spid="9"/>
                                        </p:tgtEl>
                                        <p:attrNameLst>
                                          <p:attrName>ppt_y</p:attrName>
                                        </p:attrNameLst>
                                      </p:cBhvr>
                                      <p:tavLst>
                                        <p:tav tm="0">
                                          <p:val>
                                            <p:strVal val="ppt_y"/>
                                          </p:val>
                                        </p:tav>
                                        <p:tav tm="100000">
                                          <p:val>
                                            <p:strVal val="ppt_y"/>
                                          </p:val>
                                        </p:tav>
                                      </p:tavLst>
                                    </p:anim>
                                    <p:set>
                                      <p:cBhvr>
                                        <p:cTn id="232" dur="1" fill="hold">
                                          <p:stCondLst>
                                            <p:cond delay="2249"/>
                                          </p:stCondLst>
                                        </p:cTn>
                                        <p:tgtEl>
                                          <p:spTgt spid="9"/>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250"/>
                                        <p:tgtEl>
                                          <p:spTgt spid="11"/>
                                        </p:tgtEl>
                                        <p:attrNameLst>
                                          <p:attrName>ppt_x</p:attrName>
                                        </p:attrNameLst>
                                      </p:cBhvr>
                                      <p:tavLst>
                                        <p:tav tm="0">
                                          <p:val>
                                            <p:strVal val="ppt_x"/>
                                          </p:val>
                                        </p:tav>
                                        <p:tav tm="100000">
                                          <p:val>
                                            <p:strVal val="0-ppt_w/2"/>
                                          </p:val>
                                        </p:tav>
                                      </p:tavLst>
                                    </p:anim>
                                    <p:anim calcmode="lin" valueType="num">
                                      <p:cBhvr additive="base">
                                        <p:cTn id="235" dur="2250"/>
                                        <p:tgtEl>
                                          <p:spTgt spid="11"/>
                                        </p:tgtEl>
                                        <p:attrNameLst>
                                          <p:attrName>ppt_y</p:attrName>
                                        </p:attrNameLst>
                                      </p:cBhvr>
                                      <p:tavLst>
                                        <p:tav tm="0">
                                          <p:val>
                                            <p:strVal val="ppt_y"/>
                                          </p:val>
                                        </p:tav>
                                        <p:tav tm="100000">
                                          <p:val>
                                            <p:strVal val="ppt_y"/>
                                          </p:val>
                                        </p:tav>
                                      </p:tavLst>
                                    </p:anim>
                                    <p:set>
                                      <p:cBhvr>
                                        <p:cTn id="236" dur="1" fill="hold">
                                          <p:stCondLst>
                                            <p:cond delay="2249"/>
                                          </p:stCondLst>
                                        </p:cTn>
                                        <p:tgtEl>
                                          <p:spTgt spid="11"/>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250"/>
                                        <p:tgtEl>
                                          <p:spTgt spid="12"/>
                                        </p:tgtEl>
                                        <p:attrNameLst>
                                          <p:attrName>ppt_x</p:attrName>
                                        </p:attrNameLst>
                                      </p:cBhvr>
                                      <p:tavLst>
                                        <p:tav tm="0">
                                          <p:val>
                                            <p:strVal val="ppt_x"/>
                                          </p:val>
                                        </p:tav>
                                        <p:tav tm="100000">
                                          <p:val>
                                            <p:strVal val="0-ppt_w/2"/>
                                          </p:val>
                                        </p:tav>
                                      </p:tavLst>
                                    </p:anim>
                                    <p:anim calcmode="lin" valueType="num">
                                      <p:cBhvr additive="base">
                                        <p:cTn id="239" dur="2250"/>
                                        <p:tgtEl>
                                          <p:spTgt spid="12"/>
                                        </p:tgtEl>
                                        <p:attrNameLst>
                                          <p:attrName>ppt_y</p:attrName>
                                        </p:attrNameLst>
                                      </p:cBhvr>
                                      <p:tavLst>
                                        <p:tav tm="0">
                                          <p:val>
                                            <p:strVal val="ppt_y"/>
                                          </p:val>
                                        </p:tav>
                                        <p:tav tm="100000">
                                          <p:val>
                                            <p:strVal val="ppt_y"/>
                                          </p:val>
                                        </p:tav>
                                      </p:tavLst>
                                    </p:anim>
                                    <p:set>
                                      <p:cBhvr>
                                        <p:cTn id="240" dur="1" fill="hold">
                                          <p:stCondLst>
                                            <p:cond delay="224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250"/>
                                        <p:tgtEl>
                                          <p:spTgt spid="13"/>
                                        </p:tgtEl>
                                        <p:attrNameLst>
                                          <p:attrName>ppt_x</p:attrName>
                                        </p:attrNameLst>
                                      </p:cBhvr>
                                      <p:tavLst>
                                        <p:tav tm="0">
                                          <p:val>
                                            <p:strVal val="ppt_x"/>
                                          </p:val>
                                        </p:tav>
                                        <p:tav tm="100000">
                                          <p:val>
                                            <p:strVal val="0-ppt_w/2"/>
                                          </p:val>
                                        </p:tav>
                                      </p:tavLst>
                                    </p:anim>
                                    <p:anim calcmode="lin" valueType="num">
                                      <p:cBhvr additive="base">
                                        <p:cTn id="243" dur="2250"/>
                                        <p:tgtEl>
                                          <p:spTgt spid="13"/>
                                        </p:tgtEl>
                                        <p:attrNameLst>
                                          <p:attrName>ppt_y</p:attrName>
                                        </p:attrNameLst>
                                      </p:cBhvr>
                                      <p:tavLst>
                                        <p:tav tm="0">
                                          <p:val>
                                            <p:strVal val="ppt_y"/>
                                          </p:val>
                                        </p:tav>
                                        <p:tav tm="100000">
                                          <p:val>
                                            <p:strVal val="ppt_y"/>
                                          </p:val>
                                        </p:tav>
                                      </p:tavLst>
                                    </p:anim>
                                    <p:set>
                                      <p:cBhvr>
                                        <p:cTn id="244" dur="1" fill="hold">
                                          <p:stCondLst>
                                            <p:cond delay="2249"/>
                                          </p:stCondLst>
                                        </p:cTn>
                                        <p:tgtEl>
                                          <p:spTgt spid="13"/>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250"/>
                                        <p:tgtEl>
                                          <p:spTgt spid="14"/>
                                        </p:tgtEl>
                                        <p:attrNameLst>
                                          <p:attrName>ppt_x</p:attrName>
                                        </p:attrNameLst>
                                      </p:cBhvr>
                                      <p:tavLst>
                                        <p:tav tm="0">
                                          <p:val>
                                            <p:strVal val="ppt_x"/>
                                          </p:val>
                                        </p:tav>
                                        <p:tav tm="100000">
                                          <p:val>
                                            <p:strVal val="0-ppt_w/2"/>
                                          </p:val>
                                        </p:tav>
                                      </p:tavLst>
                                    </p:anim>
                                    <p:anim calcmode="lin" valueType="num">
                                      <p:cBhvr additive="base">
                                        <p:cTn id="247" dur="2250"/>
                                        <p:tgtEl>
                                          <p:spTgt spid="14"/>
                                        </p:tgtEl>
                                        <p:attrNameLst>
                                          <p:attrName>ppt_y</p:attrName>
                                        </p:attrNameLst>
                                      </p:cBhvr>
                                      <p:tavLst>
                                        <p:tav tm="0">
                                          <p:val>
                                            <p:strVal val="ppt_y"/>
                                          </p:val>
                                        </p:tav>
                                        <p:tav tm="100000">
                                          <p:val>
                                            <p:strVal val="ppt_y"/>
                                          </p:val>
                                        </p:tav>
                                      </p:tavLst>
                                    </p:anim>
                                    <p:set>
                                      <p:cBhvr>
                                        <p:cTn id="248" dur="1" fill="hold">
                                          <p:stCondLst>
                                            <p:cond delay="2249"/>
                                          </p:stCondLst>
                                        </p:cTn>
                                        <p:tgtEl>
                                          <p:spTgt spid="14"/>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250"/>
                                        <p:tgtEl>
                                          <p:spTgt spid="15"/>
                                        </p:tgtEl>
                                        <p:attrNameLst>
                                          <p:attrName>ppt_x</p:attrName>
                                        </p:attrNameLst>
                                      </p:cBhvr>
                                      <p:tavLst>
                                        <p:tav tm="0">
                                          <p:val>
                                            <p:strVal val="ppt_x"/>
                                          </p:val>
                                        </p:tav>
                                        <p:tav tm="100000">
                                          <p:val>
                                            <p:strVal val="0-ppt_w/2"/>
                                          </p:val>
                                        </p:tav>
                                      </p:tavLst>
                                    </p:anim>
                                    <p:anim calcmode="lin" valueType="num">
                                      <p:cBhvr additive="base">
                                        <p:cTn id="251" dur="2250"/>
                                        <p:tgtEl>
                                          <p:spTgt spid="15"/>
                                        </p:tgtEl>
                                        <p:attrNameLst>
                                          <p:attrName>ppt_y</p:attrName>
                                        </p:attrNameLst>
                                      </p:cBhvr>
                                      <p:tavLst>
                                        <p:tav tm="0">
                                          <p:val>
                                            <p:strVal val="ppt_y"/>
                                          </p:val>
                                        </p:tav>
                                        <p:tav tm="100000">
                                          <p:val>
                                            <p:strVal val="ppt_y"/>
                                          </p:val>
                                        </p:tav>
                                      </p:tavLst>
                                    </p:anim>
                                    <p:set>
                                      <p:cBhvr>
                                        <p:cTn id="252" dur="1" fill="hold">
                                          <p:stCondLst>
                                            <p:cond delay="2249"/>
                                          </p:stCondLst>
                                        </p:cTn>
                                        <p:tgtEl>
                                          <p:spTgt spid="15"/>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250"/>
                                        <p:tgtEl>
                                          <p:spTgt spid="16"/>
                                        </p:tgtEl>
                                        <p:attrNameLst>
                                          <p:attrName>ppt_x</p:attrName>
                                        </p:attrNameLst>
                                      </p:cBhvr>
                                      <p:tavLst>
                                        <p:tav tm="0">
                                          <p:val>
                                            <p:strVal val="ppt_x"/>
                                          </p:val>
                                        </p:tav>
                                        <p:tav tm="100000">
                                          <p:val>
                                            <p:strVal val="0-ppt_w/2"/>
                                          </p:val>
                                        </p:tav>
                                      </p:tavLst>
                                    </p:anim>
                                    <p:anim calcmode="lin" valueType="num">
                                      <p:cBhvr additive="base">
                                        <p:cTn id="255" dur="2250"/>
                                        <p:tgtEl>
                                          <p:spTgt spid="16"/>
                                        </p:tgtEl>
                                        <p:attrNameLst>
                                          <p:attrName>ppt_y</p:attrName>
                                        </p:attrNameLst>
                                      </p:cBhvr>
                                      <p:tavLst>
                                        <p:tav tm="0">
                                          <p:val>
                                            <p:strVal val="ppt_y"/>
                                          </p:val>
                                        </p:tav>
                                        <p:tav tm="100000">
                                          <p:val>
                                            <p:strVal val="ppt_y"/>
                                          </p:val>
                                        </p:tav>
                                      </p:tavLst>
                                    </p:anim>
                                    <p:set>
                                      <p:cBhvr>
                                        <p:cTn id="256" dur="1" fill="hold">
                                          <p:stCondLst>
                                            <p:cond delay="2249"/>
                                          </p:stCondLst>
                                        </p:cTn>
                                        <p:tgtEl>
                                          <p:spTgt spid="16"/>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2250"/>
                                        <p:tgtEl>
                                          <p:spTgt spid="19"/>
                                        </p:tgtEl>
                                        <p:attrNameLst>
                                          <p:attrName>ppt_x</p:attrName>
                                        </p:attrNameLst>
                                      </p:cBhvr>
                                      <p:tavLst>
                                        <p:tav tm="0">
                                          <p:val>
                                            <p:strVal val="ppt_x"/>
                                          </p:val>
                                        </p:tav>
                                        <p:tav tm="100000">
                                          <p:val>
                                            <p:strVal val="1+ppt_w/2"/>
                                          </p:val>
                                        </p:tav>
                                      </p:tavLst>
                                    </p:anim>
                                    <p:anim calcmode="lin" valueType="num">
                                      <p:cBhvr additive="base">
                                        <p:cTn id="259" dur="2250"/>
                                        <p:tgtEl>
                                          <p:spTgt spid="19"/>
                                        </p:tgtEl>
                                        <p:attrNameLst>
                                          <p:attrName>ppt_y</p:attrName>
                                        </p:attrNameLst>
                                      </p:cBhvr>
                                      <p:tavLst>
                                        <p:tav tm="0">
                                          <p:val>
                                            <p:strVal val="ppt_y"/>
                                          </p:val>
                                        </p:tav>
                                        <p:tav tm="100000">
                                          <p:val>
                                            <p:strVal val="ppt_y"/>
                                          </p:val>
                                        </p:tav>
                                      </p:tavLst>
                                    </p:anim>
                                    <p:set>
                                      <p:cBhvr>
                                        <p:cTn id="260" dur="1" fill="hold">
                                          <p:stCondLst>
                                            <p:cond delay="2249"/>
                                          </p:stCondLst>
                                        </p:cTn>
                                        <p:tgtEl>
                                          <p:spTgt spid="19"/>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2250"/>
                                        <p:tgtEl>
                                          <p:spTgt spid="20"/>
                                        </p:tgtEl>
                                        <p:attrNameLst>
                                          <p:attrName>ppt_x</p:attrName>
                                        </p:attrNameLst>
                                      </p:cBhvr>
                                      <p:tavLst>
                                        <p:tav tm="0">
                                          <p:val>
                                            <p:strVal val="ppt_x"/>
                                          </p:val>
                                        </p:tav>
                                        <p:tav tm="100000">
                                          <p:val>
                                            <p:strVal val="1+ppt_w/2"/>
                                          </p:val>
                                        </p:tav>
                                      </p:tavLst>
                                    </p:anim>
                                    <p:anim calcmode="lin" valueType="num">
                                      <p:cBhvr additive="base">
                                        <p:cTn id="263" dur="2250"/>
                                        <p:tgtEl>
                                          <p:spTgt spid="20"/>
                                        </p:tgtEl>
                                        <p:attrNameLst>
                                          <p:attrName>ppt_y</p:attrName>
                                        </p:attrNameLst>
                                      </p:cBhvr>
                                      <p:tavLst>
                                        <p:tav tm="0">
                                          <p:val>
                                            <p:strVal val="ppt_y"/>
                                          </p:val>
                                        </p:tav>
                                        <p:tav tm="100000">
                                          <p:val>
                                            <p:strVal val="ppt_y"/>
                                          </p:val>
                                        </p:tav>
                                      </p:tavLst>
                                    </p:anim>
                                    <p:set>
                                      <p:cBhvr>
                                        <p:cTn id="264" dur="1" fill="hold">
                                          <p:stCondLst>
                                            <p:cond delay="2249"/>
                                          </p:stCondLst>
                                        </p:cTn>
                                        <p:tgtEl>
                                          <p:spTgt spid="20"/>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250"/>
                                        <p:tgtEl>
                                          <p:spTgt spid="21"/>
                                        </p:tgtEl>
                                        <p:attrNameLst>
                                          <p:attrName>ppt_x</p:attrName>
                                        </p:attrNameLst>
                                      </p:cBhvr>
                                      <p:tavLst>
                                        <p:tav tm="0">
                                          <p:val>
                                            <p:strVal val="ppt_x"/>
                                          </p:val>
                                        </p:tav>
                                        <p:tav tm="100000">
                                          <p:val>
                                            <p:strVal val="1+ppt_w/2"/>
                                          </p:val>
                                        </p:tav>
                                      </p:tavLst>
                                    </p:anim>
                                    <p:anim calcmode="lin" valueType="num">
                                      <p:cBhvr additive="base">
                                        <p:cTn id="267" dur="2250"/>
                                        <p:tgtEl>
                                          <p:spTgt spid="21"/>
                                        </p:tgtEl>
                                        <p:attrNameLst>
                                          <p:attrName>ppt_y</p:attrName>
                                        </p:attrNameLst>
                                      </p:cBhvr>
                                      <p:tavLst>
                                        <p:tav tm="0">
                                          <p:val>
                                            <p:strVal val="ppt_y"/>
                                          </p:val>
                                        </p:tav>
                                        <p:tav tm="100000">
                                          <p:val>
                                            <p:strVal val="ppt_y"/>
                                          </p:val>
                                        </p:tav>
                                      </p:tavLst>
                                    </p:anim>
                                    <p:set>
                                      <p:cBhvr>
                                        <p:cTn id="268" dur="1" fill="hold">
                                          <p:stCondLst>
                                            <p:cond delay="2249"/>
                                          </p:stCondLst>
                                        </p:cTn>
                                        <p:tgtEl>
                                          <p:spTgt spid="21"/>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2250"/>
                                        <p:tgtEl>
                                          <p:spTgt spid="22"/>
                                        </p:tgtEl>
                                        <p:attrNameLst>
                                          <p:attrName>ppt_x</p:attrName>
                                        </p:attrNameLst>
                                      </p:cBhvr>
                                      <p:tavLst>
                                        <p:tav tm="0">
                                          <p:val>
                                            <p:strVal val="ppt_x"/>
                                          </p:val>
                                        </p:tav>
                                        <p:tav tm="100000">
                                          <p:val>
                                            <p:strVal val="1+ppt_w/2"/>
                                          </p:val>
                                        </p:tav>
                                      </p:tavLst>
                                    </p:anim>
                                    <p:anim calcmode="lin" valueType="num">
                                      <p:cBhvr additive="base">
                                        <p:cTn id="271" dur="2250"/>
                                        <p:tgtEl>
                                          <p:spTgt spid="22"/>
                                        </p:tgtEl>
                                        <p:attrNameLst>
                                          <p:attrName>ppt_y</p:attrName>
                                        </p:attrNameLst>
                                      </p:cBhvr>
                                      <p:tavLst>
                                        <p:tav tm="0">
                                          <p:val>
                                            <p:strVal val="ppt_y"/>
                                          </p:val>
                                        </p:tav>
                                        <p:tav tm="100000">
                                          <p:val>
                                            <p:strVal val="ppt_y"/>
                                          </p:val>
                                        </p:tav>
                                      </p:tavLst>
                                    </p:anim>
                                    <p:set>
                                      <p:cBhvr>
                                        <p:cTn id="272" dur="1" fill="hold">
                                          <p:stCondLst>
                                            <p:cond delay="2249"/>
                                          </p:stCondLst>
                                        </p:cTn>
                                        <p:tgtEl>
                                          <p:spTgt spid="22"/>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250"/>
                                        <p:tgtEl>
                                          <p:spTgt spid="23"/>
                                        </p:tgtEl>
                                        <p:attrNameLst>
                                          <p:attrName>ppt_x</p:attrName>
                                        </p:attrNameLst>
                                      </p:cBhvr>
                                      <p:tavLst>
                                        <p:tav tm="0">
                                          <p:val>
                                            <p:strVal val="ppt_x"/>
                                          </p:val>
                                        </p:tav>
                                        <p:tav tm="100000">
                                          <p:val>
                                            <p:strVal val="1+ppt_w/2"/>
                                          </p:val>
                                        </p:tav>
                                      </p:tavLst>
                                    </p:anim>
                                    <p:anim calcmode="lin" valueType="num">
                                      <p:cBhvr additive="base">
                                        <p:cTn id="275" dur="2250"/>
                                        <p:tgtEl>
                                          <p:spTgt spid="23"/>
                                        </p:tgtEl>
                                        <p:attrNameLst>
                                          <p:attrName>ppt_y</p:attrName>
                                        </p:attrNameLst>
                                      </p:cBhvr>
                                      <p:tavLst>
                                        <p:tav tm="0">
                                          <p:val>
                                            <p:strVal val="ppt_y"/>
                                          </p:val>
                                        </p:tav>
                                        <p:tav tm="100000">
                                          <p:val>
                                            <p:strVal val="ppt_y"/>
                                          </p:val>
                                        </p:tav>
                                      </p:tavLst>
                                    </p:anim>
                                    <p:set>
                                      <p:cBhvr>
                                        <p:cTn id="276" dur="1" fill="hold">
                                          <p:stCondLst>
                                            <p:cond delay="2249"/>
                                          </p:stCondLst>
                                        </p:cTn>
                                        <p:tgtEl>
                                          <p:spTgt spid="23"/>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2250"/>
                                        <p:tgtEl>
                                          <p:spTgt spid="24"/>
                                        </p:tgtEl>
                                        <p:attrNameLst>
                                          <p:attrName>ppt_x</p:attrName>
                                        </p:attrNameLst>
                                      </p:cBhvr>
                                      <p:tavLst>
                                        <p:tav tm="0">
                                          <p:val>
                                            <p:strVal val="ppt_x"/>
                                          </p:val>
                                        </p:tav>
                                        <p:tav tm="100000">
                                          <p:val>
                                            <p:strVal val="1+ppt_w/2"/>
                                          </p:val>
                                        </p:tav>
                                      </p:tavLst>
                                    </p:anim>
                                    <p:anim calcmode="lin" valueType="num">
                                      <p:cBhvr additive="base">
                                        <p:cTn id="279" dur="2250"/>
                                        <p:tgtEl>
                                          <p:spTgt spid="24"/>
                                        </p:tgtEl>
                                        <p:attrNameLst>
                                          <p:attrName>ppt_y</p:attrName>
                                        </p:attrNameLst>
                                      </p:cBhvr>
                                      <p:tavLst>
                                        <p:tav tm="0">
                                          <p:val>
                                            <p:strVal val="ppt_y"/>
                                          </p:val>
                                        </p:tav>
                                        <p:tav tm="100000">
                                          <p:val>
                                            <p:strVal val="ppt_y"/>
                                          </p:val>
                                        </p:tav>
                                      </p:tavLst>
                                    </p:anim>
                                    <p:set>
                                      <p:cBhvr>
                                        <p:cTn id="280" dur="1" fill="hold">
                                          <p:stCondLst>
                                            <p:cond delay="2249"/>
                                          </p:stCondLst>
                                        </p:cTn>
                                        <p:tgtEl>
                                          <p:spTgt spid="24"/>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250"/>
                                        <p:tgtEl>
                                          <p:spTgt spid="25"/>
                                        </p:tgtEl>
                                        <p:attrNameLst>
                                          <p:attrName>ppt_x</p:attrName>
                                        </p:attrNameLst>
                                      </p:cBhvr>
                                      <p:tavLst>
                                        <p:tav tm="0">
                                          <p:val>
                                            <p:strVal val="ppt_x"/>
                                          </p:val>
                                        </p:tav>
                                        <p:tav tm="100000">
                                          <p:val>
                                            <p:strVal val="1+ppt_w/2"/>
                                          </p:val>
                                        </p:tav>
                                      </p:tavLst>
                                    </p:anim>
                                    <p:anim calcmode="lin" valueType="num">
                                      <p:cBhvr additive="base">
                                        <p:cTn id="283" dur="2250"/>
                                        <p:tgtEl>
                                          <p:spTgt spid="25"/>
                                        </p:tgtEl>
                                        <p:attrNameLst>
                                          <p:attrName>ppt_y</p:attrName>
                                        </p:attrNameLst>
                                      </p:cBhvr>
                                      <p:tavLst>
                                        <p:tav tm="0">
                                          <p:val>
                                            <p:strVal val="ppt_y"/>
                                          </p:val>
                                        </p:tav>
                                        <p:tav tm="100000">
                                          <p:val>
                                            <p:strVal val="ppt_y"/>
                                          </p:val>
                                        </p:tav>
                                      </p:tavLst>
                                    </p:anim>
                                    <p:set>
                                      <p:cBhvr>
                                        <p:cTn id="284" dur="1" fill="hold">
                                          <p:stCondLst>
                                            <p:cond delay="2249"/>
                                          </p:stCondLst>
                                        </p:cTn>
                                        <p:tgtEl>
                                          <p:spTgt spid="25"/>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2250"/>
                                        <p:tgtEl>
                                          <p:spTgt spid="26"/>
                                        </p:tgtEl>
                                        <p:attrNameLst>
                                          <p:attrName>ppt_x</p:attrName>
                                        </p:attrNameLst>
                                      </p:cBhvr>
                                      <p:tavLst>
                                        <p:tav tm="0">
                                          <p:val>
                                            <p:strVal val="ppt_x"/>
                                          </p:val>
                                        </p:tav>
                                        <p:tav tm="100000">
                                          <p:val>
                                            <p:strVal val="1+ppt_w/2"/>
                                          </p:val>
                                        </p:tav>
                                      </p:tavLst>
                                    </p:anim>
                                    <p:anim calcmode="lin" valueType="num">
                                      <p:cBhvr additive="base">
                                        <p:cTn id="287" dur="2250"/>
                                        <p:tgtEl>
                                          <p:spTgt spid="26"/>
                                        </p:tgtEl>
                                        <p:attrNameLst>
                                          <p:attrName>ppt_y</p:attrName>
                                        </p:attrNameLst>
                                      </p:cBhvr>
                                      <p:tavLst>
                                        <p:tav tm="0">
                                          <p:val>
                                            <p:strVal val="ppt_y"/>
                                          </p:val>
                                        </p:tav>
                                        <p:tav tm="100000">
                                          <p:val>
                                            <p:strVal val="ppt_y"/>
                                          </p:val>
                                        </p:tav>
                                      </p:tavLst>
                                    </p:anim>
                                    <p:set>
                                      <p:cBhvr>
                                        <p:cTn id="288" dur="1" fill="hold">
                                          <p:stCondLst>
                                            <p:cond delay="2249"/>
                                          </p:stCondLst>
                                        </p:cTn>
                                        <p:tgtEl>
                                          <p:spTgt spid="26"/>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250"/>
                                        <p:tgtEl>
                                          <p:spTgt spid="27"/>
                                        </p:tgtEl>
                                        <p:attrNameLst>
                                          <p:attrName>ppt_x</p:attrName>
                                        </p:attrNameLst>
                                      </p:cBhvr>
                                      <p:tavLst>
                                        <p:tav tm="0">
                                          <p:val>
                                            <p:strVal val="ppt_x"/>
                                          </p:val>
                                        </p:tav>
                                        <p:tav tm="100000">
                                          <p:val>
                                            <p:strVal val="1+ppt_w/2"/>
                                          </p:val>
                                        </p:tav>
                                      </p:tavLst>
                                    </p:anim>
                                    <p:anim calcmode="lin" valueType="num">
                                      <p:cBhvr additive="base">
                                        <p:cTn id="291" dur="2250"/>
                                        <p:tgtEl>
                                          <p:spTgt spid="27"/>
                                        </p:tgtEl>
                                        <p:attrNameLst>
                                          <p:attrName>ppt_y</p:attrName>
                                        </p:attrNameLst>
                                      </p:cBhvr>
                                      <p:tavLst>
                                        <p:tav tm="0">
                                          <p:val>
                                            <p:strVal val="ppt_y"/>
                                          </p:val>
                                        </p:tav>
                                        <p:tav tm="100000">
                                          <p:val>
                                            <p:strVal val="ppt_y"/>
                                          </p:val>
                                        </p:tav>
                                      </p:tavLst>
                                    </p:anim>
                                    <p:set>
                                      <p:cBhvr>
                                        <p:cTn id="292" dur="1" fill="hold">
                                          <p:stCondLst>
                                            <p:cond delay="2249"/>
                                          </p:stCondLst>
                                        </p:cTn>
                                        <p:tgtEl>
                                          <p:spTgt spid="27"/>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2250"/>
                                        <p:tgtEl>
                                          <p:spTgt spid="28"/>
                                        </p:tgtEl>
                                        <p:attrNameLst>
                                          <p:attrName>ppt_x</p:attrName>
                                        </p:attrNameLst>
                                      </p:cBhvr>
                                      <p:tavLst>
                                        <p:tav tm="0">
                                          <p:val>
                                            <p:strVal val="ppt_x"/>
                                          </p:val>
                                        </p:tav>
                                        <p:tav tm="100000">
                                          <p:val>
                                            <p:strVal val="1+ppt_w/2"/>
                                          </p:val>
                                        </p:tav>
                                      </p:tavLst>
                                    </p:anim>
                                    <p:anim calcmode="lin" valueType="num">
                                      <p:cBhvr additive="base">
                                        <p:cTn id="295" dur="2250"/>
                                        <p:tgtEl>
                                          <p:spTgt spid="28"/>
                                        </p:tgtEl>
                                        <p:attrNameLst>
                                          <p:attrName>ppt_y</p:attrName>
                                        </p:attrNameLst>
                                      </p:cBhvr>
                                      <p:tavLst>
                                        <p:tav tm="0">
                                          <p:val>
                                            <p:strVal val="ppt_y"/>
                                          </p:val>
                                        </p:tav>
                                        <p:tav tm="100000">
                                          <p:val>
                                            <p:strVal val="ppt_y"/>
                                          </p:val>
                                        </p:tav>
                                      </p:tavLst>
                                    </p:anim>
                                    <p:set>
                                      <p:cBhvr>
                                        <p:cTn id="296" dur="1" fill="hold">
                                          <p:stCondLst>
                                            <p:cond delay="2249"/>
                                          </p:stCondLst>
                                        </p:cTn>
                                        <p:tgtEl>
                                          <p:spTgt spid="28"/>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250"/>
                                        <p:tgtEl>
                                          <p:spTgt spid="29"/>
                                        </p:tgtEl>
                                        <p:attrNameLst>
                                          <p:attrName>ppt_x</p:attrName>
                                        </p:attrNameLst>
                                      </p:cBhvr>
                                      <p:tavLst>
                                        <p:tav tm="0">
                                          <p:val>
                                            <p:strVal val="ppt_x"/>
                                          </p:val>
                                        </p:tav>
                                        <p:tav tm="100000">
                                          <p:val>
                                            <p:strVal val="1+ppt_w/2"/>
                                          </p:val>
                                        </p:tav>
                                      </p:tavLst>
                                    </p:anim>
                                    <p:anim calcmode="lin" valueType="num">
                                      <p:cBhvr additive="base">
                                        <p:cTn id="299" dur="2250"/>
                                        <p:tgtEl>
                                          <p:spTgt spid="29"/>
                                        </p:tgtEl>
                                        <p:attrNameLst>
                                          <p:attrName>ppt_y</p:attrName>
                                        </p:attrNameLst>
                                      </p:cBhvr>
                                      <p:tavLst>
                                        <p:tav tm="0">
                                          <p:val>
                                            <p:strVal val="ppt_y"/>
                                          </p:val>
                                        </p:tav>
                                        <p:tav tm="100000">
                                          <p:val>
                                            <p:strVal val="ppt_y"/>
                                          </p:val>
                                        </p:tav>
                                      </p:tavLst>
                                    </p:anim>
                                    <p:set>
                                      <p:cBhvr>
                                        <p:cTn id="300" dur="1" fill="hold">
                                          <p:stCondLst>
                                            <p:cond delay="2249"/>
                                          </p:stCondLst>
                                        </p:cTn>
                                        <p:tgtEl>
                                          <p:spTgt spid="29"/>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2250"/>
                                        <p:tgtEl>
                                          <p:spTgt spid="30"/>
                                        </p:tgtEl>
                                        <p:attrNameLst>
                                          <p:attrName>ppt_x</p:attrName>
                                        </p:attrNameLst>
                                      </p:cBhvr>
                                      <p:tavLst>
                                        <p:tav tm="0">
                                          <p:val>
                                            <p:strVal val="ppt_x"/>
                                          </p:val>
                                        </p:tav>
                                        <p:tav tm="100000">
                                          <p:val>
                                            <p:strVal val="1+ppt_w/2"/>
                                          </p:val>
                                        </p:tav>
                                      </p:tavLst>
                                    </p:anim>
                                    <p:anim calcmode="lin" valueType="num">
                                      <p:cBhvr additive="base">
                                        <p:cTn id="303" dur="2250"/>
                                        <p:tgtEl>
                                          <p:spTgt spid="30"/>
                                        </p:tgtEl>
                                        <p:attrNameLst>
                                          <p:attrName>ppt_y</p:attrName>
                                        </p:attrNameLst>
                                      </p:cBhvr>
                                      <p:tavLst>
                                        <p:tav tm="0">
                                          <p:val>
                                            <p:strVal val="ppt_y"/>
                                          </p:val>
                                        </p:tav>
                                        <p:tav tm="100000">
                                          <p:val>
                                            <p:strVal val="ppt_y"/>
                                          </p:val>
                                        </p:tav>
                                      </p:tavLst>
                                    </p:anim>
                                    <p:set>
                                      <p:cBhvr>
                                        <p:cTn id="304" dur="1" fill="hold">
                                          <p:stCondLst>
                                            <p:cond delay="2249"/>
                                          </p:stCondLst>
                                        </p:cTn>
                                        <p:tgtEl>
                                          <p:spTgt spid="3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250"/>
                                        <p:tgtEl>
                                          <p:spTgt spid="31"/>
                                        </p:tgtEl>
                                        <p:attrNameLst>
                                          <p:attrName>ppt_x</p:attrName>
                                        </p:attrNameLst>
                                      </p:cBhvr>
                                      <p:tavLst>
                                        <p:tav tm="0">
                                          <p:val>
                                            <p:strVal val="ppt_x"/>
                                          </p:val>
                                        </p:tav>
                                        <p:tav tm="100000">
                                          <p:val>
                                            <p:strVal val="1+ppt_w/2"/>
                                          </p:val>
                                        </p:tav>
                                      </p:tavLst>
                                    </p:anim>
                                    <p:anim calcmode="lin" valueType="num">
                                      <p:cBhvr additive="base">
                                        <p:cTn id="307" dur="2250"/>
                                        <p:tgtEl>
                                          <p:spTgt spid="31"/>
                                        </p:tgtEl>
                                        <p:attrNameLst>
                                          <p:attrName>ppt_y</p:attrName>
                                        </p:attrNameLst>
                                      </p:cBhvr>
                                      <p:tavLst>
                                        <p:tav tm="0">
                                          <p:val>
                                            <p:strVal val="ppt_y"/>
                                          </p:val>
                                        </p:tav>
                                        <p:tav tm="100000">
                                          <p:val>
                                            <p:strVal val="ppt_y"/>
                                          </p:val>
                                        </p:tav>
                                      </p:tavLst>
                                    </p:anim>
                                    <p:set>
                                      <p:cBhvr>
                                        <p:cTn id="308" dur="1" fill="hold">
                                          <p:stCondLst>
                                            <p:cond delay="2249"/>
                                          </p:stCondLst>
                                        </p:cTn>
                                        <p:tgtEl>
                                          <p:spTgt spid="31"/>
                                        </p:tgtEl>
                                        <p:attrNameLst>
                                          <p:attrName>style.visibility</p:attrName>
                                        </p:attrNameLst>
                                      </p:cBhvr>
                                      <p:to>
                                        <p:strVal val="hidden"/>
                                      </p:to>
                                    </p:set>
                                  </p:childTnLst>
                                </p:cTn>
                              </p:par>
                              <p:par>
                                <p:cTn id="309" presetID="23" presetClass="entr" presetSubtype="16" fill="hold" nodeType="withEffect">
                                  <p:stCondLst>
                                    <p:cond delay="0"/>
                                  </p:stCondLst>
                                  <p:childTnLst>
                                    <p:set>
                                      <p:cBhvr>
                                        <p:cTn id="310" dur="1" fill="hold">
                                          <p:stCondLst>
                                            <p:cond delay="0"/>
                                          </p:stCondLst>
                                        </p:cTn>
                                        <p:tgtEl>
                                          <p:spTgt spid="48"/>
                                        </p:tgtEl>
                                        <p:attrNameLst>
                                          <p:attrName>style.visibility</p:attrName>
                                        </p:attrNameLst>
                                      </p:cBhvr>
                                      <p:to>
                                        <p:strVal val="visible"/>
                                      </p:to>
                                    </p:set>
                                    <p:anim calcmode="lin" valueType="num">
                                      <p:cBhvr>
                                        <p:cTn id="311" dur="2250" fill="hold"/>
                                        <p:tgtEl>
                                          <p:spTgt spid="48"/>
                                        </p:tgtEl>
                                        <p:attrNameLst>
                                          <p:attrName>ppt_w</p:attrName>
                                        </p:attrNameLst>
                                      </p:cBhvr>
                                      <p:tavLst>
                                        <p:tav tm="0">
                                          <p:val>
                                            <p:fltVal val="0"/>
                                          </p:val>
                                        </p:tav>
                                        <p:tav tm="100000">
                                          <p:val>
                                            <p:strVal val="#ppt_w"/>
                                          </p:val>
                                        </p:tav>
                                      </p:tavLst>
                                    </p:anim>
                                    <p:anim calcmode="lin" valueType="num">
                                      <p:cBhvr>
                                        <p:cTn id="312" dur="2250" fill="hold"/>
                                        <p:tgtEl>
                                          <p:spTgt spid="48"/>
                                        </p:tgtEl>
                                        <p:attrNameLst>
                                          <p:attrName>ppt_h</p:attrName>
                                        </p:attrNameLst>
                                      </p:cBhvr>
                                      <p:tavLst>
                                        <p:tav tm="0">
                                          <p:val>
                                            <p:fltVal val="0"/>
                                          </p:val>
                                        </p:tav>
                                        <p:tav tm="100000">
                                          <p:val>
                                            <p:strVal val="#ppt_h"/>
                                          </p:val>
                                        </p:tav>
                                      </p:tavLst>
                                    </p:anim>
                                  </p:childTnLst>
                                </p:cTn>
                              </p:par>
                              <p:par>
                                <p:cTn id="313" presetID="8" presetClass="entr" presetSubtype="32" fill="hold" nodeType="withEffect">
                                  <p:stCondLst>
                                    <p:cond delay="0"/>
                                  </p:stCondLst>
                                  <p:childTnLst>
                                    <p:set>
                                      <p:cBhvr>
                                        <p:cTn id="314" dur="1" fill="hold">
                                          <p:stCondLst>
                                            <p:cond delay="0"/>
                                          </p:stCondLst>
                                        </p:cTn>
                                        <p:tgtEl>
                                          <p:spTgt spid="48"/>
                                        </p:tgtEl>
                                        <p:attrNameLst>
                                          <p:attrName>style.visibility</p:attrName>
                                        </p:attrNameLst>
                                      </p:cBhvr>
                                      <p:to>
                                        <p:strVal val="visible"/>
                                      </p:to>
                                    </p:set>
                                    <p:animEffect transition="in" filter="diamond(out)">
                                      <p:cBhvr>
                                        <p:cTn id="315" dur="2750"/>
                                        <p:tgtEl>
                                          <p:spTgt spid="48"/>
                                        </p:tgtEl>
                                      </p:cBhvr>
                                    </p:animEffect>
                                  </p:childTnLst>
                                </p:cTn>
                              </p:par>
                              <p:par>
                                <p:cTn id="316" presetID="23" presetClass="entr" presetSubtype="16" fill="hold" nodeType="withEffect">
                                  <p:stCondLst>
                                    <p:cond delay="0"/>
                                  </p:stCondLst>
                                  <p:childTnLst>
                                    <p:set>
                                      <p:cBhvr>
                                        <p:cTn id="317" dur="1" fill="hold">
                                          <p:stCondLst>
                                            <p:cond delay="0"/>
                                          </p:stCondLst>
                                        </p:cTn>
                                        <p:tgtEl>
                                          <p:spTgt spid="49"/>
                                        </p:tgtEl>
                                        <p:attrNameLst>
                                          <p:attrName>style.visibility</p:attrName>
                                        </p:attrNameLst>
                                      </p:cBhvr>
                                      <p:to>
                                        <p:strVal val="visible"/>
                                      </p:to>
                                    </p:set>
                                    <p:anim calcmode="lin" valueType="num">
                                      <p:cBhvr>
                                        <p:cTn id="318" dur="2250" fill="hold"/>
                                        <p:tgtEl>
                                          <p:spTgt spid="49"/>
                                        </p:tgtEl>
                                        <p:attrNameLst>
                                          <p:attrName>ppt_w</p:attrName>
                                        </p:attrNameLst>
                                      </p:cBhvr>
                                      <p:tavLst>
                                        <p:tav tm="0">
                                          <p:val>
                                            <p:fltVal val="0"/>
                                          </p:val>
                                        </p:tav>
                                        <p:tav tm="100000">
                                          <p:val>
                                            <p:strVal val="#ppt_w"/>
                                          </p:val>
                                        </p:tav>
                                      </p:tavLst>
                                    </p:anim>
                                    <p:anim calcmode="lin" valueType="num">
                                      <p:cBhvr>
                                        <p:cTn id="319" dur="2250" fill="hold"/>
                                        <p:tgtEl>
                                          <p:spTgt spid="49"/>
                                        </p:tgtEl>
                                        <p:attrNameLst>
                                          <p:attrName>ppt_h</p:attrName>
                                        </p:attrNameLst>
                                      </p:cBhvr>
                                      <p:tavLst>
                                        <p:tav tm="0">
                                          <p:val>
                                            <p:fltVal val="0"/>
                                          </p:val>
                                        </p:tav>
                                        <p:tav tm="100000">
                                          <p:val>
                                            <p:strVal val="#ppt_h"/>
                                          </p:val>
                                        </p:tav>
                                      </p:tavLst>
                                    </p:anim>
                                  </p:childTnLst>
                                </p:cTn>
                              </p:par>
                              <p:par>
                                <p:cTn id="320" presetID="8" presetClass="entr" presetSubtype="32" fill="hold" nodeType="withEffect">
                                  <p:stCondLst>
                                    <p:cond delay="0"/>
                                  </p:stCondLst>
                                  <p:childTnLst>
                                    <p:set>
                                      <p:cBhvr>
                                        <p:cTn id="321" dur="1" fill="hold">
                                          <p:stCondLst>
                                            <p:cond delay="0"/>
                                          </p:stCondLst>
                                        </p:cTn>
                                        <p:tgtEl>
                                          <p:spTgt spid="49"/>
                                        </p:tgtEl>
                                        <p:attrNameLst>
                                          <p:attrName>style.visibility</p:attrName>
                                        </p:attrNameLst>
                                      </p:cBhvr>
                                      <p:to>
                                        <p:strVal val="visible"/>
                                      </p:to>
                                    </p:set>
                                    <p:animEffect transition="in" filter="diamond(out)">
                                      <p:cBhvr>
                                        <p:cTn id="322" dur="2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11476" y="0"/>
            <a:ext cx="9144000" cy="5143500"/>
          </a:xfrm>
          <a:prstGeom prst="rect">
            <a:avLst/>
          </a:prstGeom>
        </p:spPr>
      </p:pic>
      <p:sp>
        <p:nvSpPr>
          <p:cNvPr id="3" name="2 Rectángulo"/>
          <p:cNvSpPr/>
          <p:nvPr/>
        </p:nvSpPr>
        <p:spPr>
          <a:xfrm>
            <a:off x="2448000" y="36000"/>
            <a:ext cx="5976664" cy="3539430"/>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endParaRPr lang="es-ES" sz="2400" b="1" i="1" dirty="0">
              <a:solidFill>
                <a:srgbClr val="1F497D">
                  <a:lumMod val="75000"/>
                </a:srgbClr>
              </a:solidFill>
              <a:latin typeface="Monotype Corsiva" panose="03010101010201010101" pitchFamily="66" charset="0"/>
            </a:endParaRPr>
          </a:p>
          <a:p>
            <a:pPr algn="ctr">
              <a:defRPr/>
            </a:pPr>
            <a:endParaRPr lang="es-ES" sz="1400" b="1" dirty="0">
              <a:solidFill>
                <a:srgbClr val="441918"/>
              </a:solidFill>
              <a:latin typeface="Hobo Std" pitchFamily="34" charset="0"/>
            </a:endParaRPr>
          </a:p>
          <a:p>
            <a:pPr algn="ctr">
              <a:defRPr/>
            </a:pPr>
            <a:r>
              <a:rPr lang="es-ES" sz="1600" b="1" dirty="0" smtClean="0">
                <a:solidFill>
                  <a:schemeClr val="tx2">
                    <a:lumMod val="25000"/>
                  </a:schemeClr>
                </a:solidFill>
                <a:latin typeface="Hobo Std" pitchFamily="34" charset="0"/>
              </a:rPr>
              <a:t>Cómo </a:t>
            </a:r>
            <a:r>
              <a:rPr lang="es-ES" sz="1600" b="1" dirty="0">
                <a:solidFill>
                  <a:schemeClr val="tx2">
                    <a:lumMod val="25000"/>
                  </a:schemeClr>
                </a:solidFill>
                <a:latin typeface="Hobo Std" pitchFamily="34" charset="0"/>
              </a:rPr>
              <a:t>conservar el jengibre </a:t>
            </a:r>
            <a:r>
              <a:rPr lang="es-ES" sz="1600" b="1" dirty="0" smtClean="0">
                <a:solidFill>
                  <a:schemeClr val="tx2">
                    <a:lumMod val="25000"/>
                  </a:schemeClr>
                </a:solidFill>
                <a:latin typeface="Hobo Std" pitchFamily="34" charset="0"/>
              </a:rPr>
              <a:t>fresco</a:t>
            </a:r>
          </a:p>
          <a:p>
            <a:pPr algn="ctr">
              <a:defRPr/>
            </a:pPr>
            <a:r>
              <a:rPr lang="es-ES" sz="1600" b="1" dirty="0" smtClean="0">
                <a:solidFill>
                  <a:schemeClr val="tx2">
                    <a:lumMod val="25000"/>
                  </a:schemeClr>
                </a:solidFill>
                <a:latin typeface="Hobo Std" pitchFamily="34" charset="0"/>
              </a:rPr>
              <a:t> </a:t>
            </a:r>
            <a:endParaRPr lang="es-ES" sz="1400" b="1" dirty="0">
              <a:solidFill>
                <a:schemeClr val="tx2">
                  <a:lumMod val="25000"/>
                </a:schemeClr>
              </a:solidFill>
              <a:latin typeface="Hobo Std" pitchFamily="34" charset="0"/>
            </a:endParaRPr>
          </a:p>
          <a:p>
            <a:pPr algn="ctr">
              <a:defRPr/>
            </a:pPr>
            <a:r>
              <a:rPr lang="es-ES" sz="1400" b="1" dirty="0" smtClean="0">
                <a:solidFill>
                  <a:schemeClr val="tx2">
                    <a:lumMod val="25000"/>
                  </a:schemeClr>
                </a:solidFill>
                <a:latin typeface="Hobo Std" pitchFamily="34" charset="0"/>
              </a:rPr>
              <a:t>En </a:t>
            </a:r>
            <a:r>
              <a:rPr lang="es-ES" sz="1400" b="1" dirty="0">
                <a:solidFill>
                  <a:schemeClr val="tx2">
                    <a:lumMod val="25000"/>
                  </a:schemeClr>
                </a:solidFill>
                <a:latin typeface="Hobo Std" pitchFamily="34" charset="0"/>
              </a:rPr>
              <a:t>general, es habitual que en casa para cocinar se compre el jengibre fresco. Es importante conservar lo mejor posible este producto para que mantenga sus propiedades. </a:t>
            </a:r>
            <a:r>
              <a:rPr lang="es-ES" sz="1400" b="1" dirty="0" smtClean="0">
                <a:solidFill>
                  <a:schemeClr val="tx2">
                    <a:lumMod val="25000"/>
                  </a:schemeClr>
                </a:solidFill>
                <a:latin typeface="Hobo Std" pitchFamily="34" charset="0"/>
              </a:rPr>
              <a:t>El </a:t>
            </a:r>
            <a:r>
              <a:rPr lang="es-ES" sz="1400" b="1" dirty="0">
                <a:solidFill>
                  <a:schemeClr val="tx2">
                    <a:lumMod val="25000"/>
                  </a:schemeClr>
                </a:solidFill>
                <a:latin typeface="Hobo Std" pitchFamily="34" charset="0"/>
              </a:rPr>
              <a:t>sistema más efectivo es </a:t>
            </a:r>
            <a:r>
              <a:rPr lang="es-ES" sz="1400" b="1" dirty="0" smtClean="0">
                <a:solidFill>
                  <a:schemeClr val="tx2">
                    <a:lumMod val="25000"/>
                  </a:schemeClr>
                </a:solidFill>
                <a:latin typeface="Hobo Std" pitchFamily="34" charset="0"/>
              </a:rPr>
              <a:t>el siguiente: </a:t>
            </a:r>
          </a:p>
          <a:p>
            <a:pPr algn="ctr">
              <a:defRPr/>
            </a:pPr>
            <a:r>
              <a:rPr lang="es-ES" sz="1400" b="1" dirty="0" smtClean="0">
                <a:solidFill>
                  <a:schemeClr val="tx2">
                    <a:lumMod val="25000"/>
                  </a:schemeClr>
                </a:solidFill>
                <a:latin typeface="Hobo Std" pitchFamily="34" charset="0"/>
              </a:rPr>
              <a:t>Coge </a:t>
            </a:r>
            <a:r>
              <a:rPr lang="es-ES" sz="1400" b="1" dirty="0">
                <a:solidFill>
                  <a:schemeClr val="tx2">
                    <a:lumMod val="25000"/>
                  </a:schemeClr>
                </a:solidFill>
                <a:latin typeface="Hobo Std" pitchFamily="34" charset="0"/>
              </a:rPr>
              <a:t>el </a:t>
            </a:r>
            <a:r>
              <a:rPr lang="es-ES" sz="1400" b="1" dirty="0" err="1">
                <a:solidFill>
                  <a:schemeClr val="tx2">
                    <a:lumMod val="25000"/>
                  </a:schemeClr>
                </a:solidFill>
                <a:latin typeface="Hobo Std" pitchFamily="34" charset="0"/>
              </a:rPr>
              <a:t>kión</a:t>
            </a:r>
            <a:r>
              <a:rPr lang="es-ES" sz="1400" b="1" dirty="0">
                <a:solidFill>
                  <a:schemeClr val="tx2">
                    <a:lumMod val="25000"/>
                  </a:schemeClr>
                </a:solidFill>
                <a:latin typeface="Hobo Std" pitchFamily="34" charset="0"/>
              </a:rPr>
              <a:t> fresco sin pelar y envuélvelo en papel como el de cocina o servilletas de papel.</a:t>
            </a:r>
          </a:p>
          <a:p>
            <a:pPr algn="ctr">
              <a:defRPr/>
            </a:pPr>
            <a:r>
              <a:rPr lang="es-ES" sz="1400" b="1" dirty="0">
                <a:solidFill>
                  <a:schemeClr val="tx2">
                    <a:lumMod val="25000"/>
                  </a:schemeClr>
                </a:solidFill>
                <a:latin typeface="Hobo Std" pitchFamily="34" charset="0"/>
              </a:rPr>
              <a:t>    Mételo dentro de una bolsa de plástico con cierre hermético de las que se venden para uso alimentario.</a:t>
            </a:r>
          </a:p>
          <a:p>
            <a:pPr algn="ctr">
              <a:defRPr/>
            </a:pPr>
            <a:r>
              <a:rPr lang="es-ES" sz="1400" b="1" dirty="0">
                <a:solidFill>
                  <a:schemeClr val="tx2">
                    <a:lumMod val="25000"/>
                  </a:schemeClr>
                </a:solidFill>
                <a:latin typeface="Hobo Std" pitchFamily="34" charset="0"/>
              </a:rPr>
              <a:t>    Pon la bolsa en el cajón de verduras del frigorífico o nevera.</a:t>
            </a:r>
          </a:p>
          <a:p>
            <a:pPr algn="ctr">
              <a:defRPr/>
            </a:pPr>
            <a:r>
              <a:rPr lang="es-ES" sz="1400" b="1" dirty="0" smtClean="0">
                <a:solidFill>
                  <a:schemeClr val="tx2">
                    <a:lumMod val="25000"/>
                  </a:schemeClr>
                </a:solidFill>
                <a:latin typeface="Hobo Std" pitchFamily="34" charset="0"/>
              </a:rPr>
              <a:t>El </a:t>
            </a:r>
            <a:r>
              <a:rPr lang="es-ES" sz="1400" b="1" dirty="0" err="1">
                <a:solidFill>
                  <a:schemeClr val="tx2">
                    <a:lumMod val="25000"/>
                  </a:schemeClr>
                </a:solidFill>
                <a:latin typeface="Hobo Std" pitchFamily="34" charset="0"/>
              </a:rPr>
              <a:t>kión</a:t>
            </a:r>
            <a:r>
              <a:rPr lang="es-ES" sz="1400" b="1" dirty="0">
                <a:solidFill>
                  <a:schemeClr val="tx2">
                    <a:lumMod val="25000"/>
                  </a:schemeClr>
                </a:solidFill>
                <a:latin typeface="Hobo Std" pitchFamily="34" charset="0"/>
              </a:rPr>
              <a:t> se conservará así sin problemas y lo mantendrás fresco para su uso durante </a:t>
            </a:r>
            <a:r>
              <a:rPr lang="es-ES" sz="1400" b="1" dirty="0" smtClean="0">
                <a:solidFill>
                  <a:schemeClr val="tx2">
                    <a:lumMod val="25000"/>
                  </a:schemeClr>
                </a:solidFill>
                <a:latin typeface="Hobo Std" pitchFamily="34" charset="0"/>
              </a:rPr>
              <a:t>un mes </a:t>
            </a:r>
            <a:r>
              <a:rPr lang="es-ES" sz="1400" b="1" dirty="0">
                <a:solidFill>
                  <a:schemeClr val="tx2">
                    <a:lumMod val="25000"/>
                  </a:schemeClr>
                </a:solidFill>
                <a:latin typeface="Hobo Std" pitchFamily="34" charset="0"/>
              </a:rPr>
              <a:t>aproximadamente. </a:t>
            </a:r>
            <a:endParaRPr lang="es-ES" sz="12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798156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7" name="176 Grupo"/>
          <p:cNvGrpSpPr/>
          <p:nvPr/>
        </p:nvGrpSpPr>
        <p:grpSpPr>
          <a:xfrm>
            <a:off x="17105" y="-25272"/>
            <a:ext cx="9144000" cy="5143500"/>
            <a:chOff x="0" y="0"/>
            <a:chExt cx="9144000" cy="5143500"/>
          </a:xfrm>
          <a:effectLst/>
        </p:grpSpPr>
        <p:sp>
          <p:nvSpPr>
            <p:cNvPr id="178" name="177 Rectángulo"/>
            <p:cNvSpPr/>
            <p:nvPr/>
          </p:nvSpPr>
          <p:spPr>
            <a:xfrm rot="10800000">
              <a:off x="0" y="0"/>
              <a:ext cx="4572000" cy="2571750"/>
            </a:xfrm>
            <a:prstGeom prst="rect">
              <a:avLst/>
            </a:prstGeom>
            <a:gradFill flip="none" rotWithShape="1">
              <a:gsLst>
                <a:gs pos="0">
                  <a:srgbClr val="FF0000"/>
                </a:gs>
                <a:gs pos="24000">
                  <a:srgbClr val="1A1245">
                    <a:lumMod val="24000"/>
                  </a:srgbClr>
                </a:gs>
                <a:gs pos="100000">
                  <a:srgbClr val="C00000">
                    <a:lumMod val="4000"/>
                  </a:srgbClr>
                </a:gs>
                <a:gs pos="60000">
                  <a:srgbClr val="5454D4">
                    <a:alpha val="97000"/>
                    <a:lumMod val="7000"/>
                  </a:srgbClr>
                </a:gs>
                <a:gs pos="79000">
                  <a:srgbClr val="66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Rectángulo"/>
            <p:cNvSpPr/>
            <p:nvPr/>
          </p:nvSpPr>
          <p:spPr>
            <a:xfrm>
              <a:off x="4572000" y="2571750"/>
              <a:ext cx="4572000" cy="2571750"/>
            </a:xfrm>
            <a:prstGeom prst="rect">
              <a:avLst/>
            </a:prstGeom>
            <a:gradFill flip="none" rotWithShape="1">
              <a:gsLst>
                <a:gs pos="0">
                  <a:srgbClr val="FF0000"/>
                </a:gs>
                <a:gs pos="24000">
                  <a:srgbClr val="1A1245">
                    <a:lumMod val="24000"/>
                  </a:srgbClr>
                </a:gs>
                <a:gs pos="100000">
                  <a:srgbClr val="C00000">
                    <a:lumMod val="4000"/>
                  </a:srgbClr>
                </a:gs>
                <a:gs pos="60000">
                  <a:srgbClr val="5454D4">
                    <a:alpha val="97000"/>
                    <a:lumMod val="7000"/>
                  </a:srgbClr>
                </a:gs>
                <a:gs pos="79000">
                  <a:srgbClr val="66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Rectángulo"/>
            <p:cNvSpPr/>
            <p:nvPr/>
          </p:nvSpPr>
          <p:spPr>
            <a:xfrm rot="10800000" flipH="1">
              <a:off x="4572000" y="0"/>
              <a:ext cx="4572000" cy="2571750"/>
            </a:xfrm>
            <a:prstGeom prst="rect">
              <a:avLst/>
            </a:prstGeom>
            <a:gradFill flip="none" rotWithShape="1">
              <a:gsLst>
                <a:gs pos="0">
                  <a:srgbClr val="FF0000"/>
                </a:gs>
                <a:gs pos="24000">
                  <a:srgbClr val="1A1245">
                    <a:lumMod val="24000"/>
                  </a:srgbClr>
                </a:gs>
                <a:gs pos="100000">
                  <a:srgbClr val="C00000">
                    <a:lumMod val="4000"/>
                  </a:srgbClr>
                </a:gs>
                <a:gs pos="60000">
                  <a:srgbClr val="5454D4">
                    <a:alpha val="97000"/>
                    <a:lumMod val="7000"/>
                  </a:srgbClr>
                </a:gs>
                <a:gs pos="79000">
                  <a:srgbClr val="99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Rectángulo"/>
            <p:cNvSpPr/>
            <p:nvPr/>
          </p:nvSpPr>
          <p:spPr>
            <a:xfrm flipH="1">
              <a:off x="0" y="2571750"/>
              <a:ext cx="4572000" cy="2571750"/>
            </a:xfrm>
            <a:prstGeom prst="rect">
              <a:avLst/>
            </a:prstGeom>
            <a:gradFill flip="none" rotWithShape="1">
              <a:gsLst>
                <a:gs pos="0">
                  <a:srgbClr val="FF0000"/>
                </a:gs>
                <a:gs pos="24000">
                  <a:srgbClr val="1A1245">
                    <a:lumMod val="24000"/>
                  </a:srgbClr>
                </a:gs>
                <a:gs pos="100000">
                  <a:srgbClr val="C00000">
                    <a:lumMod val="4000"/>
                  </a:srgbClr>
                </a:gs>
                <a:gs pos="60000">
                  <a:srgbClr val="5454D4">
                    <a:alpha val="97000"/>
                    <a:lumMod val="7000"/>
                  </a:srgbClr>
                </a:gs>
                <a:gs pos="79000">
                  <a:srgbClr val="66FF33"/>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1"/>
            <a:ext cx="9144000" cy="5143500"/>
          </a:xfrm>
          <a:prstGeom prst="rect">
            <a:avLst/>
          </a:prstGeom>
        </p:spPr>
      </p:pic>
      <p:grpSp>
        <p:nvGrpSpPr>
          <p:cNvPr id="72" name="71 Grupo"/>
          <p:cNvGrpSpPr/>
          <p:nvPr/>
        </p:nvGrpSpPr>
        <p:grpSpPr>
          <a:xfrm>
            <a:off x="2555776" y="540001"/>
            <a:ext cx="3960440" cy="3960440"/>
            <a:chOff x="1891112" y="-133852"/>
            <a:chExt cx="5320153" cy="5356153"/>
          </a:xfrm>
          <a:gradFill>
            <a:gsLst>
              <a:gs pos="74583">
                <a:srgbClr val="00B050">
                  <a:lumMod val="80000"/>
                </a:srgbClr>
              </a:gs>
              <a:gs pos="59000">
                <a:srgbClr val="31A907"/>
              </a:gs>
              <a:gs pos="46000">
                <a:srgbClr val="CA0266"/>
              </a:gs>
              <a:gs pos="25000">
                <a:srgbClr val="3333CC"/>
              </a:gs>
            </a:gsLst>
            <a:path path="circle">
              <a:fillToRect l="50000" t="50000" r="50000" b="50000"/>
            </a:path>
          </a:gradFill>
          <a:effectLst/>
          <a:scene3d>
            <a:camera prst="obliqueBottomLeft"/>
            <a:lightRig rig="flat" dir="t"/>
          </a:scene3d>
        </p:grpSpPr>
        <p:grpSp>
          <p:nvGrpSpPr>
            <p:cNvPr id="82" name="81 Grupo"/>
            <p:cNvGrpSpPr/>
            <p:nvPr/>
          </p:nvGrpSpPr>
          <p:grpSpPr>
            <a:xfrm rot="3540827">
              <a:off x="1872000" y="0"/>
              <a:ext cx="5320153" cy="5124450"/>
              <a:chOff x="2043512" y="152400"/>
              <a:chExt cx="5320153" cy="5124450"/>
            </a:xfrm>
            <a:grpFill/>
          </p:grpSpPr>
          <p:sp>
            <p:nvSpPr>
              <p:cNvPr id="78" name="77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7" name="86 Grupo"/>
            <p:cNvGrpSpPr/>
            <p:nvPr/>
          </p:nvGrpSpPr>
          <p:grpSpPr>
            <a:xfrm rot="7214984">
              <a:off x="1872000" y="-36000"/>
              <a:ext cx="5320153" cy="5124450"/>
              <a:chOff x="2043512" y="152400"/>
              <a:chExt cx="5320153" cy="5124450"/>
            </a:xfrm>
            <a:grpFill/>
          </p:grpSpPr>
          <p:sp>
            <p:nvSpPr>
              <p:cNvPr id="88" name="87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2" name="121 Grupo"/>
            <p:cNvGrpSpPr/>
            <p:nvPr/>
          </p:nvGrpSpPr>
          <p:grpSpPr>
            <a:xfrm>
              <a:off x="1891112" y="0"/>
              <a:ext cx="5320153" cy="5124450"/>
              <a:chOff x="1891112" y="0"/>
              <a:chExt cx="5320153" cy="5124450"/>
            </a:xfrm>
            <a:grpFill/>
          </p:grpSpPr>
          <p:sp>
            <p:nvSpPr>
              <p:cNvPr id="67" name="66 Rectángulo"/>
              <p:cNvSpPr/>
              <p:nvPr/>
            </p:nvSpPr>
            <p:spPr>
              <a:xfrm>
                <a:off x="4283968" y="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5400000">
                <a:off x="6732000" y="23557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16200000">
                <a:off x="1872000" y="23557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0800000">
                <a:off x="4320000" y="46642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06" name="105 Grupo"/>
              <p:cNvGrpSpPr/>
              <p:nvPr/>
            </p:nvGrpSpPr>
            <p:grpSpPr>
              <a:xfrm>
                <a:off x="2664000" y="627534"/>
                <a:ext cx="3816424" cy="3816424"/>
                <a:chOff x="2043512" y="18548"/>
                <a:chExt cx="5320153" cy="5356153"/>
              </a:xfrm>
              <a:grpFill/>
            </p:grpSpPr>
            <p:sp>
              <p:nvSpPr>
                <p:cNvPr id="92" name="91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96" name="95 Grupo"/>
                <p:cNvGrpSpPr/>
                <p:nvPr/>
              </p:nvGrpSpPr>
              <p:grpSpPr>
                <a:xfrm rot="3540827">
                  <a:off x="2024400" y="152400"/>
                  <a:ext cx="5320153" cy="5124450"/>
                  <a:chOff x="2043512" y="152400"/>
                  <a:chExt cx="5320153" cy="5124450"/>
                </a:xfrm>
                <a:grpFill/>
              </p:grpSpPr>
              <p:sp>
                <p:nvSpPr>
                  <p:cNvPr id="97" name="96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1" name="100 Grupo"/>
                <p:cNvGrpSpPr/>
                <p:nvPr/>
              </p:nvGrpSpPr>
              <p:grpSpPr>
                <a:xfrm rot="7214984">
                  <a:off x="2024400" y="116400"/>
                  <a:ext cx="5320153" cy="5124450"/>
                  <a:chOff x="2043512" y="152400"/>
                  <a:chExt cx="5320153" cy="5124450"/>
                </a:xfrm>
                <a:grpFill/>
              </p:grpSpPr>
              <p:sp>
                <p:nvSpPr>
                  <p:cNvPr id="102" name="101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7" name="106 Grupo"/>
              <p:cNvGrpSpPr/>
              <p:nvPr/>
            </p:nvGrpSpPr>
            <p:grpSpPr>
              <a:xfrm>
                <a:off x="3275856" y="1275606"/>
                <a:ext cx="2664296" cy="2520280"/>
                <a:chOff x="2043512" y="18548"/>
                <a:chExt cx="5320153" cy="5356153"/>
              </a:xfrm>
              <a:grpFill/>
            </p:grpSpPr>
            <p:sp>
              <p:nvSpPr>
                <p:cNvPr id="108" name="107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12" name="111 Grupo"/>
                <p:cNvGrpSpPr/>
                <p:nvPr/>
              </p:nvGrpSpPr>
              <p:grpSpPr>
                <a:xfrm rot="3540827">
                  <a:off x="2024400" y="152400"/>
                  <a:ext cx="5320153" cy="5124450"/>
                  <a:chOff x="2043512" y="152400"/>
                  <a:chExt cx="5320153" cy="5124450"/>
                </a:xfrm>
                <a:grpFill/>
              </p:grpSpPr>
              <p:sp>
                <p:nvSpPr>
                  <p:cNvPr id="118" name="117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3" name="112 Grupo"/>
                <p:cNvGrpSpPr/>
                <p:nvPr/>
              </p:nvGrpSpPr>
              <p:grpSpPr>
                <a:xfrm rot="7214984">
                  <a:off x="2024400" y="116400"/>
                  <a:ext cx="5320153" cy="5124450"/>
                  <a:chOff x="2043512" y="152400"/>
                  <a:chExt cx="5320153" cy="5124450"/>
                </a:xfrm>
                <a:grpFill/>
              </p:grpSpPr>
              <p:sp>
                <p:nvSpPr>
                  <p:cNvPr id="114" name="113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grpSp>
        <p:nvGrpSpPr>
          <p:cNvPr id="68" name="67 Grupo"/>
          <p:cNvGrpSpPr/>
          <p:nvPr/>
        </p:nvGrpSpPr>
        <p:grpSpPr>
          <a:xfrm rot="1019156">
            <a:off x="1908002" y="-143999"/>
            <a:ext cx="5320153" cy="5356153"/>
            <a:chOff x="2043512" y="18548"/>
            <a:chExt cx="5320153" cy="5356153"/>
          </a:xfrm>
          <a:gradFill>
            <a:gsLst>
              <a:gs pos="74583">
                <a:srgbClr val="00B050">
                  <a:lumMod val="80000"/>
                </a:srgbClr>
              </a:gs>
              <a:gs pos="59000">
                <a:srgbClr val="31A907"/>
              </a:gs>
              <a:gs pos="46000">
                <a:srgbClr val="CA0266"/>
              </a:gs>
              <a:gs pos="25000">
                <a:srgbClr val="3333CC"/>
              </a:gs>
            </a:gsLst>
            <a:path path="circle">
              <a:fillToRect l="50000" t="50000" r="50000" b="50000"/>
            </a:path>
          </a:gradFill>
          <a:effectLst/>
          <a:scene3d>
            <a:camera prst="obliqueBottomLeft"/>
            <a:lightRig rig="flat" dir="t"/>
          </a:scene3d>
        </p:grpSpPr>
        <p:grpSp>
          <p:nvGrpSpPr>
            <p:cNvPr id="123" name="122 Grupo"/>
            <p:cNvGrpSpPr/>
            <p:nvPr/>
          </p:nvGrpSpPr>
          <p:grpSpPr>
            <a:xfrm rot="3540827">
              <a:off x="2024400" y="152400"/>
              <a:ext cx="5320153" cy="5124450"/>
              <a:chOff x="2043512" y="152400"/>
              <a:chExt cx="5320153" cy="5124450"/>
            </a:xfrm>
            <a:grpFill/>
          </p:grpSpPr>
          <p:sp>
            <p:nvSpPr>
              <p:cNvPr id="124" name="123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8" name="127 Grupo"/>
            <p:cNvGrpSpPr/>
            <p:nvPr/>
          </p:nvGrpSpPr>
          <p:grpSpPr>
            <a:xfrm rot="7214984">
              <a:off x="2024400" y="116400"/>
              <a:ext cx="5320153" cy="5124450"/>
              <a:chOff x="2043512" y="152400"/>
              <a:chExt cx="5320153" cy="5124450"/>
            </a:xfrm>
            <a:grpFill/>
          </p:grpSpPr>
          <p:sp>
            <p:nvSpPr>
              <p:cNvPr id="129" name="128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3" name="132 Grupo"/>
            <p:cNvGrpSpPr/>
            <p:nvPr/>
          </p:nvGrpSpPr>
          <p:grpSpPr>
            <a:xfrm>
              <a:off x="2043512" y="152400"/>
              <a:ext cx="5320153" cy="5124450"/>
              <a:chOff x="1891112" y="0"/>
              <a:chExt cx="5320153" cy="5124450"/>
            </a:xfrm>
            <a:grpFill/>
          </p:grpSpPr>
          <p:sp>
            <p:nvSpPr>
              <p:cNvPr id="134" name="133 Rectángulo"/>
              <p:cNvSpPr/>
              <p:nvPr/>
            </p:nvSpPr>
            <p:spPr>
              <a:xfrm>
                <a:off x="4283968" y="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Rectángulo"/>
              <p:cNvSpPr/>
              <p:nvPr/>
            </p:nvSpPr>
            <p:spPr>
              <a:xfrm rot="5400000">
                <a:off x="6732000" y="23557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ectángulo"/>
              <p:cNvSpPr/>
              <p:nvPr/>
            </p:nvSpPr>
            <p:spPr>
              <a:xfrm rot="16200000">
                <a:off x="1872000" y="23557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ectángulo"/>
              <p:cNvSpPr/>
              <p:nvPr/>
            </p:nvSpPr>
            <p:spPr>
              <a:xfrm rot="10800000">
                <a:off x="4320000" y="46642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38" name="137 Grupo"/>
              <p:cNvGrpSpPr/>
              <p:nvPr/>
            </p:nvGrpSpPr>
            <p:grpSpPr>
              <a:xfrm>
                <a:off x="2664000" y="627534"/>
                <a:ext cx="3816424" cy="3816424"/>
                <a:chOff x="2043512" y="18548"/>
                <a:chExt cx="5320153" cy="5356153"/>
              </a:xfrm>
              <a:grpFill/>
            </p:grpSpPr>
            <p:sp>
              <p:nvSpPr>
                <p:cNvPr id="154" name="153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58" name="157 Grupo"/>
                <p:cNvGrpSpPr/>
                <p:nvPr/>
              </p:nvGrpSpPr>
              <p:grpSpPr>
                <a:xfrm rot="3540827">
                  <a:off x="2024400" y="152400"/>
                  <a:ext cx="5320153" cy="5124450"/>
                  <a:chOff x="2043512" y="152400"/>
                  <a:chExt cx="5320153" cy="5124450"/>
                </a:xfrm>
                <a:grpFill/>
              </p:grpSpPr>
              <p:sp>
                <p:nvSpPr>
                  <p:cNvPr id="164" name="163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9" name="158 Grupo"/>
                <p:cNvGrpSpPr/>
                <p:nvPr/>
              </p:nvGrpSpPr>
              <p:grpSpPr>
                <a:xfrm rot="7214984">
                  <a:off x="2024400" y="116400"/>
                  <a:ext cx="5320153" cy="5124450"/>
                  <a:chOff x="2043512" y="152400"/>
                  <a:chExt cx="5320153" cy="5124450"/>
                </a:xfrm>
                <a:grpFill/>
              </p:grpSpPr>
              <p:sp>
                <p:nvSpPr>
                  <p:cNvPr id="160" name="159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39" name="138 Grupo"/>
              <p:cNvGrpSpPr/>
              <p:nvPr/>
            </p:nvGrpSpPr>
            <p:grpSpPr>
              <a:xfrm>
                <a:off x="3275856" y="1275606"/>
                <a:ext cx="2664296" cy="2520280"/>
                <a:chOff x="2043512" y="18548"/>
                <a:chExt cx="5320153" cy="5356153"/>
              </a:xfrm>
              <a:grpFill/>
            </p:grpSpPr>
            <p:sp>
              <p:nvSpPr>
                <p:cNvPr id="140" name="139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44" name="143 Grupo"/>
                <p:cNvGrpSpPr/>
                <p:nvPr/>
              </p:nvGrpSpPr>
              <p:grpSpPr>
                <a:xfrm rot="3540827">
                  <a:off x="2024400" y="152400"/>
                  <a:ext cx="5320153" cy="5124450"/>
                  <a:chOff x="2043512" y="152400"/>
                  <a:chExt cx="5320153" cy="5124450"/>
                </a:xfrm>
                <a:grpFill/>
              </p:grpSpPr>
              <p:sp>
                <p:nvSpPr>
                  <p:cNvPr id="150" name="149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5" name="144 Grupo"/>
                <p:cNvGrpSpPr/>
                <p:nvPr/>
              </p:nvGrpSpPr>
              <p:grpSpPr>
                <a:xfrm rot="7214984">
                  <a:off x="2024400" y="116400"/>
                  <a:ext cx="5320153" cy="5124450"/>
                  <a:chOff x="2043512" y="152400"/>
                  <a:chExt cx="5320153" cy="5124450"/>
                </a:xfrm>
                <a:grpFill/>
              </p:grpSpPr>
              <p:sp>
                <p:nvSpPr>
                  <p:cNvPr id="146" name="145 Rectángulo"/>
                  <p:cNvSpPr/>
                  <p:nvPr/>
                </p:nvSpPr>
                <p:spPr>
                  <a:xfrm>
                    <a:off x="4436368" y="152400"/>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ectángulo"/>
                  <p:cNvSpPr/>
                  <p:nvPr/>
                </p:nvSpPr>
                <p:spPr>
                  <a:xfrm rot="5400000">
                    <a:off x="688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ectángulo"/>
                  <p:cNvSpPr/>
                  <p:nvPr/>
                </p:nvSpPr>
                <p:spPr>
                  <a:xfrm rot="16200000">
                    <a:off x="2024400" y="2508126"/>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ectángulo"/>
                  <p:cNvSpPr/>
                  <p:nvPr/>
                </p:nvSpPr>
                <p:spPr>
                  <a:xfrm rot="10800000">
                    <a:off x="4472400" y="4816697"/>
                    <a:ext cx="498377" cy="460153"/>
                  </a:xfrm>
                  <a:prstGeom prst="rect">
                    <a:avLst/>
                  </a:prstGeom>
                  <a:grpFill/>
                  <a:ln w="6350">
                    <a:no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grpSp>
      <p:pic>
        <p:nvPicPr>
          <p:cNvPr id="169" name="168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06" y="4681"/>
            <a:ext cx="9135679" cy="5138819"/>
          </a:xfrm>
          <a:prstGeom prst="rect">
            <a:avLst/>
          </a:prstGeom>
        </p:spPr>
      </p:pic>
    </p:spTree>
    <p:extLst>
      <p:ext uri="{BB962C8B-B14F-4D97-AF65-F5344CB8AC3E}">
        <p14:creationId xmlns:p14="http://schemas.microsoft.com/office/powerpoint/2010/main" val="3025903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3000" fill="hold"/>
                                        <p:tgtEl>
                                          <p:spTgt spid="72"/>
                                        </p:tgtEl>
                                        <p:attrNameLst>
                                          <p:attrName>ppt_w</p:attrName>
                                        </p:attrNameLst>
                                      </p:cBhvr>
                                      <p:tavLst>
                                        <p:tav tm="0">
                                          <p:val>
                                            <p:fltVal val="0"/>
                                          </p:val>
                                        </p:tav>
                                        <p:tav tm="100000">
                                          <p:val>
                                            <p:strVal val="#ppt_w"/>
                                          </p:val>
                                        </p:tav>
                                      </p:tavLst>
                                    </p:anim>
                                    <p:anim calcmode="lin" valueType="num">
                                      <p:cBhvr>
                                        <p:cTn id="8" dur="3000" fill="hold"/>
                                        <p:tgtEl>
                                          <p:spTgt spid="72"/>
                                        </p:tgtEl>
                                        <p:attrNameLst>
                                          <p:attrName>ppt_h</p:attrName>
                                        </p:attrNameLst>
                                      </p:cBhvr>
                                      <p:tavLst>
                                        <p:tav tm="0">
                                          <p:val>
                                            <p:fltVal val="0"/>
                                          </p:val>
                                        </p:tav>
                                        <p:tav tm="100000">
                                          <p:val>
                                            <p:strVal val="#ppt_h"/>
                                          </p:val>
                                        </p:tav>
                                      </p:tavLst>
                                    </p:anim>
                                    <p:anim calcmode="lin" valueType="num">
                                      <p:cBhvr>
                                        <p:cTn id="9" dur="3000" fill="hold"/>
                                        <p:tgtEl>
                                          <p:spTgt spid="72"/>
                                        </p:tgtEl>
                                        <p:attrNameLst>
                                          <p:attrName>ppt_x</p:attrName>
                                        </p:attrNameLst>
                                      </p:cBhvr>
                                      <p:tavLst>
                                        <p:tav tm="0">
                                          <p:val>
                                            <p:fltVal val="0.5"/>
                                          </p:val>
                                        </p:tav>
                                        <p:tav tm="100000">
                                          <p:val>
                                            <p:strVal val="#ppt_x"/>
                                          </p:val>
                                        </p:tav>
                                      </p:tavLst>
                                    </p:anim>
                                    <p:anim calcmode="lin" valueType="num">
                                      <p:cBhvr>
                                        <p:cTn id="10" dur="3000" fill="hold"/>
                                        <p:tgtEl>
                                          <p:spTgt spid="72"/>
                                        </p:tgtEl>
                                        <p:attrNameLst>
                                          <p:attrName>ppt_y</p:attrName>
                                        </p:attrNameLst>
                                      </p:cBhvr>
                                      <p:tavLst>
                                        <p:tav tm="0">
                                          <p:val>
                                            <p:fltVal val="0.5"/>
                                          </p:val>
                                        </p:tav>
                                        <p:tav tm="100000">
                                          <p:val>
                                            <p:strVal val="#ppt_y"/>
                                          </p:val>
                                        </p:tav>
                                      </p:tavLst>
                                    </p:anim>
                                  </p:childTnLst>
                                </p:cTn>
                              </p:par>
                              <p:par>
                                <p:cTn id="11" presetID="23" presetClass="exit" presetSubtype="16" fill="hold" nodeType="withEffect">
                                  <p:stCondLst>
                                    <p:cond delay="0"/>
                                  </p:stCondLst>
                                  <p:childTnLst>
                                    <p:anim calcmode="lin" valueType="num">
                                      <p:cBhvr>
                                        <p:cTn id="12" dur="3000"/>
                                        <p:tgtEl>
                                          <p:spTgt spid="72"/>
                                        </p:tgtEl>
                                        <p:attrNameLst>
                                          <p:attrName>ppt_w</p:attrName>
                                        </p:attrNameLst>
                                      </p:cBhvr>
                                      <p:tavLst>
                                        <p:tav tm="0">
                                          <p:val>
                                            <p:strVal val="ppt_w"/>
                                          </p:val>
                                        </p:tav>
                                        <p:tav tm="100000">
                                          <p:val>
                                            <p:strVal val="4*ppt_w"/>
                                          </p:val>
                                        </p:tav>
                                      </p:tavLst>
                                    </p:anim>
                                    <p:anim calcmode="lin" valueType="num">
                                      <p:cBhvr>
                                        <p:cTn id="13" dur="3000"/>
                                        <p:tgtEl>
                                          <p:spTgt spid="72"/>
                                        </p:tgtEl>
                                        <p:attrNameLst>
                                          <p:attrName>ppt_h</p:attrName>
                                        </p:attrNameLst>
                                      </p:cBhvr>
                                      <p:tavLst>
                                        <p:tav tm="0">
                                          <p:val>
                                            <p:strVal val="ppt_h"/>
                                          </p:val>
                                        </p:tav>
                                        <p:tav tm="100000">
                                          <p:val>
                                            <p:strVal val="4*ppt_h"/>
                                          </p:val>
                                        </p:tav>
                                      </p:tavLst>
                                    </p:anim>
                                    <p:set>
                                      <p:cBhvr>
                                        <p:cTn id="14" dur="1" fill="hold">
                                          <p:stCondLst>
                                            <p:cond delay="2999"/>
                                          </p:stCondLst>
                                        </p:cTn>
                                        <p:tgtEl>
                                          <p:spTgt spid="72"/>
                                        </p:tgtEl>
                                        <p:attrNameLst>
                                          <p:attrName>style.visibility</p:attrName>
                                        </p:attrNameLst>
                                      </p:cBhvr>
                                      <p:to>
                                        <p:strVal val="hidden"/>
                                      </p:to>
                                    </p:set>
                                  </p:childTnLst>
                                </p:cTn>
                              </p:par>
                              <p:par>
                                <p:cTn id="15" presetID="23" presetClass="entr" presetSubtype="32"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p:cTn id="17" dur="3000" fill="hold"/>
                                        <p:tgtEl>
                                          <p:spTgt spid="68"/>
                                        </p:tgtEl>
                                        <p:attrNameLst>
                                          <p:attrName>ppt_w</p:attrName>
                                        </p:attrNameLst>
                                      </p:cBhvr>
                                      <p:tavLst>
                                        <p:tav tm="0">
                                          <p:val>
                                            <p:strVal val="4*#ppt_w"/>
                                          </p:val>
                                        </p:tav>
                                        <p:tav tm="100000">
                                          <p:val>
                                            <p:strVal val="#ppt_w"/>
                                          </p:val>
                                        </p:tav>
                                      </p:tavLst>
                                    </p:anim>
                                    <p:anim calcmode="lin" valueType="num">
                                      <p:cBhvr>
                                        <p:cTn id="18" dur="3000" fill="hold"/>
                                        <p:tgtEl>
                                          <p:spTgt spid="68"/>
                                        </p:tgtEl>
                                        <p:attrNameLst>
                                          <p:attrName>ppt_h</p:attrName>
                                        </p:attrNameLst>
                                      </p:cBhvr>
                                      <p:tavLst>
                                        <p:tav tm="0">
                                          <p:val>
                                            <p:strVal val="4*#ppt_h"/>
                                          </p:val>
                                        </p:tav>
                                        <p:tav tm="100000">
                                          <p:val>
                                            <p:strVal val="#ppt_h"/>
                                          </p:val>
                                        </p:tav>
                                      </p:tavLst>
                                    </p:anim>
                                  </p:childTnLst>
                                </p:cTn>
                              </p:par>
                              <p:par>
                                <p:cTn id="19" presetID="23" presetClass="exit" presetSubtype="32" fill="hold" nodeType="withEffect">
                                  <p:stCondLst>
                                    <p:cond delay="0"/>
                                  </p:stCondLst>
                                  <p:childTnLst>
                                    <p:anim calcmode="lin" valueType="num">
                                      <p:cBhvr>
                                        <p:cTn id="20" dur="3000"/>
                                        <p:tgtEl>
                                          <p:spTgt spid="68"/>
                                        </p:tgtEl>
                                        <p:attrNameLst>
                                          <p:attrName>ppt_w</p:attrName>
                                        </p:attrNameLst>
                                      </p:cBhvr>
                                      <p:tavLst>
                                        <p:tav tm="0">
                                          <p:val>
                                            <p:strVal val="ppt_w"/>
                                          </p:val>
                                        </p:tav>
                                        <p:tav tm="100000">
                                          <p:val>
                                            <p:fltVal val="0"/>
                                          </p:val>
                                        </p:tav>
                                      </p:tavLst>
                                    </p:anim>
                                    <p:anim calcmode="lin" valueType="num">
                                      <p:cBhvr>
                                        <p:cTn id="21" dur="3000"/>
                                        <p:tgtEl>
                                          <p:spTgt spid="68"/>
                                        </p:tgtEl>
                                        <p:attrNameLst>
                                          <p:attrName>ppt_h</p:attrName>
                                        </p:attrNameLst>
                                      </p:cBhvr>
                                      <p:tavLst>
                                        <p:tav tm="0">
                                          <p:val>
                                            <p:strVal val="ppt_h"/>
                                          </p:val>
                                        </p:tav>
                                        <p:tav tm="100000">
                                          <p:val>
                                            <p:fltVal val="0"/>
                                          </p:val>
                                        </p:tav>
                                      </p:tavLst>
                                    </p:anim>
                                    <p:set>
                                      <p:cBhvr>
                                        <p:cTn id="22" dur="1" fill="hold">
                                          <p:stCondLst>
                                            <p:cond delay="2999"/>
                                          </p:stCondLst>
                                        </p:cTn>
                                        <p:tgtEl>
                                          <p:spTgt spid="68"/>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5000" fill="hold"/>
                                        <p:tgtEl>
                                          <p:spTgt spid="72"/>
                                        </p:tgtEl>
                                        <p:attrNameLst>
                                          <p:attrName>r</p:attrName>
                                        </p:attrNameLst>
                                      </p:cBhvr>
                                    </p:animRot>
                                  </p:childTnLst>
                                </p:cTn>
                              </p:par>
                              <p:par>
                                <p:cTn id="25" presetID="8" presetClass="emph" presetSubtype="0" fill="hold" nodeType="withEffect">
                                  <p:stCondLst>
                                    <p:cond delay="0"/>
                                  </p:stCondLst>
                                  <p:childTnLst>
                                    <p:animRot by="21600000">
                                      <p:cBhvr>
                                        <p:cTn id="26" dur="5000" fill="hold"/>
                                        <p:tgtEl>
                                          <p:spTgt spid="68"/>
                                        </p:tgtEl>
                                        <p:attrNameLst>
                                          <p:attrName>r</p:attrName>
                                        </p:attrNameLst>
                                      </p:cBhvr>
                                    </p:animRot>
                                  </p:childTnLst>
                                </p:cTn>
                              </p:par>
                              <p:par>
                                <p:cTn id="27" presetID="23" presetClass="entr" presetSubtype="288"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4/3*#ppt_w"/>
                                          </p:val>
                                        </p:tav>
                                        <p:tav tm="100000">
                                          <p:val>
                                            <p:strVal val="#ppt_w"/>
                                          </p:val>
                                        </p:tav>
                                      </p:tavLst>
                                    </p:anim>
                                    <p:anim calcmode="lin" valueType="num">
                                      <p:cBhvr>
                                        <p:cTn id="30" dur="3000" fill="hold"/>
                                        <p:tgtEl>
                                          <p:spTgt spid="4"/>
                                        </p:tgtEl>
                                        <p:attrNameLst>
                                          <p:attrName>ppt_h</p:attrName>
                                        </p:attrNameLst>
                                      </p:cBhvr>
                                      <p:tavLst>
                                        <p:tav tm="0">
                                          <p:val>
                                            <p:strVal val="4/3*#ppt_h"/>
                                          </p:val>
                                        </p:tav>
                                        <p:tav tm="100000">
                                          <p:val>
                                            <p:strVal val="#ppt_h"/>
                                          </p:val>
                                        </p:tav>
                                      </p:tavLst>
                                    </p:anim>
                                  </p:childTnLst>
                                </p:cTn>
                              </p:par>
                              <p:par>
                                <p:cTn id="31" presetID="21" presetClass="entr" presetSubtype="8"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heel(8)">
                                      <p:cBhvr>
                                        <p:cTn id="33" dur="3000"/>
                                        <p:tgtEl>
                                          <p:spTgt spid="4"/>
                                        </p:tgtEl>
                                      </p:cBhvr>
                                    </p:animEffect>
                                  </p:childTnLst>
                                </p:cTn>
                              </p:par>
                              <p:par>
                                <p:cTn id="34" presetID="9" presetClass="emph" presetSubtype="0" nodeType="withEffect">
                                  <p:stCondLst>
                                    <p:cond delay="0"/>
                                  </p:stCondLst>
                                  <p:childTnLst>
                                    <p:set>
                                      <p:cBhvr rctx="PPT">
                                        <p:cTn id="35" dur="indefinite"/>
                                        <p:tgtEl>
                                          <p:spTgt spid="169"/>
                                        </p:tgtEl>
                                        <p:attrNameLst>
                                          <p:attrName>style.opacity</p:attrName>
                                        </p:attrNameLst>
                                      </p:cBhvr>
                                      <p:to>
                                        <p:strVal val="0"/>
                                      </p:to>
                                    </p:set>
                                    <p:animEffect filter="image" prLst="opacity: 0">
                                      <p:cBhvr rctx="IE">
                                        <p:cTn id="36" dur="indefinite"/>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3" name="102 Grupo"/>
          <p:cNvGrpSpPr/>
          <p:nvPr/>
        </p:nvGrpSpPr>
        <p:grpSpPr>
          <a:xfrm>
            <a:off x="742" y="0"/>
            <a:ext cx="9144000" cy="5143500"/>
            <a:chOff x="0" y="0"/>
            <a:chExt cx="9144000" cy="5143500"/>
          </a:xfrm>
        </p:grpSpPr>
        <p:sp>
          <p:nvSpPr>
            <p:cNvPr id="104" name="103 Rectángulo"/>
            <p:cNvSpPr/>
            <p:nvPr/>
          </p:nvSpPr>
          <p:spPr>
            <a:xfrm rot="10800000">
              <a:off x="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FFC000">
                    <a:lumMod val="27000"/>
                    <a:lumOff val="73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a:off x="457200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FFC000">
                    <a:lumMod val="27000"/>
                    <a:lumOff val="73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rot="10800000" flipH="1">
              <a:off x="4572000" y="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FFC000">
                    <a:lumMod val="27000"/>
                    <a:lumOff val="73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ectángulo"/>
            <p:cNvSpPr/>
            <p:nvPr/>
          </p:nvSpPr>
          <p:spPr>
            <a:xfrm flipH="1">
              <a:off x="0" y="2571750"/>
              <a:ext cx="4572000" cy="2571750"/>
            </a:xfrm>
            <a:prstGeom prst="rect">
              <a:avLst/>
            </a:prstGeom>
            <a:gradFill>
              <a:gsLst>
                <a:gs pos="24000">
                  <a:srgbClr val="1A1245">
                    <a:lumMod val="24000"/>
                  </a:srgbClr>
                </a:gs>
                <a:gs pos="100000">
                  <a:srgbClr val="C00000">
                    <a:lumMod val="4000"/>
                  </a:srgbClr>
                </a:gs>
                <a:gs pos="60000">
                  <a:srgbClr val="5454D4">
                    <a:alpha val="97000"/>
                    <a:lumMod val="7000"/>
                  </a:srgbClr>
                </a:gs>
                <a:gs pos="79000">
                  <a:srgbClr val="FFC000">
                    <a:lumMod val="27000"/>
                    <a:lumOff val="73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12" name="11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2" name="101 Rombo"/>
          <p:cNvSpPr/>
          <p:nvPr/>
        </p:nvSpPr>
        <p:spPr>
          <a:xfrm>
            <a:off x="179512" y="195486"/>
            <a:ext cx="8712968" cy="4824536"/>
          </a:xfrm>
          <a:prstGeom prst="diamond">
            <a:avLst/>
          </a:prstGeom>
          <a:gradFill>
            <a:gsLst>
              <a:gs pos="0">
                <a:srgbClr val="FFA800"/>
              </a:gs>
              <a:gs pos="31000">
                <a:srgbClr val="FFA800"/>
              </a:gs>
              <a:gs pos="45000">
                <a:srgbClr val="FFFF00"/>
              </a:gs>
              <a:gs pos="72000">
                <a:srgbClr val="FFA800"/>
              </a:gs>
              <a:gs pos="100000">
                <a:srgbClr val="FFA8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3" name="11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982"/>
            <a:ext cx="9144000" cy="5143500"/>
          </a:xfrm>
          <a:prstGeom prst="diamond">
            <a:avLst/>
          </a:prstGeom>
        </p:spPr>
      </p:pic>
      <p:sp>
        <p:nvSpPr>
          <p:cNvPr id="2" name="1 Rectángulo"/>
          <p:cNvSpPr/>
          <p:nvPr/>
        </p:nvSpPr>
        <p:spPr>
          <a:xfrm rot="18726204" flipH="1" flipV="1">
            <a:off x="8352000" y="2183125"/>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18726204" flipH="1" flipV="1">
            <a:off x="8360144" y="3298241"/>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726204" flipH="1" flipV="1">
            <a:off x="8342743" y="4364715"/>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726204" flipH="1" flipV="1">
            <a:off x="8360144" y="1068089"/>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726204" flipH="1" flipV="1">
            <a:off x="8360144" y="-22706"/>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26204" flipH="1" flipV="1">
            <a:off x="7164000" y="2224450"/>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726204" flipH="1" flipV="1">
            <a:off x="7166829" y="3188364"/>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26204" flipH="1" flipV="1">
            <a:off x="7151282" y="4110232"/>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726204" flipH="1" flipV="1">
            <a:off x="7166829" y="1260606"/>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26204" flipH="1" flipV="1">
            <a:off x="7166829" y="317715"/>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726204" flipH="1" flipV="1">
            <a:off x="6012000" y="2251014"/>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26204" flipH="1" flipV="1">
            <a:off x="6009214" y="3109876"/>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726204" flipH="1" flipV="1">
            <a:off x="5994963" y="3931275"/>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26204" flipH="1" flipV="1">
            <a:off x="6009214" y="1392214"/>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726204" flipH="1" flipV="1">
            <a:off x="6009214" y="552084"/>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726204" flipH="1" flipV="1">
            <a:off x="4932000" y="2268415"/>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726204" flipH="1" flipV="1">
            <a:off x="4923699" y="2999652"/>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726204" flipH="1" flipV="1">
            <a:off x="4910744" y="3698993"/>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726204" flipH="1" flipV="1">
            <a:off x="4923699" y="1537230"/>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726204" flipH="1" flipV="1">
            <a:off x="4923699" y="821941"/>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726204" flipH="1" flipV="1">
            <a:off x="3924000" y="2258963"/>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726204" flipH="1" flipV="1">
            <a:off x="3933323" y="2873186"/>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726204" flipH="1" flipV="1">
            <a:off x="3920368" y="3460617"/>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726204" flipH="1" flipV="1">
            <a:off x="3933323" y="1644784"/>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726204" flipH="1" flipV="1">
            <a:off x="3933323" y="1043957"/>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8726204" flipH="1" flipV="1">
            <a:off x="2952000" y="2298910"/>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8726204" flipH="1" flipV="1">
            <a:off x="2963677" y="2823363"/>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8726204" flipH="1" flipV="1">
            <a:off x="2952017" y="3324939"/>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8726204" flipH="1" flipV="1">
            <a:off x="2963677" y="1774495"/>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8726204" flipH="1" flipV="1">
            <a:off x="2963677" y="1261481"/>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8726204" flipH="1" flipV="1">
            <a:off x="2052000" y="2344963"/>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8726204" flipH="1" flipV="1">
            <a:off x="2067119" y="2803268"/>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8726204" flipH="1" flipV="1">
            <a:off x="2057478" y="3241582"/>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726204" flipH="1" flipV="1">
            <a:off x="2067119" y="1886692"/>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726204" flipH="1" flipV="1">
            <a:off x="2067119" y="1438382"/>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726204" flipH="1" flipV="1">
            <a:off x="1296000" y="2398439"/>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726204" flipH="1" flipV="1">
            <a:off x="1297469" y="2785895"/>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726204" flipH="1" flipV="1">
            <a:off x="1289695" y="3156450"/>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726204" flipH="1" flipV="1">
            <a:off x="1297469" y="2011012"/>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726204" flipH="1" flipV="1">
            <a:off x="1297469" y="1632007"/>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726204" flipH="1" flipV="1">
            <a:off x="648000" y="2436192"/>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8726204" flipH="1" flipV="1">
            <a:off x="637279" y="2770550"/>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8726204" flipH="1" flipV="1">
            <a:off x="630801" y="3090324"/>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8726204" flipH="1" flipV="1">
            <a:off x="637279" y="2101858"/>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8726204" flipH="1" flipV="1">
            <a:off x="637279" y="1774793"/>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8726204" flipH="1" flipV="1">
            <a:off x="36000" y="2443991"/>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8726204" flipH="1" flipV="1">
            <a:off x="36261" y="2740552"/>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8726204" flipH="1" flipV="1">
            <a:off x="31078" y="3024176"/>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8726204" flipH="1" flipV="1">
            <a:off x="36261" y="2147452"/>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8726204" flipH="1" flipV="1">
            <a:off x="36261" y="1857360"/>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873796" flipV="1">
            <a:off x="43036" y="2183125"/>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873796" flipV="1">
            <a:off x="34892" y="3298241"/>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873796" flipV="1">
            <a:off x="52293" y="4364715"/>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873796" flipV="1">
            <a:off x="34892" y="1068089"/>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873796" flipV="1">
            <a:off x="34892" y="-22706"/>
            <a:ext cx="761149" cy="80656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873796" flipV="1">
            <a:off x="1334243" y="2224450"/>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873796" flipV="1">
            <a:off x="1331414" y="3188364"/>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873796" flipV="1">
            <a:off x="1346961" y="4110232"/>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873796" flipV="1">
            <a:off x="1331414" y="1260606"/>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873796" flipV="1">
            <a:off x="1331414" y="317715"/>
            <a:ext cx="657942" cy="72062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873796" flipV="1">
            <a:off x="2557948" y="2251014"/>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873796" flipV="1">
            <a:off x="2560734" y="3109876"/>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873796" flipV="1">
            <a:off x="2574985" y="3931275"/>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873796" flipV="1">
            <a:off x="2560734" y="1392214"/>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873796" flipV="1">
            <a:off x="2560734" y="552084"/>
            <a:ext cx="586237" cy="66057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873796" flipV="1">
            <a:off x="3725062" y="2268415"/>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873796" flipV="1">
            <a:off x="3733363" y="2999652"/>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873796" flipV="1">
            <a:off x="3746318" y="3698993"/>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873796" flipV="1">
            <a:off x="3733363" y="1537230"/>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873796" flipV="1">
            <a:off x="3733363" y="821941"/>
            <a:ext cx="49912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873796" flipV="1">
            <a:off x="4812932" y="2258963"/>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873796" flipV="1">
            <a:off x="4803609" y="2873186"/>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873796" flipV="1">
            <a:off x="4816564" y="3460617"/>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873796" flipV="1">
            <a:off x="4803609" y="1644784"/>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873796" flipV="1">
            <a:off x="4803609" y="1043957"/>
            <a:ext cx="419253" cy="60052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873796" flipV="1">
            <a:off x="5846207" y="2298910"/>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873796" flipV="1">
            <a:off x="5834530" y="2823363"/>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873796" flipV="1">
            <a:off x="5846190" y="3324939"/>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873796" flipV="1">
            <a:off x="5834530" y="1774495"/>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873796" flipV="1">
            <a:off x="5834530" y="1261481"/>
            <a:ext cx="357978" cy="54046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873796" flipV="1">
            <a:off x="6791358" y="2344963"/>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873796" flipV="1">
            <a:off x="6776239" y="2803268"/>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2873796" flipV="1">
            <a:off x="6785880" y="3241582"/>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2873796" flipV="1">
            <a:off x="6776239" y="1886692"/>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2873796" flipV="1">
            <a:off x="6776239" y="1438382"/>
            <a:ext cx="312827" cy="446903"/>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2873796" flipV="1">
            <a:off x="7595718" y="2398439"/>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2873796" flipV="1">
            <a:off x="7594249" y="2785895"/>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2873796" flipV="1">
            <a:off x="7602023" y="3156450"/>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2873796" flipV="1">
            <a:off x="7594249" y="2011012"/>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2873796" flipV="1">
            <a:off x="7594249" y="1632007"/>
            <a:ext cx="264467" cy="360311"/>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2873796" flipV="1">
            <a:off x="8279961" y="2436192"/>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2873796" flipV="1">
            <a:off x="8290682" y="2770550"/>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2873796" flipV="1">
            <a:off x="8297160" y="3090324"/>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2873796" flipV="1">
            <a:off x="8290682" y="2101858"/>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rot="2873796" flipV="1">
            <a:off x="8290682" y="1774793"/>
            <a:ext cx="228224" cy="300260"/>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rot="2873796" flipV="1">
            <a:off x="8917761" y="2443991"/>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2873796" flipV="1">
            <a:off x="8917500" y="2740552"/>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2873796" flipV="1">
            <a:off x="8922683" y="3024176"/>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2873796" flipV="1">
            <a:off x="8917500" y="2147452"/>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rot="2873796" flipV="1">
            <a:off x="8917500" y="1857360"/>
            <a:ext cx="202424" cy="240207"/>
          </a:xfrm>
          <a:prstGeom prst="rect">
            <a:avLst/>
          </a:prstGeom>
          <a:gradFill flip="none" rotWithShape="1">
            <a:gsLst>
              <a:gs pos="0">
                <a:schemeClr val="tx1">
                  <a:alpha val="0"/>
                </a:schemeClr>
              </a:gs>
              <a:gs pos="22000">
                <a:srgbClr val="FFC000">
                  <a:alpha val="0"/>
                </a:srgbClr>
              </a:gs>
              <a:gs pos="61000">
                <a:srgbClr val="FFC000"/>
              </a:gs>
              <a:gs pos="65000">
                <a:srgbClr val="FF9900">
                  <a:alpha val="0"/>
                </a:srgbClr>
              </a:gs>
            </a:gsLst>
            <a:lin ang="0" scaled="1"/>
            <a:tileRect/>
          </a:gradFill>
          <a:ln>
            <a:gradFill>
              <a:gsLst>
                <a:gs pos="0">
                  <a:schemeClr val="accent6">
                    <a:lumMod val="0"/>
                    <a:lumOff val="100000"/>
                    <a:alpha val="57000"/>
                  </a:schemeClr>
                </a:gs>
                <a:gs pos="45000">
                  <a:schemeClr val="accent2">
                    <a:lumMod val="60000"/>
                    <a:lumOff val="40000"/>
                    <a:alpha val="63000"/>
                  </a:schemeClr>
                </a:gs>
                <a:gs pos="100000">
                  <a:srgbClr val="4D0808"/>
                </a:gs>
              </a:gsLst>
              <a:lin ang="5400000" scaled="0"/>
            </a:gradFill>
          </a:ln>
          <a:scene3d>
            <a:camera prst="orthographicFront"/>
            <a:lightRig rig="glow" dir="t">
              <a:rot lat="0" lon="0" rev="4200000"/>
            </a:lightRig>
          </a:scene3d>
          <a:sp3d prstMaterial="powder">
            <a:bevelT w="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0" name="109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536" y="-216596"/>
            <a:ext cx="9577064" cy="5380062"/>
          </a:xfrm>
          <a:prstGeom prst="rect">
            <a:avLst/>
          </a:prstGeom>
        </p:spPr>
      </p:pic>
    </p:spTree>
    <p:extLst>
      <p:ext uri="{BB962C8B-B14F-4D97-AF65-F5344CB8AC3E}">
        <p14:creationId xmlns:p14="http://schemas.microsoft.com/office/powerpoint/2010/main" val="191798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0-ppt_w/2"/>
                                          </p:val>
                                        </p:tav>
                                      </p:tavLst>
                                    </p:anim>
                                    <p:anim calcmode="lin" valueType="num">
                                      <p:cBhvr additive="base">
                                        <p:cTn id="7" dur="3000"/>
                                        <p:tgtEl>
                                          <p:spTgt spid="2"/>
                                        </p:tgtEl>
                                        <p:attrNameLst>
                                          <p:attrName>ppt_y</p:attrName>
                                        </p:attrNameLst>
                                      </p:cBhvr>
                                      <p:tavLst>
                                        <p:tav tm="0">
                                          <p:val>
                                            <p:strVal val="ppt_y"/>
                                          </p:val>
                                        </p:tav>
                                        <p:tav tm="100000">
                                          <p:val>
                                            <p:strVal val="ppt_y"/>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ppt_y"/>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3000"/>
                                        <p:tgtEl>
                                          <p:spTgt spid="4"/>
                                        </p:tgtEl>
                                        <p:attrNameLst>
                                          <p:attrName>ppt_x</p:attrName>
                                        </p:attrNameLst>
                                      </p:cBhvr>
                                      <p:tavLst>
                                        <p:tav tm="0">
                                          <p:val>
                                            <p:strVal val="ppt_x"/>
                                          </p:val>
                                        </p:tav>
                                        <p:tav tm="100000">
                                          <p:val>
                                            <p:strVal val="0-ppt_w/2"/>
                                          </p:val>
                                        </p:tav>
                                      </p:tavLst>
                                    </p:anim>
                                    <p:anim calcmode="lin" valueType="num">
                                      <p:cBhvr additive="base">
                                        <p:cTn id="15" dur="3000"/>
                                        <p:tgtEl>
                                          <p:spTgt spid="4"/>
                                        </p:tgtEl>
                                        <p:attrNameLst>
                                          <p:attrName>ppt_y</p:attrName>
                                        </p:attrNameLst>
                                      </p:cBhvr>
                                      <p:tavLst>
                                        <p:tav tm="0">
                                          <p:val>
                                            <p:strVal val="ppt_y"/>
                                          </p:val>
                                        </p:tav>
                                        <p:tav tm="100000">
                                          <p:val>
                                            <p:strVal val="ppt_y"/>
                                          </p:val>
                                        </p:tav>
                                      </p:tavLst>
                                    </p:anim>
                                    <p:set>
                                      <p:cBhvr>
                                        <p:cTn id="16" dur="1" fill="hold">
                                          <p:stCondLst>
                                            <p:cond delay="2999"/>
                                          </p:stCondLst>
                                        </p:cTn>
                                        <p:tgtEl>
                                          <p:spTgt spid="4"/>
                                        </p:tgtEl>
                                        <p:attrNameLst>
                                          <p:attrName>style.visibility</p:attrName>
                                        </p:attrNameLst>
                                      </p:cBhvr>
                                      <p:to>
                                        <p:strVal val="hidden"/>
                                      </p:to>
                                    </p:set>
                                  </p:childTnLst>
                                </p:cTn>
                              </p:par>
                              <p:par>
                                <p:cTn id="17" presetID="2" presetClass="exit" presetSubtype="8" fill="hold" grpId="0" nodeType="withEffect">
                                  <p:stCondLst>
                                    <p:cond delay="0"/>
                                  </p:stCondLst>
                                  <p:childTnLst>
                                    <p:anim calcmode="lin" valueType="num">
                                      <p:cBhvr additive="base">
                                        <p:cTn id="18" dur="3000"/>
                                        <p:tgtEl>
                                          <p:spTgt spid="6"/>
                                        </p:tgtEl>
                                        <p:attrNameLst>
                                          <p:attrName>ppt_x</p:attrName>
                                        </p:attrNameLst>
                                      </p:cBhvr>
                                      <p:tavLst>
                                        <p:tav tm="0">
                                          <p:val>
                                            <p:strVal val="ppt_x"/>
                                          </p:val>
                                        </p:tav>
                                        <p:tav tm="100000">
                                          <p:val>
                                            <p:strVal val="0-ppt_w/2"/>
                                          </p:val>
                                        </p:tav>
                                      </p:tavLst>
                                    </p:anim>
                                    <p:anim calcmode="lin" valueType="num">
                                      <p:cBhvr additive="base">
                                        <p:cTn id="19" dur="3000"/>
                                        <p:tgtEl>
                                          <p:spTgt spid="6"/>
                                        </p:tgtEl>
                                        <p:attrNameLst>
                                          <p:attrName>ppt_y</p:attrName>
                                        </p:attrNameLst>
                                      </p:cBhvr>
                                      <p:tavLst>
                                        <p:tav tm="0">
                                          <p:val>
                                            <p:strVal val="ppt_y"/>
                                          </p:val>
                                        </p:tav>
                                        <p:tav tm="100000">
                                          <p:val>
                                            <p:strVal val="ppt_y"/>
                                          </p:val>
                                        </p:tav>
                                      </p:tavLst>
                                    </p:anim>
                                    <p:set>
                                      <p:cBhvr>
                                        <p:cTn id="20" dur="1" fill="hold">
                                          <p:stCondLst>
                                            <p:cond delay="2999"/>
                                          </p:stCondLst>
                                        </p:cTn>
                                        <p:tgtEl>
                                          <p:spTgt spid="6"/>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3000"/>
                                        <p:tgtEl>
                                          <p:spTgt spid="5"/>
                                        </p:tgtEl>
                                        <p:attrNameLst>
                                          <p:attrName>ppt_x</p:attrName>
                                        </p:attrNameLst>
                                      </p:cBhvr>
                                      <p:tavLst>
                                        <p:tav tm="0">
                                          <p:val>
                                            <p:strVal val="ppt_x"/>
                                          </p:val>
                                        </p:tav>
                                        <p:tav tm="100000">
                                          <p:val>
                                            <p:strVal val="0-ppt_w/2"/>
                                          </p:val>
                                        </p:tav>
                                      </p:tavLst>
                                    </p:anim>
                                    <p:anim calcmode="lin" valueType="num">
                                      <p:cBhvr additive="base">
                                        <p:cTn id="23" dur="3000"/>
                                        <p:tgtEl>
                                          <p:spTgt spid="5"/>
                                        </p:tgtEl>
                                        <p:attrNameLst>
                                          <p:attrName>ppt_y</p:attrName>
                                        </p:attrNameLst>
                                      </p:cBhvr>
                                      <p:tavLst>
                                        <p:tav tm="0">
                                          <p:val>
                                            <p:strVal val="ppt_y"/>
                                          </p:val>
                                        </p:tav>
                                        <p:tav tm="100000">
                                          <p:val>
                                            <p:strVal val="ppt_y"/>
                                          </p:val>
                                        </p:tav>
                                      </p:tavLst>
                                    </p:anim>
                                    <p:set>
                                      <p:cBhvr>
                                        <p:cTn id="24" dur="1" fill="hold">
                                          <p:stCondLst>
                                            <p:cond delay="2999"/>
                                          </p:stCondLst>
                                        </p:cTn>
                                        <p:tgtEl>
                                          <p:spTgt spid="5"/>
                                        </p:tgtEl>
                                        <p:attrNameLst>
                                          <p:attrName>style.visibility</p:attrName>
                                        </p:attrNameLst>
                                      </p:cBhvr>
                                      <p:to>
                                        <p:strVal val="hidden"/>
                                      </p:to>
                                    </p:set>
                                  </p:childTnLst>
                                </p:cTn>
                              </p:par>
                              <p:par>
                                <p:cTn id="25" presetID="2" presetClass="exit" presetSubtype="8" fill="hold" grpId="0" nodeType="withEffect">
                                  <p:stCondLst>
                                    <p:cond delay="0"/>
                                  </p:stCondLst>
                                  <p:childTnLst>
                                    <p:anim calcmode="lin" valueType="num">
                                      <p:cBhvr additive="base">
                                        <p:cTn id="26" dur="3000"/>
                                        <p:tgtEl>
                                          <p:spTgt spid="7"/>
                                        </p:tgtEl>
                                        <p:attrNameLst>
                                          <p:attrName>ppt_x</p:attrName>
                                        </p:attrNameLst>
                                      </p:cBhvr>
                                      <p:tavLst>
                                        <p:tav tm="0">
                                          <p:val>
                                            <p:strVal val="ppt_x"/>
                                          </p:val>
                                        </p:tav>
                                        <p:tav tm="100000">
                                          <p:val>
                                            <p:strVal val="0-ppt_w/2"/>
                                          </p:val>
                                        </p:tav>
                                      </p:tavLst>
                                    </p:anim>
                                    <p:anim calcmode="lin" valueType="num">
                                      <p:cBhvr additive="base">
                                        <p:cTn id="27" dur="3000"/>
                                        <p:tgtEl>
                                          <p:spTgt spid="7"/>
                                        </p:tgtEl>
                                        <p:attrNameLst>
                                          <p:attrName>ppt_y</p:attrName>
                                        </p:attrNameLst>
                                      </p:cBhvr>
                                      <p:tavLst>
                                        <p:tav tm="0">
                                          <p:val>
                                            <p:strVal val="ppt_y"/>
                                          </p:val>
                                        </p:tav>
                                        <p:tav tm="100000">
                                          <p:val>
                                            <p:strVal val="ppt_y"/>
                                          </p:val>
                                        </p:tav>
                                      </p:tavLst>
                                    </p:anim>
                                    <p:set>
                                      <p:cBhvr>
                                        <p:cTn id="28" dur="1" fill="hold">
                                          <p:stCondLst>
                                            <p:cond delay="2999"/>
                                          </p:stCondLst>
                                        </p:cTn>
                                        <p:tgtEl>
                                          <p:spTgt spid="7"/>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3000"/>
                                        <p:tgtEl>
                                          <p:spTgt spid="8"/>
                                        </p:tgtEl>
                                        <p:attrNameLst>
                                          <p:attrName>ppt_x</p:attrName>
                                        </p:attrNameLst>
                                      </p:cBhvr>
                                      <p:tavLst>
                                        <p:tav tm="0">
                                          <p:val>
                                            <p:strVal val="ppt_x"/>
                                          </p:val>
                                        </p:tav>
                                        <p:tav tm="100000">
                                          <p:val>
                                            <p:strVal val="0-ppt_w/2"/>
                                          </p:val>
                                        </p:tav>
                                      </p:tavLst>
                                    </p:anim>
                                    <p:anim calcmode="lin" valueType="num">
                                      <p:cBhvr additive="base">
                                        <p:cTn id="31" dur="3000"/>
                                        <p:tgtEl>
                                          <p:spTgt spid="8"/>
                                        </p:tgtEl>
                                        <p:attrNameLst>
                                          <p:attrName>ppt_y</p:attrName>
                                        </p:attrNameLst>
                                      </p:cBhvr>
                                      <p:tavLst>
                                        <p:tav tm="0">
                                          <p:val>
                                            <p:strVal val="ppt_y"/>
                                          </p:val>
                                        </p:tav>
                                        <p:tav tm="100000">
                                          <p:val>
                                            <p:strVal val="ppt_y"/>
                                          </p:val>
                                        </p:tav>
                                      </p:tavLst>
                                    </p:anim>
                                    <p:set>
                                      <p:cBhvr>
                                        <p:cTn id="32" dur="1" fill="hold">
                                          <p:stCondLst>
                                            <p:cond delay="2999"/>
                                          </p:stCondLst>
                                        </p:cTn>
                                        <p:tgtEl>
                                          <p:spTgt spid="8"/>
                                        </p:tgtEl>
                                        <p:attrNameLst>
                                          <p:attrName>style.visibility</p:attrName>
                                        </p:attrNameLst>
                                      </p:cBhvr>
                                      <p:to>
                                        <p:strVal val="hidden"/>
                                      </p:to>
                                    </p:set>
                                  </p:childTnLst>
                                </p:cTn>
                              </p:par>
                              <p:par>
                                <p:cTn id="33" presetID="2" presetClass="exit" presetSubtype="8" fill="hold" grpId="0" nodeType="withEffect">
                                  <p:stCondLst>
                                    <p:cond delay="0"/>
                                  </p:stCondLst>
                                  <p:childTnLst>
                                    <p:anim calcmode="lin" valueType="num">
                                      <p:cBhvr additive="base">
                                        <p:cTn id="34" dur="3000"/>
                                        <p:tgtEl>
                                          <p:spTgt spid="9"/>
                                        </p:tgtEl>
                                        <p:attrNameLst>
                                          <p:attrName>ppt_x</p:attrName>
                                        </p:attrNameLst>
                                      </p:cBhvr>
                                      <p:tavLst>
                                        <p:tav tm="0">
                                          <p:val>
                                            <p:strVal val="ppt_x"/>
                                          </p:val>
                                        </p:tav>
                                        <p:tav tm="100000">
                                          <p:val>
                                            <p:strVal val="0-ppt_w/2"/>
                                          </p:val>
                                        </p:tav>
                                      </p:tavLst>
                                    </p:anim>
                                    <p:anim calcmode="lin" valueType="num">
                                      <p:cBhvr additive="base">
                                        <p:cTn id="35" dur="3000"/>
                                        <p:tgtEl>
                                          <p:spTgt spid="9"/>
                                        </p:tgtEl>
                                        <p:attrNameLst>
                                          <p:attrName>ppt_y</p:attrName>
                                        </p:attrNameLst>
                                      </p:cBhvr>
                                      <p:tavLst>
                                        <p:tav tm="0">
                                          <p:val>
                                            <p:strVal val="ppt_y"/>
                                          </p:val>
                                        </p:tav>
                                        <p:tav tm="100000">
                                          <p:val>
                                            <p:strVal val="ppt_y"/>
                                          </p:val>
                                        </p:tav>
                                      </p:tavLst>
                                    </p:anim>
                                    <p:set>
                                      <p:cBhvr>
                                        <p:cTn id="36" dur="1" fill="hold">
                                          <p:stCondLst>
                                            <p:cond delay="2999"/>
                                          </p:stCondLst>
                                        </p:cTn>
                                        <p:tgtEl>
                                          <p:spTgt spid="9"/>
                                        </p:tgtEl>
                                        <p:attrNameLst>
                                          <p:attrName>style.visibility</p:attrName>
                                        </p:attrNameLst>
                                      </p:cBhvr>
                                      <p:to>
                                        <p:strVal val="hidden"/>
                                      </p:to>
                                    </p:set>
                                  </p:childTnLst>
                                </p:cTn>
                              </p:par>
                              <p:par>
                                <p:cTn id="37" presetID="2" presetClass="exit" presetSubtype="8" fill="hold" grpId="0" nodeType="withEffect">
                                  <p:stCondLst>
                                    <p:cond delay="0"/>
                                  </p:stCondLst>
                                  <p:childTnLst>
                                    <p:anim calcmode="lin" valueType="num">
                                      <p:cBhvr additive="base">
                                        <p:cTn id="38" dur="3000"/>
                                        <p:tgtEl>
                                          <p:spTgt spid="10"/>
                                        </p:tgtEl>
                                        <p:attrNameLst>
                                          <p:attrName>ppt_x</p:attrName>
                                        </p:attrNameLst>
                                      </p:cBhvr>
                                      <p:tavLst>
                                        <p:tav tm="0">
                                          <p:val>
                                            <p:strVal val="ppt_x"/>
                                          </p:val>
                                        </p:tav>
                                        <p:tav tm="100000">
                                          <p:val>
                                            <p:strVal val="0-ppt_w/2"/>
                                          </p:val>
                                        </p:tav>
                                      </p:tavLst>
                                    </p:anim>
                                    <p:anim calcmode="lin" valueType="num">
                                      <p:cBhvr additive="base">
                                        <p:cTn id="39" dur="3000"/>
                                        <p:tgtEl>
                                          <p:spTgt spid="10"/>
                                        </p:tgtEl>
                                        <p:attrNameLst>
                                          <p:attrName>ppt_y</p:attrName>
                                        </p:attrNameLst>
                                      </p:cBhvr>
                                      <p:tavLst>
                                        <p:tav tm="0">
                                          <p:val>
                                            <p:strVal val="ppt_y"/>
                                          </p:val>
                                        </p:tav>
                                        <p:tav tm="100000">
                                          <p:val>
                                            <p:strVal val="ppt_y"/>
                                          </p:val>
                                        </p:tav>
                                      </p:tavLst>
                                    </p:anim>
                                    <p:set>
                                      <p:cBhvr>
                                        <p:cTn id="40" dur="1" fill="hold">
                                          <p:stCondLst>
                                            <p:cond delay="2999"/>
                                          </p:stCondLst>
                                        </p:cTn>
                                        <p:tgtEl>
                                          <p:spTgt spid="10"/>
                                        </p:tgtEl>
                                        <p:attrNameLst>
                                          <p:attrName>style.visibility</p:attrName>
                                        </p:attrNameLst>
                                      </p:cBhvr>
                                      <p:to>
                                        <p:strVal val="hidden"/>
                                      </p:to>
                                    </p:set>
                                  </p:childTnLst>
                                </p:cTn>
                              </p:par>
                              <p:par>
                                <p:cTn id="41" presetID="2" presetClass="exit" presetSubtype="8" fill="hold" grpId="0" nodeType="with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0-ppt_w/2"/>
                                          </p:val>
                                        </p:tav>
                                      </p:tavLst>
                                    </p:anim>
                                    <p:anim calcmode="lin" valueType="num">
                                      <p:cBhvr additive="base">
                                        <p:cTn id="43" dur="3000"/>
                                        <p:tgtEl>
                                          <p:spTgt spid="11"/>
                                        </p:tgtEl>
                                        <p:attrNameLst>
                                          <p:attrName>ppt_y</p:attrName>
                                        </p:attrNameLst>
                                      </p:cBhvr>
                                      <p:tavLst>
                                        <p:tav tm="0">
                                          <p:val>
                                            <p:strVal val="ppt_y"/>
                                          </p:val>
                                        </p:tav>
                                        <p:tav tm="100000">
                                          <p:val>
                                            <p:strVal val="ppt_y"/>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8" fill="hold" grpId="0" nodeType="withEffect">
                                  <p:stCondLst>
                                    <p:cond delay="0"/>
                                  </p:stCondLst>
                                  <p:childTnLst>
                                    <p:anim calcmode="lin" valueType="num">
                                      <p:cBhvr additive="base">
                                        <p:cTn id="46" dur="3000"/>
                                        <p:tgtEl>
                                          <p:spTgt spid="12"/>
                                        </p:tgtEl>
                                        <p:attrNameLst>
                                          <p:attrName>ppt_x</p:attrName>
                                        </p:attrNameLst>
                                      </p:cBhvr>
                                      <p:tavLst>
                                        <p:tav tm="0">
                                          <p:val>
                                            <p:strVal val="ppt_x"/>
                                          </p:val>
                                        </p:tav>
                                        <p:tav tm="100000">
                                          <p:val>
                                            <p:strVal val="0-ppt_w/2"/>
                                          </p:val>
                                        </p:tav>
                                      </p:tavLst>
                                    </p:anim>
                                    <p:anim calcmode="lin" valueType="num">
                                      <p:cBhvr additive="base">
                                        <p:cTn id="47" dur="3000"/>
                                        <p:tgtEl>
                                          <p:spTgt spid="12"/>
                                        </p:tgtEl>
                                        <p:attrNameLst>
                                          <p:attrName>ppt_y</p:attrName>
                                        </p:attrNameLst>
                                      </p:cBhvr>
                                      <p:tavLst>
                                        <p:tav tm="0">
                                          <p:val>
                                            <p:strVal val="ppt_y"/>
                                          </p:val>
                                        </p:tav>
                                        <p:tav tm="100000">
                                          <p:val>
                                            <p:strVal val="ppt_y"/>
                                          </p:val>
                                        </p:tav>
                                      </p:tavLst>
                                    </p:anim>
                                    <p:set>
                                      <p:cBhvr>
                                        <p:cTn id="48" dur="1" fill="hold">
                                          <p:stCondLst>
                                            <p:cond delay="2999"/>
                                          </p:stCondLst>
                                        </p:cTn>
                                        <p:tgtEl>
                                          <p:spTgt spid="12"/>
                                        </p:tgtEl>
                                        <p:attrNameLst>
                                          <p:attrName>style.visibility</p:attrName>
                                        </p:attrNameLst>
                                      </p:cBhvr>
                                      <p:to>
                                        <p:strVal val="hidden"/>
                                      </p:to>
                                    </p:set>
                                  </p:childTnLst>
                                </p:cTn>
                              </p:par>
                              <p:par>
                                <p:cTn id="49" presetID="2" presetClass="exit" presetSubtype="8" fill="hold" grpId="0" nodeType="withEffect">
                                  <p:stCondLst>
                                    <p:cond delay="0"/>
                                  </p:stCondLst>
                                  <p:childTnLst>
                                    <p:anim calcmode="lin" valueType="num">
                                      <p:cBhvr additive="base">
                                        <p:cTn id="50" dur="3000"/>
                                        <p:tgtEl>
                                          <p:spTgt spid="13"/>
                                        </p:tgtEl>
                                        <p:attrNameLst>
                                          <p:attrName>ppt_x</p:attrName>
                                        </p:attrNameLst>
                                      </p:cBhvr>
                                      <p:tavLst>
                                        <p:tav tm="0">
                                          <p:val>
                                            <p:strVal val="ppt_x"/>
                                          </p:val>
                                        </p:tav>
                                        <p:tav tm="100000">
                                          <p:val>
                                            <p:strVal val="0-ppt_w/2"/>
                                          </p:val>
                                        </p:tav>
                                      </p:tavLst>
                                    </p:anim>
                                    <p:anim calcmode="lin" valueType="num">
                                      <p:cBhvr additive="base">
                                        <p:cTn id="51" dur="3000"/>
                                        <p:tgtEl>
                                          <p:spTgt spid="13"/>
                                        </p:tgtEl>
                                        <p:attrNameLst>
                                          <p:attrName>ppt_y</p:attrName>
                                        </p:attrNameLst>
                                      </p:cBhvr>
                                      <p:tavLst>
                                        <p:tav tm="0">
                                          <p:val>
                                            <p:strVal val="ppt_y"/>
                                          </p:val>
                                        </p:tav>
                                        <p:tav tm="100000">
                                          <p:val>
                                            <p:strVal val="ppt_y"/>
                                          </p:val>
                                        </p:tav>
                                      </p:tavLst>
                                    </p:anim>
                                    <p:set>
                                      <p:cBhvr>
                                        <p:cTn id="52" dur="1" fill="hold">
                                          <p:stCondLst>
                                            <p:cond delay="2999"/>
                                          </p:stCondLst>
                                        </p:cTn>
                                        <p:tgtEl>
                                          <p:spTgt spid="13"/>
                                        </p:tgtEl>
                                        <p:attrNameLst>
                                          <p:attrName>style.visibility</p:attrName>
                                        </p:attrNameLst>
                                      </p:cBhvr>
                                      <p:to>
                                        <p:strVal val="hidden"/>
                                      </p:to>
                                    </p:set>
                                  </p:childTnLst>
                                </p:cTn>
                              </p:par>
                              <p:par>
                                <p:cTn id="53" presetID="2" presetClass="exit" presetSubtype="8" fill="hold" grpId="0" nodeType="withEffect">
                                  <p:stCondLst>
                                    <p:cond delay="0"/>
                                  </p:stCondLst>
                                  <p:childTnLst>
                                    <p:anim calcmode="lin" valueType="num">
                                      <p:cBhvr additive="base">
                                        <p:cTn id="54" dur="3000"/>
                                        <p:tgtEl>
                                          <p:spTgt spid="14"/>
                                        </p:tgtEl>
                                        <p:attrNameLst>
                                          <p:attrName>ppt_x</p:attrName>
                                        </p:attrNameLst>
                                      </p:cBhvr>
                                      <p:tavLst>
                                        <p:tav tm="0">
                                          <p:val>
                                            <p:strVal val="ppt_x"/>
                                          </p:val>
                                        </p:tav>
                                        <p:tav tm="100000">
                                          <p:val>
                                            <p:strVal val="0-ppt_w/2"/>
                                          </p:val>
                                        </p:tav>
                                      </p:tavLst>
                                    </p:anim>
                                    <p:anim calcmode="lin" valueType="num">
                                      <p:cBhvr additive="base">
                                        <p:cTn id="55" dur="3000"/>
                                        <p:tgtEl>
                                          <p:spTgt spid="14"/>
                                        </p:tgtEl>
                                        <p:attrNameLst>
                                          <p:attrName>ppt_y</p:attrName>
                                        </p:attrNameLst>
                                      </p:cBhvr>
                                      <p:tavLst>
                                        <p:tav tm="0">
                                          <p:val>
                                            <p:strVal val="ppt_y"/>
                                          </p:val>
                                        </p:tav>
                                        <p:tav tm="100000">
                                          <p:val>
                                            <p:strVal val="ppt_y"/>
                                          </p:val>
                                        </p:tav>
                                      </p:tavLst>
                                    </p:anim>
                                    <p:set>
                                      <p:cBhvr>
                                        <p:cTn id="56" dur="1" fill="hold">
                                          <p:stCondLst>
                                            <p:cond delay="2999"/>
                                          </p:stCondLst>
                                        </p:cTn>
                                        <p:tgtEl>
                                          <p:spTgt spid="14"/>
                                        </p:tgtEl>
                                        <p:attrNameLst>
                                          <p:attrName>style.visibility</p:attrName>
                                        </p:attrNameLst>
                                      </p:cBhvr>
                                      <p:to>
                                        <p:strVal val="hidden"/>
                                      </p:to>
                                    </p:set>
                                  </p:childTnLst>
                                </p:cTn>
                              </p:par>
                              <p:par>
                                <p:cTn id="57" presetID="2" presetClass="exit" presetSubtype="8" fill="hold" grpId="0" nodeType="withEffect">
                                  <p:stCondLst>
                                    <p:cond delay="0"/>
                                  </p:stCondLst>
                                  <p:childTnLst>
                                    <p:anim calcmode="lin" valueType="num">
                                      <p:cBhvr additive="base">
                                        <p:cTn id="58" dur="3000"/>
                                        <p:tgtEl>
                                          <p:spTgt spid="15"/>
                                        </p:tgtEl>
                                        <p:attrNameLst>
                                          <p:attrName>ppt_x</p:attrName>
                                        </p:attrNameLst>
                                      </p:cBhvr>
                                      <p:tavLst>
                                        <p:tav tm="0">
                                          <p:val>
                                            <p:strVal val="ppt_x"/>
                                          </p:val>
                                        </p:tav>
                                        <p:tav tm="100000">
                                          <p:val>
                                            <p:strVal val="0-ppt_w/2"/>
                                          </p:val>
                                        </p:tav>
                                      </p:tavLst>
                                    </p:anim>
                                    <p:anim calcmode="lin" valueType="num">
                                      <p:cBhvr additive="base">
                                        <p:cTn id="59" dur="3000"/>
                                        <p:tgtEl>
                                          <p:spTgt spid="15"/>
                                        </p:tgtEl>
                                        <p:attrNameLst>
                                          <p:attrName>ppt_y</p:attrName>
                                        </p:attrNameLst>
                                      </p:cBhvr>
                                      <p:tavLst>
                                        <p:tav tm="0">
                                          <p:val>
                                            <p:strVal val="ppt_y"/>
                                          </p:val>
                                        </p:tav>
                                        <p:tav tm="100000">
                                          <p:val>
                                            <p:strVal val="ppt_y"/>
                                          </p:val>
                                        </p:tav>
                                      </p:tavLst>
                                    </p:anim>
                                    <p:set>
                                      <p:cBhvr>
                                        <p:cTn id="60" dur="1" fill="hold">
                                          <p:stCondLst>
                                            <p:cond delay="2999"/>
                                          </p:stCondLst>
                                        </p:cTn>
                                        <p:tgtEl>
                                          <p:spTgt spid="15"/>
                                        </p:tgtEl>
                                        <p:attrNameLst>
                                          <p:attrName>style.visibility</p:attrName>
                                        </p:attrNameLst>
                                      </p:cBhvr>
                                      <p:to>
                                        <p:strVal val="hidden"/>
                                      </p:to>
                                    </p:set>
                                  </p:childTnLst>
                                </p:cTn>
                              </p:par>
                              <p:par>
                                <p:cTn id="61" presetID="2" presetClass="exit" presetSubtype="8" fill="hold" grpId="0" nodeType="withEffect">
                                  <p:stCondLst>
                                    <p:cond delay="0"/>
                                  </p:stCondLst>
                                  <p:childTnLst>
                                    <p:anim calcmode="lin" valueType="num">
                                      <p:cBhvr additive="base">
                                        <p:cTn id="62" dur="3000"/>
                                        <p:tgtEl>
                                          <p:spTgt spid="16"/>
                                        </p:tgtEl>
                                        <p:attrNameLst>
                                          <p:attrName>ppt_x</p:attrName>
                                        </p:attrNameLst>
                                      </p:cBhvr>
                                      <p:tavLst>
                                        <p:tav tm="0">
                                          <p:val>
                                            <p:strVal val="ppt_x"/>
                                          </p:val>
                                        </p:tav>
                                        <p:tav tm="100000">
                                          <p:val>
                                            <p:strVal val="0-ppt_w/2"/>
                                          </p:val>
                                        </p:tav>
                                      </p:tavLst>
                                    </p:anim>
                                    <p:anim calcmode="lin" valueType="num">
                                      <p:cBhvr additive="base">
                                        <p:cTn id="63" dur="3000"/>
                                        <p:tgtEl>
                                          <p:spTgt spid="16"/>
                                        </p:tgtEl>
                                        <p:attrNameLst>
                                          <p:attrName>ppt_y</p:attrName>
                                        </p:attrNameLst>
                                      </p:cBhvr>
                                      <p:tavLst>
                                        <p:tav tm="0">
                                          <p:val>
                                            <p:strVal val="ppt_y"/>
                                          </p:val>
                                        </p:tav>
                                        <p:tav tm="100000">
                                          <p:val>
                                            <p:strVal val="ppt_y"/>
                                          </p:val>
                                        </p:tav>
                                      </p:tavLst>
                                    </p:anim>
                                    <p:set>
                                      <p:cBhvr>
                                        <p:cTn id="64" dur="1" fill="hold">
                                          <p:stCondLst>
                                            <p:cond delay="2999"/>
                                          </p:stCondLst>
                                        </p:cTn>
                                        <p:tgtEl>
                                          <p:spTgt spid="16"/>
                                        </p:tgtEl>
                                        <p:attrNameLst>
                                          <p:attrName>style.visibility</p:attrName>
                                        </p:attrNameLst>
                                      </p:cBhvr>
                                      <p:to>
                                        <p:strVal val="hidden"/>
                                      </p:to>
                                    </p:set>
                                  </p:childTnLst>
                                </p:cTn>
                              </p:par>
                              <p:par>
                                <p:cTn id="65" presetID="2" presetClass="exit" presetSubtype="8" fill="hold" grpId="0" nodeType="withEffect">
                                  <p:stCondLst>
                                    <p:cond delay="0"/>
                                  </p:stCondLst>
                                  <p:childTnLst>
                                    <p:anim calcmode="lin" valueType="num">
                                      <p:cBhvr additive="base">
                                        <p:cTn id="66" dur="3000"/>
                                        <p:tgtEl>
                                          <p:spTgt spid="17"/>
                                        </p:tgtEl>
                                        <p:attrNameLst>
                                          <p:attrName>ppt_x</p:attrName>
                                        </p:attrNameLst>
                                      </p:cBhvr>
                                      <p:tavLst>
                                        <p:tav tm="0">
                                          <p:val>
                                            <p:strVal val="ppt_x"/>
                                          </p:val>
                                        </p:tav>
                                        <p:tav tm="100000">
                                          <p:val>
                                            <p:strVal val="0-ppt_w/2"/>
                                          </p:val>
                                        </p:tav>
                                      </p:tavLst>
                                    </p:anim>
                                    <p:anim calcmode="lin" valueType="num">
                                      <p:cBhvr additive="base">
                                        <p:cTn id="67" dur="3000"/>
                                        <p:tgtEl>
                                          <p:spTgt spid="17"/>
                                        </p:tgtEl>
                                        <p:attrNameLst>
                                          <p:attrName>ppt_y</p:attrName>
                                        </p:attrNameLst>
                                      </p:cBhvr>
                                      <p:tavLst>
                                        <p:tav tm="0">
                                          <p:val>
                                            <p:strVal val="ppt_y"/>
                                          </p:val>
                                        </p:tav>
                                        <p:tav tm="100000">
                                          <p:val>
                                            <p:strVal val="ppt_y"/>
                                          </p:val>
                                        </p:tav>
                                      </p:tavLst>
                                    </p:anim>
                                    <p:set>
                                      <p:cBhvr>
                                        <p:cTn id="68" dur="1" fill="hold">
                                          <p:stCondLst>
                                            <p:cond delay="2999"/>
                                          </p:stCondLst>
                                        </p:cTn>
                                        <p:tgtEl>
                                          <p:spTgt spid="17"/>
                                        </p:tgtEl>
                                        <p:attrNameLst>
                                          <p:attrName>style.visibility</p:attrName>
                                        </p:attrNameLst>
                                      </p:cBhvr>
                                      <p:to>
                                        <p:strVal val="hidden"/>
                                      </p:to>
                                    </p:set>
                                  </p:childTnLst>
                                </p:cTn>
                              </p:par>
                              <p:par>
                                <p:cTn id="69" presetID="2" presetClass="exit" presetSubtype="8" fill="hold" grpId="0" nodeType="withEffect">
                                  <p:stCondLst>
                                    <p:cond delay="0"/>
                                  </p:stCondLst>
                                  <p:childTnLst>
                                    <p:anim calcmode="lin" valueType="num">
                                      <p:cBhvr additive="base">
                                        <p:cTn id="70" dur="3000"/>
                                        <p:tgtEl>
                                          <p:spTgt spid="18"/>
                                        </p:tgtEl>
                                        <p:attrNameLst>
                                          <p:attrName>ppt_x</p:attrName>
                                        </p:attrNameLst>
                                      </p:cBhvr>
                                      <p:tavLst>
                                        <p:tav tm="0">
                                          <p:val>
                                            <p:strVal val="ppt_x"/>
                                          </p:val>
                                        </p:tav>
                                        <p:tav tm="100000">
                                          <p:val>
                                            <p:strVal val="0-ppt_w/2"/>
                                          </p:val>
                                        </p:tav>
                                      </p:tavLst>
                                    </p:anim>
                                    <p:anim calcmode="lin" valueType="num">
                                      <p:cBhvr additive="base">
                                        <p:cTn id="71" dur="3000"/>
                                        <p:tgtEl>
                                          <p:spTgt spid="18"/>
                                        </p:tgtEl>
                                        <p:attrNameLst>
                                          <p:attrName>ppt_y</p:attrName>
                                        </p:attrNameLst>
                                      </p:cBhvr>
                                      <p:tavLst>
                                        <p:tav tm="0">
                                          <p:val>
                                            <p:strVal val="ppt_y"/>
                                          </p:val>
                                        </p:tav>
                                        <p:tav tm="100000">
                                          <p:val>
                                            <p:strVal val="ppt_y"/>
                                          </p:val>
                                        </p:tav>
                                      </p:tavLst>
                                    </p:anim>
                                    <p:set>
                                      <p:cBhvr>
                                        <p:cTn id="72" dur="1" fill="hold">
                                          <p:stCondLst>
                                            <p:cond delay="2999"/>
                                          </p:stCondLst>
                                        </p:cTn>
                                        <p:tgtEl>
                                          <p:spTgt spid="18"/>
                                        </p:tgtEl>
                                        <p:attrNameLst>
                                          <p:attrName>style.visibility</p:attrName>
                                        </p:attrNameLst>
                                      </p:cBhvr>
                                      <p:to>
                                        <p:strVal val="hidden"/>
                                      </p:to>
                                    </p:set>
                                  </p:childTnLst>
                                </p:cTn>
                              </p:par>
                              <p:par>
                                <p:cTn id="73" presetID="2" presetClass="exit" presetSubtype="8" fill="hold" grpId="0" nodeType="withEffect">
                                  <p:stCondLst>
                                    <p:cond delay="0"/>
                                  </p:stCondLst>
                                  <p:childTnLst>
                                    <p:anim calcmode="lin" valueType="num">
                                      <p:cBhvr additive="base">
                                        <p:cTn id="74" dur="3000"/>
                                        <p:tgtEl>
                                          <p:spTgt spid="19"/>
                                        </p:tgtEl>
                                        <p:attrNameLst>
                                          <p:attrName>ppt_x</p:attrName>
                                        </p:attrNameLst>
                                      </p:cBhvr>
                                      <p:tavLst>
                                        <p:tav tm="0">
                                          <p:val>
                                            <p:strVal val="ppt_x"/>
                                          </p:val>
                                        </p:tav>
                                        <p:tav tm="100000">
                                          <p:val>
                                            <p:strVal val="0-ppt_w/2"/>
                                          </p:val>
                                        </p:tav>
                                      </p:tavLst>
                                    </p:anim>
                                    <p:anim calcmode="lin" valueType="num">
                                      <p:cBhvr additive="base">
                                        <p:cTn id="75" dur="3000"/>
                                        <p:tgtEl>
                                          <p:spTgt spid="19"/>
                                        </p:tgtEl>
                                        <p:attrNameLst>
                                          <p:attrName>ppt_y</p:attrName>
                                        </p:attrNameLst>
                                      </p:cBhvr>
                                      <p:tavLst>
                                        <p:tav tm="0">
                                          <p:val>
                                            <p:strVal val="ppt_y"/>
                                          </p:val>
                                        </p:tav>
                                        <p:tav tm="100000">
                                          <p:val>
                                            <p:strVal val="ppt_y"/>
                                          </p:val>
                                        </p:tav>
                                      </p:tavLst>
                                    </p:anim>
                                    <p:set>
                                      <p:cBhvr>
                                        <p:cTn id="76" dur="1" fill="hold">
                                          <p:stCondLst>
                                            <p:cond delay="2999"/>
                                          </p:stCondLst>
                                        </p:cTn>
                                        <p:tgtEl>
                                          <p:spTgt spid="19"/>
                                        </p:tgtEl>
                                        <p:attrNameLst>
                                          <p:attrName>style.visibility</p:attrName>
                                        </p:attrNameLst>
                                      </p:cBhvr>
                                      <p:to>
                                        <p:strVal val="hidden"/>
                                      </p:to>
                                    </p:set>
                                  </p:childTnLst>
                                </p:cTn>
                              </p:par>
                              <p:par>
                                <p:cTn id="77" presetID="2" presetClass="exit" presetSubtype="8" fill="hold" grpId="0" nodeType="withEffect">
                                  <p:stCondLst>
                                    <p:cond delay="0"/>
                                  </p:stCondLst>
                                  <p:childTnLst>
                                    <p:anim calcmode="lin" valueType="num">
                                      <p:cBhvr additive="base">
                                        <p:cTn id="78" dur="3000"/>
                                        <p:tgtEl>
                                          <p:spTgt spid="20"/>
                                        </p:tgtEl>
                                        <p:attrNameLst>
                                          <p:attrName>ppt_x</p:attrName>
                                        </p:attrNameLst>
                                      </p:cBhvr>
                                      <p:tavLst>
                                        <p:tav tm="0">
                                          <p:val>
                                            <p:strVal val="ppt_x"/>
                                          </p:val>
                                        </p:tav>
                                        <p:tav tm="100000">
                                          <p:val>
                                            <p:strVal val="0-ppt_w/2"/>
                                          </p:val>
                                        </p:tav>
                                      </p:tavLst>
                                    </p:anim>
                                    <p:anim calcmode="lin" valueType="num">
                                      <p:cBhvr additive="base">
                                        <p:cTn id="79" dur="3000"/>
                                        <p:tgtEl>
                                          <p:spTgt spid="20"/>
                                        </p:tgtEl>
                                        <p:attrNameLst>
                                          <p:attrName>ppt_y</p:attrName>
                                        </p:attrNameLst>
                                      </p:cBhvr>
                                      <p:tavLst>
                                        <p:tav tm="0">
                                          <p:val>
                                            <p:strVal val="ppt_y"/>
                                          </p:val>
                                        </p:tav>
                                        <p:tav tm="100000">
                                          <p:val>
                                            <p:strVal val="ppt_y"/>
                                          </p:val>
                                        </p:tav>
                                      </p:tavLst>
                                    </p:anim>
                                    <p:set>
                                      <p:cBhvr>
                                        <p:cTn id="80" dur="1" fill="hold">
                                          <p:stCondLst>
                                            <p:cond delay="2999"/>
                                          </p:stCondLst>
                                        </p:cTn>
                                        <p:tgtEl>
                                          <p:spTgt spid="20"/>
                                        </p:tgtEl>
                                        <p:attrNameLst>
                                          <p:attrName>style.visibility</p:attrName>
                                        </p:attrNameLst>
                                      </p:cBhvr>
                                      <p:to>
                                        <p:strVal val="hidden"/>
                                      </p:to>
                                    </p:set>
                                  </p:childTnLst>
                                </p:cTn>
                              </p:par>
                              <p:par>
                                <p:cTn id="81" presetID="2" presetClass="exit" presetSubtype="8" fill="hold" grpId="0" nodeType="withEffect">
                                  <p:stCondLst>
                                    <p:cond delay="0"/>
                                  </p:stCondLst>
                                  <p:childTnLst>
                                    <p:anim calcmode="lin" valueType="num">
                                      <p:cBhvr additive="base">
                                        <p:cTn id="82" dur="3000"/>
                                        <p:tgtEl>
                                          <p:spTgt spid="21"/>
                                        </p:tgtEl>
                                        <p:attrNameLst>
                                          <p:attrName>ppt_x</p:attrName>
                                        </p:attrNameLst>
                                      </p:cBhvr>
                                      <p:tavLst>
                                        <p:tav tm="0">
                                          <p:val>
                                            <p:strVal val="ppt_x"/>
                                          </p:val>
                                        </p:tav>
                                        <p:tav tm="100000">
                                          <p:val>
                                            <p:strVal val="0-ppt_w/2"/>
                                          </p:val>
                                        </p:tav>
                                      </p:tavLst>
                                    </p:anim>
                                    <p:anim calcmode="lin" valueType="num">
                                      <p:cBhvr additive="base">
                                        <p:cTn id="83" dur="3000"/>
                                        <p:tgtEl>
                                          <p:spTgt spid="21"/>
                                        </p:tgtEl>
                                        <p:attrNameLst>
                                          <p:attrName>ppt_y</p:attrName>
                                        </p:attrNameLst>
                                      </p:cBhvr>
                                      <p:tavLst>
                                        <p:tav tm="0">
                                          <p:val>
                                            <p:strVal val="ppt_y"/>
                                          </p:val>
                                        </p:tav>
                                        <p:tav tm="100000">
                                          <p:val>
                                            <p:strVal val="ppt_y"/>
                                          </p:val>
                                        </p:tav>
                                      </p:tavLst>
                                    </p:anim>
                                    <p:set>
                                      <p:cBhvr>
                                        <p:cTn id="84" dur="1" fill="hold">
                                          <p:stCondLst>
                                            <p:cond delay="2999"/>
                                          </p:stCondLst>
                                        </p:cTn>
                                        <p:tgtEl>
                                          <p:spTgt spid="21"/>
                                        </p:tgtEl>
                                        <p:attrNameLst>
                                          <p:attrName>style.visibility</p:attrName>
                                        </p:attrNameLst>
                                      </p:cBhvr>
                                      <p:to>
                                        <p:strVal val="hidden"/>
                                      </p:to>
                                    </p:set>
                                  </p:childTnLst>
                                </p:cTn>
                              </p:par>
                              <p:par>
                                <p:cTn id="85" presetID="2" presetClass="exit" presetSubtype="8" fill="hold" grpId="0" nodeType="withEffect">
                                  <p:stCondLst>
                                    <p:cond delay="0"/>
                                  </p:stCondLst>
                                  <p:childTnLst>
                                    <p:anim calcmode="lin" valueType="num">
                                      <p:cBhvr additive="base">
                                        <p:cTn id="86" dur="3000"/>
                                        <p:tgtEl>
                                          <p:spTgt spid="22"/>
                                        </p:tgtEl>
                                        <p:attrNameLst>
                                          <p:attrName>ppt_x</p:attrName>
                                        </p:attrNameLst>
                                      </p:cBhvr>
                                      <p:tavLst>
                                        <p:tav tm="0">
                                          <p:val>
                                            <p:strVal val="ppt_x"/>
                                          </p:val>
                                        </p:tav>
                                        <p:tav tm="100000">
                                          <p:val>
                                            <p:strVal val="0-ppt_w/2"/>
                                          </p:val>
                                        </p:tav>
                                      </p:tavLst>
                                    </p:anim>
                                    <p:anim calcmode="lin" valueType="num">
                                      <p:cBhvr additive="base">
                                        <p:cTn id="87" dur="3000"/>
                                        <p:tgtEl>
                                          <p:spTgt spid="22"/>
                                        </p:tgtEl>
                                        <p:attrNameLst>
                                          <p:attrName>ppt_y</p:attrName>
                                        </p:attrNameLst>
                                      </p:cBhvr>
                                      <p:tavLst>
                                        <p:tav tm="0">
                                          <p:val>
                                            <p:strVal val="ppt_y"/>
                                          </p:val>
                                        </p:tav>
                                        <p:tav tm="100000">
                                          <p:val>
                                            <p:strVal val="ppt_y"/>
                                          </p:val>
                                        </p:tav>
                                      </p:tavLst>
                                    </p:anim>
                                    <p:set>
                                      <p:cBhvr>
                                        <p:cTn id="88" dur="1" fill="hold">
                                          <p:stCondLst>
                                            <p:cond delay="2999"/>
                                          </p:stCondLst>
                                        </p:cTn>
                                        <p:tgtEl>
                                          <p:spTgt spid="22"/>
                                        </p:tgtEl>
                                        <p:attrNameLst>
                                          <p:attrName>style.visibility</p:attrName>
                                        </p:attrNameLst>
                                      </p:cBhvr>
                                      <p:to>
                                        <p:strVal val="hidden"/>
                                      </p:to>
                                    </p:set>
                                  </p:childTnLst>
                                </p:cTn>
                              </p:par>
                              <p:par>
                                <p:cTn id="89" presetID="2" presetClass="exit" presetSubtype="8" fill="hold" grpId="0" nodeType="withEffect">
                                  <p:stCondLst>
                                    <p:cond delay="0"/>
                                  </p:stCondLst>
                                  <p:childTnLst>
                                    <p:anim calcmode="lin" valueType="num">
                                      <p:cBhvr additive="base">
                                        <p:cTn id="90" dur="3000"/>
                                        <p:tgtEl>
                                          <p:spTgt spid="23"/>
                                        </p:tgtEl>
                                        <p:attrNameLst>
                                          <p:attrName>ppt_x</p:attrName>
                                        </p:attrNameLst>
                                      </p:cBhvr>
                                      <p:tavLst>
                                        <p:tav tm="0">
                                          <p:val>
                                            <p:strVal val="ppt_x"/>
                                          </p:val>
                                        </p:tav>
                                        <p:tav tm="100000">
                                          <p:val>
                                            <p:strVal val="0-ppt_w/2"/>
                                          </p:val>
                                        </p:tav>
                                      </p:tavLst>
                                    </p:anim>
                                    <p:anim calcmode="lin" valueType="num">
                                      <p:cBhvr additive="base">
                                        <p:cTn id="91" dur="3000"/>
                                        <p:tgtEl>
                                          <p:spTgt spid="23"/>
                                        </p:tgtEl>
                                        <p:attrNameLst>
                                          <p:attrName>ppt_y</p:attrName>
                                        </p:attrNameLst>
                                      </p:cBhvr>
                                      <p:tavLst>
                                        <p:tav tm="0">
                                          <p:val>
                                            <p:strVal val="ppt_y"/>
                                          </p:val>
                                        </p:tav>
                                        <p:tav tm="100000">
                                          <p:val>
                                            <p:strVal val="ppt_y"/>
                                          </p:val>
                                        </p:tav>
                                      </p:tavLst>
                                    </p:anim>
                                    <p:set>
                                      <p:cBhvr>
                                        <p:cTn id="92" dur="1" fill="hold">
                                          <p:stCondLst>
                                            <p:cond delay="2999"/>
                                          </p:stCondLst>
                                        </p:cTn>
                                        <p:tgtEl>
                                          <p:spTgt spid="23"/>
                                        </p:tgtEl>
                                        <p:attrNameLst>
                                          <p:attrName>style.visibility</p:attrName>
                                        </p:attrNameLst>
                                      </p:cBhvr>
                                      <p:to>
                                        <p:strVal val="hidden"/>
                                      </p:to>
                                    </p:set>
                                  </p:childTnLst>
                                </p:cTn>
                              </p:par>
                              <p:par>
                                <p:cTn id="93" presetID="2" presetClass="exit" presetSubtype="8" fill="hold" grpId="0" nodeType="withEffect">
                                  <p:stCondLst>
                                    <p:cond delay="0"/>
                                  </p:stCondLst>
                                  <p:childTnLst>
                                    <p:anim calcmode="lin" valueType="num">
                                      <p:cBhvr additive="base">
                                        <p:cTn id="94" dur="3000"/>
                                        <p:tgtEl>
                                          <p:spTgt spid="24"/>
                                        </p:tgtEl>
                                        <p:attrNameLst>
                                          <p:attrName>ppt_x</p:attrName>
                                        </p:attrNameLst>
                                      </p:cBhvr>
                                      <p:tavLst>
                                        <p:tav tm="0">
                                          <p:val>
                                            <p:strVal val="ppt_x"/>
                                          </p:val>
                                        </p:tav>
                                        <p:tav tm="100000">
                                          <p:val>
                                            <p:strVal val="0-ppt_w/2"/>
                                          </p:val>
                                        </p:tav>
                                      </p:tavLst>
                                    </p:anim>
                                    <p:anim calcmode="lin" valueType="num">
                                      <p:cBhvr additive="base">
                                        <p:cTn id="95" dur="3000"/>
                                        <p:tgtEl>
                                          <p:spTgt spid="24"/>
                                        </p:tgtEl>
                                        <p:attrNameLst>
                                          <p:attrName>ppt_y</p:attrName>
                                        </p:attrNameLst>
                                      </p:cBhvr>
                                      <p:tavLst>
                                        <p:tav tm="0">
                                          <p:val>
                                            <p:strVal val="ppt_y"/>
                                          </p:val>
                                        </p:tav>
                                        <p:tav tm="100000">
                                          <p:val>
                                            <p:strVal val="ppt_y"/>
                                          </p:val>
                                        </p:tav>
                                      </p:tavLst>
                                    </p:anim>
                                    <p:set>
                                      <p:cBhvr>
                                        <p:cTn id="96" dur="1" fill="hold">
                                          <p:stCondLst>
                                            <p:cond delay="2999"/>
                                          </p:stCondLst>
                                        </p:cTn>
                                        <p:tgtEl>
                                          <p:spTgt spid="24"/>
                                        </p:tgtEl>
                                        <p:attrNameLst>
                                          <p:attrName>style.visibility</p:attrName>
                                        </p:attrNameLst>
                                      </p:cBhvr>
                                      <p:to>
                                        <p:strVal val="hidden"/>
                                      </p:to>
                                    </p:set>
                                  </p:childTnLst>
                                </p:cTn>
                              </p:par>
                              <p:par>
                                <p:cTn id="97" presetID="2" presetClass="exit" presetSubtype="8" fill="hold" grpId="0" nodeType="withEffect">
                                  <p:stCondLst>
                                    <p:cond delay="0"/>
                                  </p:stCondLst>
                                  <p:childTnLst>
                                    <p:anim calcmode="lin" valueType="num">
                                      <p:cBhvr additive="base">
                                        <p:cTn id="98" dur="3000"/>
                                        <p:tgtEl>
                                          <p:spTgt spid="25"/>
                                        </p:tgtEl>
                                        <p:attrNameLst>
                                          <p:attrName>ppt_x</p:attrName>
                                        </p:attrNameLst>
                                      </p:cBhvr>
                                      <p:tavLst>
                                        <p:tav tm="0">
                                          <p:val>
                                            <p:strVal val="ppt_x"/>
                                          </p:val>
                                        </p:tav>
                                        <p:tav tm="100000">
                                          <p:val>
                                            <p:strVal val="0-ppt_w/2"/>
                                          </p:val>
                                        </p:tav>
                                      </p:tavLst>
                                    </p:anim>
                                    <p:anim calcmode="lin" valueType="num">
                                      <p:cBhvr additive="base">
                                        <p:cTn id="99" dur="3000"/>
                                        <p:tgtEl>
                                          <p:spTgt spid="25"/>
                                        </p:tgtEl>
                                        <p:attrNameLst>
                                          <p:attrName>ppt_y</p:attrName>
                                        </p:attrNameLst>
                                      </p:cBhvr>
                                      <p:tavLst>
                                        <p:tav tm="0">
                                          <p:val>
                                            <p:strVal val="ppt_y"/>
                                          </p:val>
                                        </p:tav>
                                        <p:tav tm="100000">
                                          <p:val>
                                            <p:strVal val="ppt_y"/>
                                          </p:val>
                                        </p:tav>
                                      </p:tavLst>
                                    </p:anim>
                                    <p:set>
                                      <p:cBhvr>
                                        <p:cTn id="100" dur="1" fill="hold">
                                          <p:stCondLst>
                                            <p:cond delay="2999"/>
                                          </p:stCondLst>
                                        </p:cTn>
                                        <p:tgtEl>
                                          <p:spTgt spid="25"/>
                                        </p:tgtEl>
                                        <p:attrNameLst>
                                          <p:attrName>style.visibility</p:attrName>
                                        </p:attrNameLst>
                                      </p:cBhvr>
                                      <p:to>
                                        <p:strVal val="hidden"/>
                                      </p:to>
                                    </p:set>
                                  </p:childTnLst>
                                </p:cTn>
                              </p:par>
                              <p:par>
                                <p:cTn id="101" presetID="2" presetClass="exit" presetSubtype="8" fill="hold" grpId="0" nodeType="withEffect">
                                  <p:stCondLst>
                                    <p:cond delay="0"/>
                                  </p:stCondLst>
                                  <p:childTnLst>
                                    <p:anim calcmode="lin" valueType="num">
                                      <p:cBhvr additive="base">
                                        <p:cTn id="102" dur="3000"/>
                                        <p:tgtEl>
                                          <p:spTgt spid="26"/>
                                        </p:tgtEl>
                                        <p:attrNameLst>
                                          <p:attrName>ppt_x</p:attrName>
                                        </p:attrNameLst>
                                      </p:cBhvr>
                                      <p:tavLst>
                                        <p:tav tm="0">
                                          <p:val>
                                            <p:strVal val="ppt_x"/>
                                          </p:val>
                                        </p:tav>
                                        <p:tav tm="100000">
                                          <p:val>
                                            <p:strVal val="0-ppt_w/2"/>
                                          </p:val>
                                        </p:tav>
                                      </p:tavLst>
                                    </p:anim>
                                    <p:anim calcmode="lin" valueType="num">
                                      <p:cBhvr additive="base">
                                        <p:cTn id="103" dur="3000"/>
                                        <p:tgtEl>
                                          <p:spTgt spid="26"/>
                                        </p:tgtEl>
                                        <p:attrNameLst>
                                          <p:attrName>ppt_y</p:attrName>
                                        </p:attrNameLst>
                                      </p:cBhvr>
                                      <p:tavLst>
                                        <p:tav tm="0">
                                          <p:val>
                                            <p:strVal val="ppt_y"/>
                                          </p:val>
                                        </p:tav>
                                        <p:tav tm="100000">
                                          <p:val>
                                            <p:strVal val="ppt_y"/>
                                          </p:val>
                                        </p:tav>
                                      </p:tavLst>
                                    </p:anim>
                                    <p:set>
                                      <p:cBhvr>
                                        <p:cTn id="104" dur="1" fill="hold">
                                          <p:stCondLst>
                                            <p:cond delay="2999"/>
                                          </p:stCondLst>
                                        </p:cTn>
                                        <p:tgtEl>
                                          <p:spTgt spid="26"/>
                                        </p:tgtEl>
                                        <p:attrNameLst>
                                          <p:attrName>style.visibility</p:attrName>
                                        </p:attrNameLst>
                                      </p:cBhvr>
                                      <p:to>
                                        <p:strVal val="hidden"/>
                                      </p:to>
                                    </p:set>
                                  </p:childTnLst>
                                </p:cTn>
                              </p:par>
                              <p:par>
                                <p:cTn id="105" presetID="2" presetClass="exit" presetSubtype="8" fill="hold" grpId="0" nodeType="withEffect">
                                  <p:stCondLst>
                                    <p:cond delay="0"/>
                                  </p:stCondLst>
                                  <p:childTnLst>
                                    <p:anim calcmode="lin" valueType="num">
                                      <p:cBhvr additive="base">
                                        <p:cTn id="106" dur="3000"/>
                                        <p:tgtEl>
                                          <p:spTgt spid="27"/>
                                        </p:tgtEl>
                                        <p:attrNameLst>
                                          <p:attrName>ppt_x</p:attrName>
                                        </p:attrNameLst>
                                      </p:cBhvr>
                                      <p:tavLst>
                                        <p:tav tm="0">
                                          <p:val>
                                            <p:strVal val="ppt_x"/>
                                          </p:val>
                                        </p:tav>
                                        <p:tav tm="100000">
                                          <p:val>
                                            <p:strVal val="0-ppt_w/2"/>
                                          </p:val>
                                        </p:tav>
                                      </p:tavLst>
                                    </p:anim>
                                    <p:anim calcmode="lin" valueType="num">
                                      <p:cBhvr additive="base">
                                        <p:cTn id="107" dur="3000"/>
                                        <p:tgtEl>
                                          <p:spTgt spid="27"/>
                                        </p:tgtEl>
                                        <p:attrNameLst>
                                          <p:attrName>ppt_y</p:attrName>
                                        </p:attrNameLst>
                                      </p:cBhvr>
                                      <p:tavLst>
                                        <p:tav tm="0">
                                          <p:val>
                                            <p:strVal val="ppt_y"/>
                                          </p:val>
                                        </p:tav>
                                        <p:tav tm="100000">
                                          <p:val>
                                            <p:strVal val="ppt_y"/>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8" fill="hold" grpId="0" nodeType="withEffect">
                                  <p:stCondLst>
                                    <p:cond delay="0"/>
                                  </p:stCondLst>
                                  <p:childTnLst>
                                    <p:anim calcmode="lin" valueType="num">
                                      <p:cBhvr additive="base">
                                        <p:cTn id="110" dur="3000"/>
                                        <p:tgtEl>
                                          <p:spTgt spid="28"/>
                                        </p:tgtEl>
                                        <p:attrNameLst>
                                          <p:attrName>ppt_x</p:attrName>
                                        </p:attrNameLst>
                                      </p:cBhvr>
                                      <p:tavLst>
                                        <p:tav tm="0">
                                          <p:val>
                                            <p:strVal val="ppt_x"/>
                                          </p:val>
                                        </p:tav>
                                        <p:tav tm="100000">
                                          <p:val>
                                            <p:strVal val="0-ppt_w/2"/>
                                          </p:val>
                                        </p:tav>
                                      </p:tavLst>
                                    </p:anim>
                                    <p:anim calcmode="lin" valueType="num">
                                      <p:cBhvr additive="base">
                                        <p:cTn id="111" dur="3000"/>
                                        <p:tgtEl>
                                          <p:spTgt spid="28"/>
                                        </p:tgtEl>
                                        <p:attrNameLst>
                                          <p:attrName>ppt_y</p:attrName>
                                        </p:attrNameLst>
                                      </p:cBhvr>
                                      <p:tavLst>
                                        <p:tav tm="0">
                                          <p:val>
                                            <p:strVal val="ppt_y"/>
                                          </p:val>
                                        </p:tav>
                                        <p:tav tm="100000">
                                          <p:val>
                                            <p:strVal val="ppt_y"/>
                                          </p:val>
                                        </p:tav>
                                      </p:tavLst>
                                    </p:anim>
                                    <p:set>
                                      <p:cBhvr>
                                        <p:cTn id="112" dur="1" fill="hold">
                                          <p:stCondLst>
                                            <p:cond delay="2999"/>
                                          </p:stCondLst>
                                        </p:cTn>
                                        <p:tgtEl>
                                          <p:spTgt spid="28"/>
                                        </p:tgtEl>
                                        <p:attrNameLst>
                                          <p:attrName>style.visibility</p:attrName>
                                        </p:attrNameLst>
                                      </p:cBhvr>
                                      <p:to>
                                        <p:strVal val="hidden"/>
                                      </p:to>
                                    </p:set>
                                  </p:childTnLst>
                                </p:cTn>
                              </p:par>
                              <p:par>
                                <p:cTn id="113" presetID="2" presetClass="exit" presetSubtype="8" fill="hold" grpId="0" nodeType="withEffect">
                                  <p:stCondLst>
                                    <p:cond delay="0"/>
                                  </p:stCondLst>
                                  <p:childTnLst>
                                    <p:anim calcmode="lin" valueType="num">
                                      <p:cBhvr additive="base">
                                        <p:cTn id="114" dur="3000"/>
                                        <p:tgtEl>
                                          <p:spTgt spid="29"/>
                                        </p:tgtEl>
                                        <p:attrNameLst>
                                          <p:attrName>ppt_x</p:attrName>
                                        </p:attrNameLst>
                                      </p:cBhvr>
                                      <p:tavLst>
                                        <p:tav tm="0">
                                          <p:val>
                                            <p:strVal val="ppt_x"/>
                                          </p:val>
                                        </p:tav>
                                        <p:tav tm="100000">
                                          <p:val>
                                            <p:strVal val="0-ppt_w/2"/>
                                          </p:val>
                                        </p:tav>
                                      </p:tavLst>
                                    </p:anim>
                                    <p:anim calcmode="lin" valueType="num">
                                      <p:cBhvr additive="base">
                                        <p:cTn id="115" dur="3000"/>
                                        <p:tgtEl>
                                          <p:spTgt spid="29"/>
                                        </p:tgtEl>
                                        <p:attrNameLst>
                                          <p:attrName>ppt_y</p:attrName>
                                        </p:attrNameLst>
                                      </p:cBhvr>
                                      <p:tavLst>
                                        <p:tav tm="0">
                                          <p:val>
                                            <p:strVal val="ppt_y"/>
                                          </p:val>
                                        </p:tav>
                                        <p:tav tm="100000">
                                          <p:val>
                                            <p:strVal val="ppt_y"/>
                                          </p:val>
                                        </p:tav>
                                      </p:tavLst>
                                    </p:anim>
                                    <p:set>
                                      <p:cBhvr>
                                        <p:cTn id="116" dur="1" fill="hold">
                                          <p:stCondLst>
                                            <p:cond delay="2999"/>
                                          </p:stCondLst>
                                        </p:cTn>
                                        <p:tgtEl>
                                          <p:spTgt spid="29"/>
                                        </p:tgtEl>
                                        <p:attrNameLst>
                                          <p:attrName>style.visibility</p:attrName>
                                        </p:attrNameLst>
                                      </p:cBhvr>
                                      <p:to>
                                        <p:strVal val="hidden"/>
                                      </p:to>
                                    </p:set>
                                  </p:childTnLst>
                                </p:cTn>
                              </p:par>
                              <p:par>
                                <p:cTn id="117" presetID="2" presetClass="exit" presetSubtype="8" fill="hold" grpId="0" nodeType="withEffect">
                                  <p:stCondLst>
                                    <p:cond delay="0"/>
                                  </p:stCondLst>
                                  <p:childTnLst>
                                    <p:anim calcmode="lin" valueType="num">
                                      <p:cBhvr additive="base">
                                        <p:cTn id="118" dur="3000"/>
                                        <p:tgtEl>
                                          <p:spTgt spid="30"/>
                                        </p:tgtEl>
                                        <p:attrNameLst>
                                          <p:attrName>ppt_x</p:attrName>
                                        </p:attrNameLst>
                                      </p:cBhvr>
                                      <p:tavLst>
                                        <p:tav tm="0">
                                          <p:val>
                                            <p:strVal val="ppt_x"/>
                                          </p:val>
                                        </p:tav>
                                        <p:tav tm="100000">
                                          <p:val>
                                            <p:strVal val="0-ppt_w/2"/>
                                          </p:val>
                                        </p:tav>
                                      </p:tavLst>
                                    </p:anim>
                                    <p:anim calcmode="lin" valueType="num">
                                      <p:cBhvr additive="base">
                                        <p:cTn id="119" dur="3000"/>
                                        <p:tgtEl>
                                          <p:spTgt spid="30"/>
                                        </p:tgtEl>
                                        <p:attrNameLst>
                                          <p:attrName>ppt_y</p:attrName>
                                        </p:attrNameLst>
                                      </p:cBhvr>
                                      <p:tavLst>
                                        <p:tav tm="0">
                                          <p:val>
                                            <p:strVal val="ppt_y"/>
                                          </p:val>
                                        </p:tav>
                                        <p:tav tm="100000">
                                          <p:val>
                                            <p:strVal val="ppt_y"/>
                                          </p:val>
                                        </p:tav>
                                      </p:tavLst>
                                    </p:anim>
                                    <p:set>
                                      <p:cBhvr>
                                        <p:cTn id="120" dur="1" fill="hold">
                                          <p:stCondLst>
                                            <p:cond delay="2999"/>
                                          </p:stCondLst>
                                        </p:cTn>
                                        <p:tgtEl>
                                          <p:spTgt spid="30"/>
                                        </p:tgtEl>
                                        <p:attrNameLst>
                                          <p:attrName>style.visibility</p:attrName>
                                        </p:attrNameLst>
                                      </p:cBhvr>
                                      <p:to>
                                        <p:strVal val="hidden"/>
                                      </p:to>
                                    </p:set>
                                  </p:childTnLst>
                                </p:cTn>
                              </p:par>
                              <p:par>
                                <p:cTn id="121" presetID="2" presetClass="exit" presetSubtype="8" fill="hold" grpId="0" nodeType="withEffect">
                                  <p:stCondLst>
                                    <p:cond delay="0"/>
                                  </p:stCondLst>
                                  <p:childTnLst>
                                    <p:anim calcmode="lin" valueType="num">
                                      <p:cBhvr additive="base">
                                        <p:cTn id="122" dur="3000"/>
                                        <p:tgtEl>
                                          <p:spTgt spid="31"/>
                                        </p:tgtEl>
                                        <p:attrNameLst>
                                          <p:attrName>ppt_x</p:attrName>
                                        </p:attrNameLst>
                                      </p:cBhvr>
                                      <p:tavLst>
                                        <p:tav tm="0">
                                          <p:val>
                                            <p:strVal val="ppt_x"/>
                                          </p:val>
                                        </p:tav>
                                        <p:tav tm="100000">
                                          <p:val>
                                            <p:strVal val="0-ppt_w/2"/>
                                          </p:val>
                                        </p:tav>
                                      </p:tavLst>
                                    </p:anim>
                                    <p:anim calcmode="lin" valueType="num">
                                      <p:cBhvr additive="base">
                                        <p:cTn id="123" dur="3000"/>
                                        <p:tgtEl>
                                          <p:spTgt spid="31"/>
                                        </p:tgtEl>
                                        <p:attrNameLst>
                                          <p:attrName>ppt_y</p:attrName>
                                        </p:attrNameLst>
                                      </p:cBhvr>
                                      <p:tavLst>
                                        <p:tav tm="0">
                                          <p:val>
                                            <p:strVal val="ppt_y"/>
                                          </p:val>
                                        </p:tav>
                                        <p:tav tm="100000">
                                          <p:val>
                                            <p:strVal val="ppt_y"/>
                                          </p:val>
                                        </p:tav>
                                      </p:tavLst>
                                    </p:anim>
                                    <p:set>
                                      <p:cBhvr>
                                        <p:cTn id="124" dur="1" fill="hold">
                                          <p:stCondLst>
                                            <p:cond delay="2999"/>
                                          </p:stCondLst>
                                        </p:cTn>
                                        <p:tgtEl>
                                          <p:spTgt spid="31"/>
                                        </p:tgtEl>
                                        <p:attrNameLst>
                                          <p:attrName>style.visibility</p:attrName>
                                        </p:attrNameLst>
                                      </p:cBhvr>
                                      <p:to>
                                        <p:strVal val="hidden"/>
                                      </p:to>
                                    </p:set>
                                  </p:childTnLst>
                                </p:cTn>
                              </p:par>
                              <p:par>
                                <p:cTn id="125" presetID="2" presetClass="exit" presetSubtype="8" fill="hold" grpId="0" nodeType="withEffect">
                                  <p:stCondLst>
                                    <p:cond delay="0"/>
                                  </p:stCondLst>
                                  <p:childTnLst>
                                    <p:anim calcmode="lin" valueType="num">
                                      <p:cBhvr additive="base">
                                        <p:cTn id="126" dur="3000"/>
                                        <p:tgtEl>
                                          <p:spTgt spid="32"/>
                                        </p:tgtEl>
                                        <p:attrNameLst>
                                          <p:attrName>ppt_x</p:attrName>
                                        </p:attrNameLst>
                                      </p:cBhvr>
                                      <p:tavLst>
                                        <p:tav tm="0">
                                          <p:val>
                                            <p:strVal val="ppt_x"/>
                                          </p:val>
                                        </p:tav>
                                        <p:tav tm="100000">
                                          <p:val>
                                            <p:strVal val="0-ppt_w/2"/>
                                          </p:val>
                                        </p:tav>
                                      </p:tavLst>
                                    </p:anim>
                                    <p:anim calcmode="lin" valueType="num">
                                      <p:cBhvr additive="base">
                                        <p:cTn id="127" dur="3000"/>
                                        <p:tgtEl>
                                          <p:spTgt spid="32"/>
                                        </p:tgtEl>
                                        <p:attrNameLst>
                                          <p:attrName>ppt_y</p:attrName>
                                        </p:attrNameLst>
                                      </p:cBhvr>
                                      <p:tavLst>
                                        <p:tav tm="0">
                                          <p:val>
                                            <p:strVal val="ppt_y"/>
                                          </p:val>
                                        </p:tav>
                                        <p:tav tm="100000">
                                          <p:val>
                                            <p:strVal val="ppt_y"/>
                                          </p:val>
                                        </p:tav>
                                      </p:tavLst>
                                    </p:anim>
                                    <p:set>
                                      <p:cBhvr>
                                        <p:cTn id="128" dur="1" fill="hold">
                                          <p:stCondLst>
                                            <p:cond delay="2999"/>
                                          </p:stCondLst>
                                        </p:cTn>
                                        <p:tgtEl>
                                          <p:spTgt spid="32"/>
                                        </p:tgtEl>
                                        <p:attrNameLst>
                                          <p:attrName>style.visibility</p:attrName>
                                        </p:attrNameLst>
                                      </p:cBhvr>
                                      <p:to>
                                        <p:strVal val="hidden"/>
                                      </p:to>
                                    </p:set>
                                  </p:childTnLst>
                                </p:cTn>
                              </p:par>
                              <p:par>
                                <p:cTn id="129" presetID="2" presetClass="exit" presetSubtype="8" fill="hold" grpId="0" nodeType="withEffect">
                                  <p:stCondLst>
                                    <p:cond delay="0"/>
                                  </p:stCondLst>
                                  <p:childTnLst>
                                    <p:anim calcmode="lin" valueType="num">
                                      <p:cBhvr additive="base">
                                        <p:cTn id="130" dur="3000"/>
                                        <p:tgtEl>
                                          <p:spTgt spid="33"/>
                                        </p:tgtEl>
                                        <p:attrNameLst>
                                          <p:attrName>ppt_x</p:attrName>
                                        </p:attrNameLst>
                                      </p:cBhvr>
                                      <p:tavLst>
                                        <p:tav tm="0">
                                          <p:val>
                                            <p:strVal val="ppt_x"/>
                                          </p:val>
                                        </p:tav>
                                        <p:tav tm="100000">
                                          <p:val>
                                            <p:strVal val="0-ppt_w/2"/>
                                          </p:val>
                                        </p:tav>
                                      </p:tavLst>
                                    </p:anim>
                                    <p:anim calcmode="lin" valueType="num">
                                      <p:cBhvr additive="base">
                                        <p:cTn id="131" dur="3000"/>
                                        <p:tgtEl>
                                          <p:spTgt spid="33"/>
                                        </p:tgtEl>
                                        <p:attrNameLst>
                                          <p:attrName>ppt_y</p:attrName>
                                        </p:attrNameLst>
                                      </p:cBhvr>
                                      <p:tavLst>
                                        <p:tav tm="0">
                                          <p:val>
                                            <p:strVal val="ppt_y"/>
                                          </p:val>
                                        </p:tav>
                                        <p:tav tm="100000">
                                          <p:val>
                                            <p:strVal val="ppt_y"/>
                                          </p:val>
                                        </p:tav>
                                      </p:tavLst>
                                    </p:anim>
                                    <p:set>
                                      <p:cBhvr>
                                        <p:cTn id="132" dur="1" fill="hold">
                                          <p:stCondLst>
                                            <p:cond delay="2999"/>
                                          </p:stCondLst>
                                        </p:cTn>
                                        <p:tgtEl>
                                          <p:spTgt spid="33"/>
                                        </p:tgtEl>
                                        <p:attrNameLst>
                                          <p:attrName>style.visibility</p:attrName>
                                        </p:attrNameLst>
                                      </p:cBhvr>
                                      <p:to>
                                        <p:strVal val="hidden"/>
                                      </p:to>
                                    </p:set>
                                  </p:childTnLst>
                                </p:cTn>
                              </p:par>
                              <p:par>
                                <p:cTn id="133" presetID="2" presetClass="exit" presetSubtype="8" fill="hold" grpId="0" nodeType="withEffect">
                                  <p:stCondLst>
                                    <p:cond delay="0"/>
                                  </p:stCondLst>
                                  <p:childTnLst>
                                    <p:anim calcmode="lin" valueType="num">
                                      <p:cBhvr additive="base">
                                        <p:cTn id="134" dur="3000"/>
                                        <p:tgtEl>
                                          <p:spTgt spid="34"/>
                                        </p:tgtEl>
                                        <p:attrNameLst>
                                          <p:attrName>ppt_x</p:attrName>
                                        </p:attrNameLst>
                                      </p:cBhvr>
                                      <p:tavLst>
                                        <p:tav tm="0">
                                          <p:val>
                                            <p:strVal val="ppt_x"/>
                                          </p:val>
                                        </p:tav>
                                        <p:tav tm="100000">
                                          <p:val>
                                            <p:strVal val="0-ppt_w/2"/>
                                          </p:val>
                                        </p:tav>
                                      </p:tavLst>
                                    </p:anim>
                                    <p:anim calcmode="lin" valueType="num">
                                      <p:cBhvr additive="base">
                                        <p:cTn id="135" dur="3000"/>
                                        <p:tgtEl>
                                          <p:spTgt spid="34"/>
                                        </p:tgtEl>
                                        <p:attrNameLst>
                                          <p:attrName>ppt_y</p:attrName>
                                        </p:attrNameLst>
                                      </p:cBhvr>
                                      <p:tavLst>
                                        <p:tav tm="0">
                                          <p:val>
                                            <p:strVal val="ppt_y"/>
                                          </p:val>
                                        </p:tav>
                                        <p:tav tm="100000">
                                          <p:val>
                                            <p:strVal val="ppt_y"/>
                                          </p:val>
                                        </p:tav>
                                      </p:tavLst>
                                    </p:anim>
                                    <p:set>
                                      <p:cBhvr>
                                        <p:cTn id="136" dur="1" fill="hold">
                                          <p:stCondLst>
                                            <p:cond delay="2999"/>
                                          </p:stCondLst>
                                        </p:cTn>
                                        <p:tgtEl>
                                          <p:spTgt spid="34"/>
                                        </p:tgtEl>
                                        <p:attrNameLst>
                                          <p:attrName>style.visibility</p:attrName>
                                        </p:attrNameLst>
                                      </p:cBhvr>
                                      <p:to>
                                        <p:strVal val="hidden"/>
                                      </p:to>
                                    </p:set>
                                  </p:childTnLst>
                                </p:cTn>
                              </p:par>
                              <p:par>
                                <p:cTn id="137" presetID="2" presetClass="exit" presetSubtype="8" fill="hold" grpId="0" nodeType="withEffect">
                                  <p:stCondLst>
                                    <p:cond delay="0"/>
                                  </p:stCondLst>
                                  <p:childTnLst>
                                    <p:anim calcmode="lin" valueType="num">
                                      <p:cBhvr additive="base">
                                        <p:cTn id="138" dur="3000"/>
                                        <p:tgtEl>
                                          <p:spTgt spid="35"/>
                                        </p:tgtEl>
                                        <p:attrNameLst>
                                          <p:attrName>ppt_x</p:attrName>
                                        </p:attrNameLst>
                                      </p:cBhvr>
                                      <p:tavLst>
                                        <p:tav tm="0">
                                          <p:val>
                                            <p:strVal val="ppt_x"/>
                                          </p:val>
                                        </p:tav>
                                        <p:tav tm="100000">
                                          <p:val>
                                            <p:strVal val="0-ppt_w/2"/>
                                          </p:val>
                                        </p:tav>
                                      </p:tavLst>
                                    </p:anim>
                                    <p:anim calcmode="lin" valueType="num">
                                      <p:cBhvr additive="base">
                                        <p:cTn id="139" dur="3000"/>
                                        <p:tgtEl>
                                          <p:spTgt spid="35"/>
                                        </p:tgtEl>
                                        <p:attrNameLst>
                                          <p:attrName>ppt_y</p:attrName>
                                        </p:attrNameLst>
                                      </p:cBhvr>
                                      <p:tavLst>
                                        <p:tav tm="0">
                                          <p:val>
                                            <p:strVal val="ppt_y"/>
                                          </p:val>
                                        </p:tav>
                                        <p:tav tm="100000">
                                          <p:val>
                                            <p:strVal val="ppt_y"/>
                                          </p:val>
                                        </p:tav>
                                      </p:tavLst>
                                    </p:anim>
                                    <p:set>
                                      <p:cBhvr>
                                        <p:cTn id="140" dur="1" fill="hold">
                                          <p:stCondLst>
                                            <p:cond delay="2999"/>
                                          </p:stCondLst>
                                        </p:cTn>
                                        <p:tgtEl>
                                          <p:spTgt spid="35"/>
                                        </p:tgtEl>
                                        <p:attrNameLst>
                                          <p:attrName>style.visibility</p:attrName>
                                        </p:attrNameLst>
                                      </p:cBhvr>
                                      <p:to>
                                        <p:strVal val="hidden"/>
                                      </p:to>
                                    </p:set>
                                  </p:childTnLst>
                                </p:cTn>
                              </p:par>
                              <p:par>
                                <p:cTn id="141" presetID="2" presetClass="exit" presetSubtype="8" fill="hold" grpId="0" nodeType="withEffect">
                                  <p:stCondLst>
                                    <p:cond delay="0"/>
                                  </p:stCondLst>
                                  <p:childTnLst>
                                    <p:anim calcmode="lin" valueType="num">
                                      <p:cBhvr additive="base">
                                        <p:cTn id="142" dur="3000"/>
                                        <p:tgtEl>
                                          <p:spTgt spid="36"/>
                                        </p:tgtEl>
                                        <p:attrNameLst>
                                          <p:attrName>ppt_x</p:attrName>
                                        </p:attrNameLst>
                                      </p:cBhvr>
                                      <p:tavLst>
                                        <p:tav tm="0">
                                          <p:val>
                                            <p:strVal val="ppt_x"/>
                                          </p:val>
                                        </p:tav>
                                        <p:tav tm="100000">
                                          <p:val>
                                            <p:strVal val="0-ppt_w/2"/>
                                          </p:val>
                                        </p:tav>
                                      </p:tavLst>
                                    </p:anim>
                                    <p:anim calcmode="lin" valueType="num">
                                      <p:cBhvr additive="base">
                                        <p:cTn id="143" dur="3000"/>
                                        <p:tgtEl>
                                          <p:spTgt spid="36"/>
                                        </p:tgtEl>
                                        <p:attrNameLst>
                                          <p:attrName>ppt_y</p:attrName>
                                        </p:attrNameLst>
                                      </p:cBhvr>
                                      <p:tavLst>
                                        <p:tav tm="0">
                                          <p:val>
                                            <p:strVal val="ppt_y"/>
                                          </p:val>
                                        </p:tav>
                                        <p:tav tm="100000">
                                          <p:val>
                                            <p:strVal val="ppt_y"/>
                                          </p:val>
                                        </p:tav>
                                      </p:tavLst>
                                    </p:anim>
                                    <p:set>
                                      <p:cBhvr>
                                        <p:cTn id="144" dur="1" fill="hold">
                                          <p:stCondLst>
                                            <p:cond delay="2999"/>
                                          </p:stCondLst>
                                        </p:cTn>
                                        <p:tgtEl>
                                          <p:spTgt spid="36"/>
                                        </p:tgtEl>
                                        <p:attrNameLst>
                                          <p:attrName>style.visibility</p:attrName>
                                        </p:attrNameLst>
                                      </p:cBhvr>
                                      <p:to>
                                        <p:strVal val="hidden"/>
                                      </p:to>
                                    </p:set>
                                  </p:childTnLst>
                                </p:cTn>
                              </p:par>
                              <p:par>
                                <p:cTn id="145" presetID="2" presetClass="exit" presetSubtype="8" fill="hold" grpId="0" nodeType="withEffect">
                                  <p:stCondLst>
                                    <p:cond delay="0"/>
                                  </p:stCondLst>
                                  <p:childTnLst>
                                    <p:anim calcmode="lin" valueType="num">
                                      <p:cBhvr additive="base">
                                        <p:cTn id="146" dur="3000"/>
                                        <p:tgtEl>
                                          <p:spTgt spid="37"/>
                                        </p:tgtEl>
                                        <p:attrNameLst>
                                          <p:attrName>ppt_x</p:attrName>
                                        </p:attrNameLst>
                                      </p:cBhvr>
                                      <p:tavLst>
                                        <p:tav tm="0">
                                          <p:val>
                                            <p:strVal val="ppt_x"/>
                                          </p:val>
                                        </p:tav>
                                        <p:tav tm="100000">
                                          <p:val>
                                            <p:strVal val="0-ppt_w/2"/>
                                          </p:val>
                                        </p:tav>
                                      </p:tavLst>
                                    </p:anim>
                                    <p:anim calcmode="lin" valueType="num">
                                      <p:cBhvr additive="base">
                                        <p:cTn id="147" dur="3000"/>
                                        <p:tgtEl>
                                          <p:spTgt spid="37"/>
                                        </p:tgtEl>
                                        <p:attrNameLst>
                                          <p:attrName>ppt_y</p:attrName>
                                        </p:attrNameLst>
                                      </p:cBhvr>
                                      <p:tavLst>
                                        <p:tav tm="0">
                                          <p:val>
                                            <p:strVal val="ppt_y"/>
                                          </p:val>
                                        </p:tav>
                                        <p:tav tm="100000">
                                          <p:val>
                                            <p:strVal val="ppt_y"/>
                                          </p:val>
                                        </p:tav>
                                      </p:tavLst>
                                    </p:anim>
                                    <p:set>
                                      <p:cBhvr>
                                        <p:cTn id="148" dur="1" fill="hold">
                                          <p:stCondLst>
                                            <p:cond delay="2999"/>
                                          </p:stCondLst>
                                        </p:cTn>
                                        <p:tgtEl>
                                          <p:spTgt spid="37"/>
                                        </p:tgtEl>
                                        <p:attrNameLst>
                                          <p:attrName>style.visibility</p:attrName>
                                        </p:attrNameLst>
                                      </p:cBhvr>
                                      <p:to>
                                        <p:strVal val="hidden"/>
                                      </p:to>
                                    </p:set>
                                  </p:childTnLst>
                                </p:cTn>
                              </p:par>
                              <p:par>
                                <p:cTn id="149" presetID="2" presetClass="exit" presetSubtype="8" fill="hold" grpId="0" nodeType="withEffect">
                                  <p:stCondLst>
                                    <p:cond delay="0"/>
                                  </p:stCondLst>
                                  <p:childTnLst>
                                    <p:anim calcmode="lin" valueType="num">
                                      <p:cBhvr additive="base">
                                        <p:cTn id="150" dur="3000"/>
                                        <p:tgtEl>
                                          <p:spTgt spid="38"/>
                                        </p:tgtEl>
                                        <p:attrNameLst>
                                          <p:attrName>ppt_x</p:attrName>
                                        </p:attrNameLst>
                                      </p:cBhvr>
                                      <p:tavLst>
                                        <p:tav tm="0">
                                          <p:val>
                                            <p:strVal val="ppt_x"/>
                                          </p:val>
                                        </p:tav>
                                        <p:tav tm="100000">
                                          <p:val>
                                            <p:strVal val="0-ppt_w/2"/>
                                          </p:val>
                                        </p:tav>
                                      </p:tavLst>
                                    </p:anim>
                                    <p:anim calcmode="lin" valueType="num">
                                      <p:cBhvr additive="base">
                                        <p:cTn id="151" dur="3000"/>
                                        <p:tgtEl>
                                          <p:spTgt spid="38"/>
                                        </p:tgtEl>
                                        <p:attrNameLst>
                                          <p:attrName>ppt_y</p:attrName>
                                        </p:attrNameLst>
                                      </p:cBhvr>
                                      <p:tavLst>
                                        <p:tav tm="0">
                                          <p:val>
                                            <p:strVal val="ppt_y"/>
                                          </p:val>
                                        </p:tav>
                                        <p:tav tm="100000">
                                          <p:val>
                                            <p:strVal val="ppt_y"/>
                                          </p:val>
                                        </p:tav>
                                      </p:tavLst>
                                    </p:anim>
                                    <p:set>
                                      <p:cBhvr>
                                        <p:cTn id="152" dur="1" fill="hold">
                                          <p:stCondLst>
                                            <p:cond delay="2999"/>
                                          </p:stCondLst>
                                        </p:cTn>
                                        <p:tgtEl>
                                          <p:spTgt spid="38"/>
                                        </p:tgtEl>
                                        <p:attrNameLst>
                                          <p:attrName>style.visibility</p:attrName>
                                        </p:attrNameLst>
                                      </p:cBhvr>
                                      <p:to>
                                        <p:strVal val="hidden"/>
                                      </p:to>
                                    </p:set>
                                  </p:childTnLst>
                                </p:cTn>
                              </p:par>
                              <p:par>
                                <p:cTn id="153" presetID="2" presetClass="exit" presetSubtype="8" fill="hold" grpId="0" nodeType="withEffect">
                                  <p:stCondLst>
                                    <p:cond delay="0"/>
                                  </p:stCondLst>
                                  <p:childTnLst>
                                    <p:anim calcmode="lin" valueType="num">
                                      <p:cBhvr additive="base">
                                        <p:cTn id="154" dur="3000"/>
                                        <p:tgtEl>
                                          <p:spTgt spid="39"/>
                                        </p:tgtEl>
                                        <p:attrNameLst>
                                          <p:attrName>ppt_x</p:attrName>
                                        </p:attrNameLst>
                                      </p:cBhvr>
                                      <p:tavLst>
                                        <p:tav tm="0">
                                          <p:val>
                                            <p:strVal val="ppt_x"/>
                                          </p:val>
                                        </p:tav>
                                        <p:tav tm="100000">
                                          <p:val>
                                            <p:strVal val="0-ppt_w/2"/>
                                          </p:val>
                                        </p:tav>
                                      </p:tavLst>
                                    </p:anim>
                                    <p:anim calcmode="lin" valueType="num">
                                      <p:cBhvr additive="base">
                                        <p:cTn id="155" dur="3000"/>
                                        <p:tgtEl>
                                          <p:spTgt spid="39"/>
                                        </p:tgtEl>
                                        <p:attrNameLst>
                                          <p:attrName>ppt_y</p:attrName>
                                        </p:attrNameLst>
                                      </p:cBhvr>
                                      <p:tavLst>
                                        <p:tav tm="0">
                                          <p:val>
                                            <p:strVal val="ppt_y"/>
                                          </p:val>
                                        </p:tav>
                                        <p:tav tm="100000">
                                          <p:val>
                                            <p:strVal val="ppt_y"/>
                                          </p:val>
                                        </p:tav>
                                      </p:tavLst>
                                    </p:anim>
                                    <p:set>
                                      <p:cBhvr>
                                        <p:cTn id="156" dur="1" fill="hold">
                                          <p:stCondLst>
                                            <p:cond delay="2999"/>
                                          </p:stCondLst>
                                        </p:cTn>
                                        <p:tgtEl>
                                          <p:spTgt spid="39"/>
                                        </p:tgtEl>
                                        <p:attrNameLst>
                                          <p:attrName>style.visibility</p:attrName>
                                        </p:attrNameLst>
                                      </p:cBhvr>
                                      <p:to>
                                        <p:strVal val="hidden"/>
                                      </p:to>
                                    </p:set>
                                  </p:childTnLst>
                                </p:cTn>
                              </p:par>
                              <p:par>
                                <p:cTn id="157" presetID="2" presetClass="exit" presetSubtype="8" fill="hold" grpId="0" nodeType="withEffect">
                                  <p:stCondLst>
                                    <p:cond delay="0"/>
                                  </p:stCondLst>
                                  <p:childTnLst>
                                    <p:anim calcmode="lin" valueType="num">
                                      <p:cBhvr additive="base">
                                        <p:cTn id="158" dur="3000"/>
                                        <p:tgtEl>
                                          <p:spTgt spid="40"/>
                                        </p:tgtEl>
                                        <p:attrNameLst>
                                          <p:attrName>ppt_x</p:attrName>
                                        </p:attrNameLst>
                                      </p:cBhvr>
                                      <p:tavLst>
                                        <p:tav tm="0">
                                          <p:val>
                                            <p:strVal val="ppt_x"/>
                                          </p:val>
                                        </p:tav>
                                        <p:tav tm="100000">
                                          <p:val>
                                            <p:strVal val="0-ppt_w/2"/>
                                          </p:val>
                                        </p:tav>
                                      </p:tavLst>
                                    </p:anim>
                                    <p:anim calcmode="lin" valueType="num">
                                      <p:cBhvr additive="base">
                                        <p:cTn id="159" dur="3000"/>
                                        <p:tgtEl>
                                          <p:spTgt spid="40"/>
                                        </p:tgtEl>
                                        <p:attrNameLst>
                                          <p:attrName>ppt_y</p:attrName>
                                        </p:attrNameLst>
                                      </p:cBhvr>
                                      <p:tavLst>
                                        <p:tav tm="0">
                                          <p:val>
                                            <p:strVal val="ppt_y"/>
                                          </p:val>
                                        </p:tav>
                                        <p:tav tm="100000">
                                          <p:val>
                                            <p:strVal val="ppt_y"/>
                                          </p:val>
                                        </p:tav>
                                      </p:tavLst>
                                    </p:anim>
                                    <p:set>
                                      <p:cBhvr>
                                        <p:cTn id="160" dur="1" fill="hold">
                                          <p:stCondLst>
                                            <p:cond delay="2999"/>
                                          </p:stCondLst>
                                        </p:cTn>
                                        <p:tgtEl>
                                          <p:spTgt spid="40"/>
                                        </p:tgtEl>
                                        <p:attrNameLst>
                                          <p:attrName>style.visibility</p:attrName>
                                        </p:attrNameLst>
                                      </p:cBhvr>
                                      <p:to>
                                        <p:strVal val="hidden"/>
                                      </p:to>
                                    </p:set>
                                  </p:childTnLst>
                                </p:cTn>
                              </p:par>
                              <p:par>
                                <p:cTn id="161" presetID="2" presetClass="exit" presetSubtype="8" fill="hold" grpId="0" nodeType="withEffect">
                                  <p:stCondLst>
                                    <p:cond delay="0"/>
                                  </p:stCondLst>
                                  <p:childTnLst>
                                    <p:anim calcmode="lin" valueType="num">
                                      <p:cBhvr additive="base">
                                        <p:cTn id="162" dur="3000"/>
                                        <p:tgtEl>
                                          <p:spTgt spid="41"/>
                                        </p:tgtEl>
                                        <p:attrNameLst>
                                          <p:attrName>ppt_x</p:attrName>
                                        </p:attrNameLst>
                                      </p:cBhvr>
                                      <p:tavLst>
                                        <p:tav tm="0">
                                          <p:val>
                                            <p:strVal val="ppt_x"/>
                                          </p:val>
                                        </p:tav>
                                        <p:tav tm="100000">
                                          <p:val>
                                            <p:strVal val="0-ppt_w/2"/>
                                          </p:val>
                                        </p:tav>
                                      </p:tavLst>
                                    </p:anim>
                                    <p:anim calcmode="lin" valueType="num">
                                      <p:cBhvr additive="base">
                                        <p:cTn id="163" dur="3000"/>
                                        <p:tgtEl>
                                          <p:spTgt spid="41"/>
                                        </p:tgtEl>
                                        <p:attrNameLst>
                                          <p:attrName>ppt_y</p:attrName>
                                        </p:attrNameLst>
                                      </p:cBhvr>
                                      <p:tavLst>
                                        <p:tav tm="0">
                                          <p:val>
                                            <p:strVal val="ppt_y"/>
                                          </p:val>
                                        </p:tav>
                                        <p:tav tm="100000">
                                          <p:val>
                                            <p:strVal val="ppt_y"/>
                                          </p:val>
                                        </p:tav>
                                      </p:tavLst>
                                    </p:anim>
                                    <p:set>
                                      <p:cBhvr>
                                        <p:cTn id="164" dur="1" fill="hold">
                                          <p:stCondLst>
                                            <p:cond delay="2999"/>
                                          </p:stCondLst>
                                        </p:cTn>
                                        <p:tgtEl>
                                          <p:spTgt spid="41"/>
                                        </p:tgtEl>
                                        <p:attrNameLst>
                                          <p:attrName>style.visibility</p:attrName>
                                        </p:attrNameLst>
                                      </p:cBhvr>
                                      <p:to>
                                        <p:strVal val="hidden"/>
                                      </p:to>
                                    </p:set>
                                  </p:childTnLst>
                                </p:cTn>
                              </p:par>
                              <p:par>
                                <p:cTn id="165" presetID="2" presetClass="exit" presetSubtype="8" fill="hold" grpId="0" nodeType="withEffect">
                                  <p:stCondLst>
                                    <p:cond delay="0"/>
                                  </p:stCondLst>
                                  <p:childTnLst>
                                    <p:anim calcmode="lin" valueType="num">
                                      <p:cBhvr additive="base">
                                        <p:cTn id="166" dur="3000"/>
                                        <p:tgtEl>
                                          <p:spTgt spid="42"/>
                                        </p:tgtEl>
                                        <p:attrNameLst>
                                          <p:attrName>ppt_x</p:attrName>
                                        </p:attrNameLst>
                                      </p:cBhvr>
                                      <p:tavLst>
                                        <p:tav tm="0">
                                          <p:val>
                                            <p:strVal val="ppt_x"/>
                                          </p:val>
                                        </p:tav>
                                        <p:tav tm="100000">
                                          <p:val>
                                            <p:strVal val="0-ppt_w/2"/>
                                          </p:val>
                                        </p:tav>
                                      </p:tavLst>
                                    </p:anim>
                                    <p:anim calcmode="lin" valueType="num">
                                      <p:cBhvr additive="base">
                                        <p:cTn id="167" dur="3000"/>
                                        <p:tgtEl>
                                          <p:spTgt spid="42"/>
                                        </p:tgtEl>
                                        <p:attrNameLst>
                                          <p:attrName>ppt_y</p:attrName>
                                        </p:attrNameLst>
                                      </p:cBhvr>
                                      <p:tavLst>
                                        <p:tav tm="0">
                                          <p:val>
                                            <p:strVal val="ppt_y"/>
                                          </p:val>
                                        </p:tav>
                                        <p:tav tm="100000">
                                          <p:val>
                                            <p:strVal val="ppt_y"/>
                                          </p:val>
                                        </p:tav>
                                      </p:tavLst>
                                    </p:anim>
                                    <p:set>
                                      <p:cBhvr>
                                        <p:cTn id="168" dur="1" fill="hold">
                                          <p:stCondLst>
                                            <p:cond delay="2999"/>
                                          </p:stCondLst>
                                        </p:cTn>
                                        <p:tgtEl>
                                          <p:spTgt spid="42"/>
                                        </p:tgtEl>
                                        <p:attrNameLst>
                                          <p:attrName>style.visibility</p:attrName>
                                        </p:attrNameLst>
                                      </p:cBhvr>
                                      <p:to>
                                        <p:strVal val="hidden"/>
                                      </p:to>
                                    </p:set>
                                  </p:childTnLst>
                                </p:cTn>
                              </p:par>
                              <p:par>
                                <p:cTn id="169" presetID="2" presetClass="exit" presetSubtype="8" fill="hold" grpId="0" nodeType="withEffect">
                                  <p:stCondLst>
                                    <p:cond delay="0"/>
                                  </p:stCondLst>
                                  <p:childTnLst>
                                    <p:anim calcmode="lin" valueType="num">
                                      <p:cBhvr additive="base">
                                        <p:cTn id="170" dur="3000"/>
                                        <p:tgtEl>
                                          <p:spTgt spid="43"/>
                                        </p:tgtEl>
                                        <p:attrNameLst>
                                          <p:attrName>ppt_x</p:attrName>
                                        </p:attrNameLst>
                                      </p:cBhvr>
                                      <p:tavLst>
                                        <p:tav tm="0">
                                          <p:val>
                                            <p:strVal val="ppt_x"/>
                                          </p:val>
                                        </p:tav>
                                        <p:tav tm="100000">
                                          <p:val>
                                            <p:strVal val="0-ppt_w/2"/>
                                          </p:val>
                                        </p:tav>
                                      </p:tavLst>
                                    </p:anim>
                                    <p:anim calcmode="lin" valueType="num">
                                      <p:cBhvr additive="base">
                                        <p:cTn id="171" dur="3000"/>
                                        <p:tgtEl>
                                          <p:spTgt spid="43"/>
                                        </p:tgtEl>
                                        <p:attrNameLst>
                                          <p:attrName>ppt_y</p:attrName>
                                        </p:attrNameLst>
                                      </p:cBhvr>
                                      <p:tavLst>
                                        <p:tav tm="0">
                                          <p:val>
                                            <p:strVal val="ppt_y"/>
                                          </p:val>
                                        </p:tav>
                                        <p:tav tm="100000">
                                          <p:val>
                                            <p:strVal val="ppt_y"/>
                                          </p:val>
                                        </p:tav>
                                      </p:tavLst>
                                    </p:anim>
                                    <p:set>
                                      <p:cBhvr>
                                        <p:cTn id="172" dur="1" fill="hold">
                                          <p:stCondLst>
                                            <p:cond delay="2999"/>
                                          </p:stCondLst>
                                        </p:cTn>
                                        <p:tgtEl>
                                          <p:spTgt spid="43"/>
                                        </p:tgtEl>
                                        <p:attrNameLst>
                                          <p:attrName>style.visibility</p:attrName>
                                        </p:attrNameLst>
                                      </p:cBhvr>
                                      <p:to>
                                        <p:strVal val="hidden"/>
                                      </p:to>
                                    </p:set>
                                  </p:childTnLst>
                                </p:cTn>
                              </p:par>
                              <p:par>
                                <p:cTn id="173" presetID="2" presetClass="exit" presetSubtype="8" fill="hold" grpId="0" nodeType="withEffect">
                                  <p:stCondLst>
                                    <p:cond delay="0"/>
                                  </p:stCondLst>
                                  <p:childTnLst>
                                    <p:anim calcmode="lin" valueType="num">
                                      <p:cBhvr additive="base">
                                        <p:cTn id="174" dur="3000"/>
                                        <p:tgtEl>
                                          <p:spTgt spid="44"/>
                                        </p:tgtEl>
                                        <p:attrNameLst>
                                          <p:attrName>ppt_x</p:attrName>
                                        </p:attrNameLst>
                                      </p:cBhvr>
                                      <p:tavLst>
                                        <p:tav tm="0">
                                          <p:val>
                                            <p:strVal val="ppt_x"/>
                                          </p:val>
                                        </p:tav>
                                        <p:tav tm="100000">
                                          <p:val>
                                            <p:strVal val="0-ppt_w/2"/>
                                          </p:val>
                                        </p:tav>
                                      </p:tavLst>
                                    </p:anim>
                                    <p:anim calcmode="lin" valueType="num">
                                      <p:cBhvr additive="base">
                                        <p:cTn id="175" dur="3000"/>
                                        <p:tgtEl>
                                          <p:spTgt spid="44"/>
                                        </p:tgtEl>
                                        <p:attrNameLst>
                                          <p:attrName>ppt_y</p:attrName>
                                        </p:attrNameLst>
                                      </p:cBhvr>
                                      <p:tavLst>
                                        <p:tav tm="0">
                                          <p:val>
                                            <p:strVal val="ppt_y"/>
                                          </p:val>
                                        </p:tav>
                                        <p:tav tm="100000">
                                          <p:val>
                                            <p:strVal val="ppt_y"/>
                                          </p:val>
                                        </p:tav>
                                      </p:tavLst>
                                    </p:anim>
                                    <p:set>
                                      <p:cBhvr>
                                        <p:cTn id="176" dur="1" fill="hold">
                                          <p:stCondLst>
                                            <p:cond delay="2999"/>
                                          </p:stCondLst>
                                        </p:cTn>
                                        <p:tgtEl>
                                          <p:spTgt spid="44"/>
                                        </p:tgtEl>
                                        <p:attrNameLst>
                                          <p:attrName>style.visibility</p:attrName>
                                        </p:attrNameLst>
                                      </p:cBhvr>
                                      <p:to>
                                        <p:strVal val="hidden"/>
                                      </p:to>
                                    </p:set>
                                  </p:childTnLst>
                                </p:cTn>
                              </p:par>
                              <p:par>
                                <p:cTn id="177" presetID="2" presetClass="exit" presetSubtype="8" fill="hold" grpId="0" nodeType="withEffect">
                                  <p:stCondLst>
                                    <p:cond delay="0"/>
                                  </p:stCondLst>
                                  <p:childTnLst>
                                    <p:anim calcmode="lin" valueType="num">
                                      <p:cBhvr additive="base">
                                        <p:cTn id="178" dur="3000"/>
                                        <p:tgtEl>
                                          <p:spTgt spid="45"/>
                                        </p:tgtEl>
                                        <p:attrNameLst>
                                          <p:attrName>ppt_x</p:attrName>
                                        </p:attrNameLst>
                                      </p:cBhvr>
                                      <p:tavLst>
                                        <p:tav tm="0">
                                          <p:val>
                                            <p:strVal val="ppt_x"/>
                                          </p:val>
                                        </p:tav>
                                        <p:tav tm="100000">
                                          <p:val>
                                            <p:strVal val="0-ppt_w/2"/>
                                          </p:val>
                                        </p:tav>
                                      </p:tavLst>
                                    </p:anim>
                                    <p:anim calcmode="lin" valueType="num">
                                      <p:cBhvr additive="base">
                                        <p:cTn id="179" dur="3000"/>
                                        <p:tgtEl>
                                          <p:spTgt spid="45"/>
                                        </p:tgtEl>
                                        <p:attrNameLst>
                                          <p:attrName>ppt_y</p:attrName>
                                        </p:attrNameLst>
                                      </p:cBhvr>
                                      <p:tavLst>
                                        <p:tav tm="0">
                                          <p:val>
                                            <p:strVal val="ppt_y"/>
                                          </p:val>
                                        </p:tav>
                                        <p:tav tm="100000">
                                          <p:val>
                                            <p:strVal val="ppt_y"/>
                                          </p:val>
                                        </p:tav>
                                      </p:tavLst>
                                    </p:anim>
                                    <p:set>
                                      <p:cBhvr>
                                        <p:cTn id="180" dur="1" fill="hold">
                                          <p:stCondLst>
                                            <p:cond delay="2999"/>
                                          </p:stCondLst>
                                        </p:cTn>
                                        <p:tgtEl>
                                          <p:spTgt spid="45"/>
                                        </p:tgtEl>
                                        <p:attrNameLst>
                                          <p:attrName>style.visibility</p:attrName>
                                        </p:attrNameLst>
                                      </p:cBhvr>
                                      <p:to>
                                        <p:strVal val="hidden"/>
                                      </p:to>
                                    </p:set>
                                  </p:childTnLst>
                                </p:cTn>
                              </p:par>
                              <p:par>
                                <p:cTn id="181" presetID="2" presetClass="exit" presetSubtype="8" fill="hold" grpId="0" nodeType="withEffect">
                                  <p:stCondLst>
                                    <p:cond delay="0"/>
                                  </p:stCondLst>
                                  <p:childTnLst>
                                    <p:anim calcmode="lin" valueType="num">
                                      <p:cBhvr additive="base">
                                        <p:cTn id="182" dur="3000"/>
                                        <p:tgtEl>
                                          <p:spTgt spid="46"/>
                                        </p:tgtEl>
                                        <p:attrNameLst>
                                          <p:attrName>ppt_x</p:attrName>
                                        </p:attrNameLst>
                                      </p:cBhvr>
                                      <p:tavLst>
                                        <p:tav tm="0">
                                          <p:val>
                                            <p:strVal val="ppt_x"/>
                                          </p:val>
                                        </p:tav>
                                        <p:tav tm="100000">
                                          <p:val>
                                            <p:strVal val="0-ppt_w/2"/>
                                          </p:val>
                                        </p:tav>
                                      </p:tavLst>
                                    </p:anim>
                                    <p:anim calcmode="lin" valueType="num">
                                      <p:cBhvr additive="base">
                                        <p:cTn id="183" dur="3000"/>
                                        <p:tgtEl>
                                          <p:spTgt spid="46"/>
                                        </p:tgtEl>
                                        <p:attrNameLst>
                                          <p:attrName>ppt_y</p:attrName>
                                        </p:attrNameLst>
                                      </p:cBhvr>
                                      <p:tavLst>
                                        <p:tav tm="0">
                                          <p:val>
                                            <p:strVal val="ppt_y"/>
                                          </p:val>
                                        </p:tav>
                                        <p:tav tm="100000">
                                          <p:val>
                                            <p:strVal val="ppt_y"/>
                                          </p:val>
                                        </p:tav>
                                      </p:tavLst>
                                    </p:anim>
                                    <p:set>
                                      <p:cBhvr>
                                        <p:cTn id="184" dur="1" fill="hold">
                                          <p:stCondLst>
                                            <p:cond delay="2999"/>
                                          </p:stCondLst>
                                        </p:cTn>
                                        <p:tgtEl>
                                          <p:spTgt spid="46"/>
                                        </p:tgtEl>
                                        <p:attrNameLst>
                                          <p:attrName>style.visibility</p:attrName>
                                        </p:attrNameLst>
                                      </p:cBhvr>
                                      <p:to>
                                        <p:strVal val="hidden"/>
                                      </p:to>
                                    </p:set>
                                  </p:childTnLst>
                                </p:cTn>
                              </p:par>
                              <p:par>
                                <p:cTn id="185" presetID="2" presetClass="exit" presetSubtype="8" fill="hold" grpId="0" nodeType="withEffect">
                                  <p:stCondLst>
                                    <p:cond delay="0"/>
                                  </p:stCondLst>
                                  <p:childTnLst>
                                    <p:anim calcmode="lin" valueType="num">
                                      <p:cBhvr additive="base">
                                        <p:cTn id="186" dur="3000"/>
                                        <p:tgtEl>
                                          <p:spTgt spid="47"/>
                                        </p:tgtEl>
                                        <p:attrNameLst>
                                          <p:attrName>ppt_x</p:attrName>
                                        </p:attrNameLst>
                                      </p:cBhvr>
                                      <p:tavLst>
                                        <p:tav tm="0">
                                          <p:val>
                                            <p:strVal val="ppt_x"/>
                                          </p:val>
                                        </p:tav>
                                        <p:tav tm="100000">
                                          <p:val>
                                            <p:strVal val="0-ppt_w/2"/>
                                          </p:val>
                                        </p:tav>
                                      </p:tavLst>
                                    </p:anim>
                                    <p:anim calcmode="lin" valueType="num">
                                      <p:cBhvr additive="base">
                                        <p:cTn id="187" dur="3000"/>
                                        <p:tgtEl>
                                          <p:spTgt spid="47"/>
                                        </p:tgtEl>
                                        <p:attrNameLst>
                                          <p:attrName>ppt_y</p:attrName>
                                        </p:attrNameLst>
                                      </p:cBhvr>
                                      <p:tavLst>
                                        <p:tav tm="0">
                                          <p:val>
                                            <p:strVal val="ppt_y"/>
                                          </p:val>
                                        </p:tav>
                                        <p:tav tm="100000">
                                          <p:val>
                                            <p:strVal val="ppt_y"/>
                                          </p:val>
                                        </p:tav>
                                      </p:tavLst>
                                    </p:anim>
                                    <p:set>
                                      <p:cBhvr>
                                        <p:cTn id="188" dur="1" fill="hold">
                                          <p:stCondLst>
                                            <p:cond delay="2999"/>
                                          </p:stCondLst>
                                        </p:cTn>
                                        <p:tgtEl>
                                          <p:spTgt spid="47"/>
                                        </p:tgtEl>
                                        <p:attrNameLst>
                                          <p:attrName>style.visibility</p:attrName>
                                        </p:attrNameLst>
                                      </p:cBhvr>
                                      <p:to>
                                        <p:strVal val="hidden"/>
                                      </p:to>
                                    </p:set>
                                  </p:childTnLst>
                                </p:cTn>
                              </p:par>
                              <p:par>
                                <p:cTn id="189" presetID="2" presetClass="exit" presetSubtype="8" fill="hold" grpId="0" nodeType="withEffect">
                                  <p:stCondLst>
                                    <p:cond delay="0"/>
                                  </p:stCondLst>
                                  <p:childTnLst>
                                    <p:anim calcmode="lin" valueType="num">
                                      <p:cBhvr additive="base">
                                        <p:cTn id="190" dur="3000"/>
                                        <p:tgtEl>
                                          <p:spTgt spid="48"/>
                                        </p:tgtEl>
                                        <p:attrNameLst>
                                          <p:attrName>ppt_x</p:attrName>
                                        </p:attrNameLst>
                                      </p:cBhvr>
                                      <p:tavLst>
                                        <p:tav tm="0">
                                          <p:val>
                                            <p:strVal val="ppt_x"/>
                                          </p:val>
                                        </p:tav>
                                        <p:tav tm="100000">
                                          <p:val>
                                            <p:strVal val="0-ppt_w/2"/>
                                          </p:val>
                                        </p:tav>
                                      </p:tavLst>
                                    </p:anim>
                                    <p:anim calcmode="lin" valueType="num">
                                      <p:cBhvr additive="base">
                                        <p:cTn id="191" dur="3000"/>
                                        <p:tgtEl>
                                          <p:spTgt spid="48"/>
                                        </p:tgtEl>
                                        <p:attrNameLst>
                                          <p:attrName>ppt_y</p:attrName>
                                        </p:attrNameLst>
                                      </p:cBhvr>
                                      <p:tavLst>
                                        <p:tav tm="0">
                                          <p:val>
                                            <p:strVal val="ppt_y"/>
                                          </p:val>
                                        </p:tav>
                                        <p:tav tm="100000">
                                          <p:val>
                                            <p:strVal val="ppt_y"/>
                                          </p:val>
                                        </p:tav>
                                      </p:tavLst>
                                    </p:anim>
                                    <p:set>
                                      <p:cBhvr>
                                        <p:cTn id="192" dur="1" fill="hold">
                                          <p:stCondLst>
                                            <p:cond delay="2999"/>
                                          </p:stCondLst>
                                        </p:cTn>
                                        <p:tgtEl>
                                          <p:spTgt spid="48"/>
                                        </p:tgtEl>
                                        <p:attrNameLst>
                                          <p:attrName>style.visibility</p:attrName>
                                        </p:attrNameLst>
                                      </p:cBhvr>
                                      <p:to>
                                        <p:strVal val="hidden"/>
                                      </p:to>
                                    </p:set>
                                  </p:childTnLst>
                                </p:cTn>
                              </p:par>
                              <p:par>
                                <p:cTn id="193" presetID="2" presetClass="exit" presetSubtype="8" fill="hold" grpId="0" nodeType="withEffect">
                                  <p:stCondLst>
                                    <p:cond delay="0"/>
                                  </p:stCondLst>
                                  <p:childTnLst>
                                    <p:anim calcmode="lin" valueType="num">
                                      <p:cBhvr additive="base">
                                        <p:cTn id="194" dur="3000"/>
                                        <p:tgtEl>
                                          <p:spTgt spid="49"/>
                                        </p:tgtEl>
                                        <p:attrNameLst>
                                          <p:attrName>ppt_x</p:attrName>
                                        </p:attrNameLst>
                                      </p:cBhvr>
                                      <p:tavLst>
                                        <p:tav tm="0">
                                          <p:val>
                                            <p:strVal val="ppt_x"/>
                                          </p:val>
                                        </p:tav>
                                        <p:tav tm="100000">
                                          <p:val>
                                            <p:strVal val="0-ppt_w/2"/>
                                          </p:val>
                                        </p:tav>
                                      </p:tavLst>
                                    </p:anim>
                                    <p:anim calcmode="lin" valueType="num">
                                      <p:cBhvr additive="base">
                                        <p:cTn id="195" dur="3000"/>
                                        <p:tgtEl>
                                          <p:spTgt spid="49"/>
                                        </p:tgtEl>
                                        <p:attrNameLst>
                                          <p:attrName>ppt_y</p:attrName>
                                        </p:attrNameLst>
                                      </p:cBhvr>
                                      <p:tavLst>
                                        <p:tav tm="0">
                                          <p:val>
                                            <p:strVal val="ppt_y"/>
                                          </p:val>
                                        </p:tav>
                                        <p:tav tm="100000">
                                          <p:val>
                                            <p:strVal val="ppt_y"/>
                                          </p:val>
                                        </p:tav>
                                      </p:tavLst>
                                    </p:anim>
                                    <p:set>
                                      <p:cBhvr>
                                        <p:cTn id="196" dur="1" fill="hold">
                                          <p:stCondLst>
                                            <p:cond delay="2999"/>
                                          </p:stCondLst>
                                        </p:cTn>
                                        <p:tgtEl>
                                          <p:spTgt spid="49"/>
                                        </p:tgtEl>
                                        <p:attrNameLst>
                                          <p:attrName>style.visibility</p:attrName>
                                        </p:attrNameLst>
                                      </p:cBhvr>
                                      <p:to>
                                        <p:strVal val="hidden"/>
                                      </p:to>
                                    </p:set>
                                  </p:childTnLst>
                                </p:cTn>
                              </p:par>
                              <p:par>
                                <p:cTn id="197" presetID="2" presetClass="exit" presetSubtype="8" fill="hold" grpId="0" nodeType="withEffect">
                                  <p:stCondLst>
                                    <p:cond delay="0"/>
                                  </p:stCondLst>
                                  <p:childTnLst>
                                    <p:anim calcmode="lin" valueType="num">
                                      <p:cBhvr additive="base">
                                        <p:cTn id="198" dur="3000"/>
                                        <p:tgtEl>
                                          <p:spTgt spid="50"/>
                                        </p:tgtEl>
                                        <p:attrNameLst>
                                          <p:attrName>ppt_x</p:attrName>
                                        </p:attrNameLst>
                                      </p:cBhvr>
                                      <p:tavLst>
                                        <p:tav tm="0">
                                          <p:val>
                                            <p:strVal val="ppt_x"/>
                                          </p:val>
                                        </p:tav>
                                        <p:tav tm="100000">
                                          <p:val>
                                            <p:strVal val="0-ppt_w/2"/>
                                          </p:val>
                                        </p:tav>
                                      </p:tavLst>
                                    </p:anim>
                                    <p:anim calcmode="lin" valueType="num">
                                      <p:cBhvr additive="base">
                                        <p:cTn id="199" dur="3000"/>
                                        <p:tgtEl>
                                          <p:spTgt spid="50"/>
                                        </p:tgtEl>
                                        <p:attrNameLst>
                                          <p:attrName>ppt_y</p:attrName>
                                        </p:attrNameLst>
                                      </p:cBhvr>
                                      <p:tavLst>
                                        <p:tav tm="0">
                                          <p:val>
                                            <p:strVal val="ppt_y"/>
                                          </p:val>
                                        </p:tav>
                                        <p:tav tm="100000">
                                          <p:val>
                                            <p:strVal val="ppt_y"/>
                                          </p:val>
                                        </p:tav>
                                      </p:tavLst>
                                    </p:anim>
                                    <p:set>
                                      <p:cBhvr>
                                        <p:cTn id="200" dur="1" fill="hold">
                                          <p:stCondLst>
                                            <p:cond delay="2999"/>
                                          </p:stCondLst>
                                        </p:cTn>
                                        <p:tgtEl>
                                          <p:spTgt spid="50"/>
                                        </p:tgtEl>
                                        <p:attrNameLst>
                                          <p:attrName>style.visibility</p:attrName>
                                        </p:attrNameLst>
                                      </p:cBhvr>
                                      <p:to>
                                        <p:strVal val="hidden"/>
                                      </p:to>
                                    </p:set>
                                  </p:childTnLst>
                                </p:cTn>
                              </p:par>
                              <p:par>
                                <p:cTn id="201" presetID="2" presetClass="exit" presetSubtype="8" fill="hold" grpId="0" nodeType="withEffect">
                                  <p:stCondLst>
                                    <p:cond delay="0"/>
                                  </p:stCondLst>
                                  <p:childTnLst>
                                    <p:anim calcmode="lin" valueType="num">
                                      <p:cBhvr additive="base">
                                        <p:cTn id="202" dur="3000"/>
                                        <p:tgtEl>
                                          <p:spTgt spid="51"/>
                                        </p:tgtEl>
                                        <p:attrNameLst>
                                          <p:attrName>ppt_x</p:attrName>
                                        </p:attrNameLst>
                                      </p:cBhvr>
                                      <p:tavLst>
                                        <p:tav tm="0">
                                          <p:val>
                                            <p:strVal val="ppt_x"/>
                                          </p:val>
                                        </p:tav>
                                        <p:tav tm="100000">
                                          <p:val>
                                            <p:strVal val="0-ppt_w/2"/>
                                          </p:val>
                                        </p:tav>
                                      </p:tavLst>
                                    </p:anim>
                                    <p:anim calcmode="lin" valueType="num">
                                      <p:cBhvr additive="base">
                                        <p:cTn id="203" dur="3000"/>
                                        <p:tgtEl>
                                          <p:spTgt spid="51"/>
                                        </p:tgtEl>
                                        <p:attrNameLst>
                                          <p:attrName>ppt_y</p:attrName>
                                        </p:attrNameLst>
                                      </p:cBhvr>
                                      <p:tavLst>
                                        <p:tav tm="0">
                                          <p:val>
                                            <p:strVal val="ppt_y"/>
                                          </p:val>
                                        </p:tav>
                                        <p:tav tm="100000">
                                          <p:val>
                                            <p:strVal val="ppt_y"/>
                                          </p:val>
                                        </p:tav>
                                      </p:tavLst>
                                    </p:anim>
                                    <p:set>
                                      <p:cBhvr>
                                        <p:cTn id="204" dur="1" fill="hold">
                                          <p:stCondLst>
                                            <p:cond delay="2999"/>
                                          </p:stCondLst>
                                        </p:cTn>
                                        <p:tgtEl>
                                          <p:spTgt spid="51"/>
                                        </p:tgtEl>
                                        <p:attrNameLst>
                                          <p:attrName>style.visibility</p:attrName>
                                        </p:attrNameLst>
                                      </p:cBhvr>
                                      <p:to>
                                        <p:strVal val="hidden"/>
                                      </p:to>
                                    </p:set>
                                  </p:childTnLst>
                                </p:cTn>
                              </p:par>
                              <p:par>
                                <p:cTn id="205" presetID="8" presetClass="emph" presetSubtype="0" fill="hold" grpId="1" nodeType="withEffect">
                                  <p:stCondLst>
                                    <p:cond delay="0"/>
                                  </p:stCondLst>
                                  <p:childTnLst>
                                    <p:animRot by="-21600000">
                                      <p:cBhvr>
                                        <p:cTn id="206" dur="3000" fill="hold"/>
                                        <p:tgtEl>
                                          <p:spTgt spid="2"/>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3"/>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4"/>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5"/>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6"/>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7"/>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8"/>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9"/>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11"/>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12"/>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13"/>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14"/>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15"/>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16"/>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17"/>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18"/>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19"/>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20"/>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21"/>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22"/>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23"/>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24"/>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25"/>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26"/>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27"/>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28"/>
                                        </p:tgtEl>
                                        <p:attrNameLst>
                                          <p:attrName>r</p:attrName>
                                        </p:attrNameLst>
                                      </p:cBhvr>
                                    </p:animRot>
                                  </p:childTnLst>
                                </p:cTn>
                              </p:par>
                              <p:par>
                                <p:cTn id="259" presetID="8" presetClass="emph" presetSubtype="0" fill="hold" grpId="1" nodeType="withEffect">
                                  <p:stCondLst>
                                    <p:cond delay="0"/>
                                  </p:stCondLst>
                                  <p:childTnLst>
                                    <p:animRot by="-21600000">
                                      <p:cBhvr>
                                        <p:cTn id="260" dur="3000" fill="hold"/>
                                        <p:tgtEl>
                                          <p:spTgt spid="29"/>
                                        </p:tgtEl>
                                        <p:attrNameLst>
                                          <p:attrName>r</p:attrName>
                                        </p:attrNameLst>
                                      </p:cBhvr>
                                    </p:animRot>
                                  </p:childTnLst>
                                </p:cTn>
                              </p:par>
                              <p:par>
                                <p:cTn id="261" presetID="8" presetClass="emph" presetSubtype="0" fill="hold" grpId="1" nodeType="withEffect">
                                  <p:stCondLst>
                                    <p:cond delay="0"/>
                                  </p:stCondLst>
                                  <p:childTnLst>
                                    <p:animRot by="-21600000">
                                      <p:cBhvr>
                                        <p:cTn id="262" dur="3000" fill="hold"/>
                                        <p:tgtEl>
                                          <p:spTgt spid="30"/>
                                        </p:tgtEl>
                                        <p:attrNameLst>
                                          <p:attrName>r</p:attrName>
                                        </p:attrNameLst>
                                      </p:cBhvr>
                                    </p:animRot>
                                  </p:childTnLst>
                                </p:cTn>
                              </p:par>
                              <p:par>
                                <p:cTn id="263" presetID="8" presetClass="emph" presetSubtype="0" fill="hold" grpId="1" nodeType="withEffect">
                                  <p:stCondLst>
                                    <p:cond delay="0"/>
                                  </p:stCondLst>
                                  <p:childTnLst>
                                    <p:animRot by="-21600000">
                                      <p:cBhvr>
                                        <p:cTn id="264" dur="3000" fill="hold"/>
                                        <p:tgtEl>
                                          <p:spTgt spid="31"/>
                                        </p:tgtEl>
                                        <p:attrNameLst>
                                          <p:attrName>r</p:attrName>
                                        </p:attrNameLst>
                                      </p:cBhvr>
                                    </p:animRot>
                                  </p:childTnLst>
                                </p:cTn>
                              </p:par>
                              <p:par>
                                <p:cTn id="265" presetID="8" presetClass="emph" presetSubtype="0" fill="hold" grpId="1" nodeType="withEffect">
                                  <p:stCondLst>
                                    <p:cond delay="0"/>
                                  </p:stCondLst>
                                  <p:childTnLst>
                                    <p:animRot by="-21600000">
                                      <p:cBhvr>
                                        <p:cTn id="266" dur="3000" fill="hold"/>
                                        <p:tgtEl>
                                          <p:spTgt spid="32"/>
                                        </p:tgtEl>
                                        <p:attrNameLst>
                                          <p:attrName>r</p:attrName>
                                        </p:attrNameLst>
                                      </p:cBhvr>
                                    </p:animRot>
                                  </p:childTnLst>
                                </p:cTn>
                              </p:par>
                              <p:par>
                                <p:cTn id="267" presetID="8" presetClass="emph" presetSubtype="0" fill="hold" grpId="1" nodeType="withEffect">
                                  <p:stCondLst>
                                    <p:cond delay="0"/>
                                  </p:stCondLst>
                                  <p:childTnLst>
                                    <p:animRot by="-21600000">
                                      <p:cBhvr>
                                        <p:cTn id="268" dur="3000" fill="hold"/>
                                        <p:tgtEl>
                                          <p:spTgt spid="33"/>
                                        </p:tgtEl>
                                        <p:attrNameLst>
                                          <p:attrName>r</p:attrName>
                                        </p:attrNameLst>
                                      </p:cBhvr>
                                    </p:animRot>
                                  </p:childTnLst>
                                </p:cTn>
                              </p:par>
                              <p:par>
                                <p:cTn id="269" presetID="8" presetClass="emph" presetSubtype="0" fill="hold" grpId="1" nodeType="withEffect">
                                  <p:stCondLst>
                                    <p:cond delay="0"/>
                                  </p:stCondLst>
                                  <p:childTnLst>
                                    <p:animRot by="-21600000">
                                      <p:cBhvr>
                                        <p:cTn id="270" dur="3000" fill="hold"/>
                                        <p:tgtEl>
                                          <p:spTgt spid="34"/>
                                        </p:tgtEl>
                                        <p:attrNameLst>
                                          <p:attrName>r</p:attrName>
                                        </p:attrNameLst>
                                      </p:cBhvr>
                                    </p:animRot>
                                  </p:childTnLst>
                                </p:cTn>
                              </p:par>
                              <p:par>
                                <p:cTn id="271" presetID="8" presetClass="emph" presetSubtype="0" fill="hold" grpId="1" nodeType="withEffect">
                                  <p:stCondLst>
                                    <p:cond delay="0"/>
                                  </p:stCondLst>
                                  <p:childTnLst>
                                    <p:animRot by="-21600000">
                                      <p:cBhvr>
                                        <p:cTn id="272" dur="3000" fill="hold"/>
                                        <p:tgtEl>
                                          <p:spTgt spid="35"/>
                                        </p:tgtEl>
                                        <p:attrNameLst>
                                          <p:attrName>r</p:attrName>
                                        </p:attrNameLst>
                                      </p:cBhvr>
                                    </p:animRot>
                                  </p:childTnLst>
                                </p:cTn>
                              </p:par>
                              <p:par>
                                <p:cTn id="273" presetID="8" presetClass="emph" presetSubtype="0" fill="hold" grpId="1" nodeType="withEffect">
                                  <p:stCondLst>
                                    <p:cond delay="0"/>
                                  </p:stCondLst>
                                  <p:childTnLst>
                                    <p:animRot by="-21600000">
                                      <p:cBhvr>
                                        <p:cTn id="274" dur="3000" fill="hold"/>
                                        <p:tgtEl>
                                          <p:spTgt spid="36"/>
                                        </p:tgtEl>
                                        <p:attrNameLst>
                                          <p:attrName>r</p:attrName>
                                        </p:attrNameLst>
                                      </p:cBhvr>
                                    </p:animRot>
                                  </p:childTnLst>
                                </p:cTn>
                              </p:par>
                              <p:par>
                                <p:cTn id="275" presetID="8" presetClass="emph" presetSubtype="0" fill="hold" grpId="1" nodeType="withEffect">
                                  <p:stCondLst>
                                    <p:cond delay="0"/>
                                  </p:stCondLst>
                                  <p:childTnLst>
                                    <p:animRot by="-21600000">
                                      <p:cBhvr>
                                        <p:cTn id="276" dur="3000" fill="hold"/>
                                        <p:tgtEl>
                                          <p:spTgt spid="37"/>
                                        </p:tgtEl>
                                        <p:attrNameLst>
                                          <p:attrName>r</p:attrName>
                                        </p:attrNameLst>
                                      </p:cBhvr>
                                    </p:animRot>
                                  </p:childTnLst>
                                </p:cTn>
                              </p:par>
                              <p:par>
                                <p:cTn id="277" presetID="8" presetClass="emph" presetSubtype="0" fill="hold" grpId="1" nodeType="withEffect">
                                  <p:stCondLst>
                                    <p:cond delay="0"/>
                                  </p:stCondLst>
                                  <p:childTnLst>
                                    <p:animRot by="-21600000">
                                      <p:cBhvr>
                                        <p:cTn id="278" dur="3000" fill="hold"/>
                                        <p:tgtEl>
                                          <p:spTgt spid="38"/>
                                        </p:tgtEl>
                                        <p:attrNameLst>
                                          <p:attrName>r</p:attrName>
                                        </p:attrNameLst>
                                      </p:cBhvr>
                                    </p:animRot>
                                  </p:childTnLst>
                                </p:cTn>
                              </p:par>
                              <p:par>
                                <p:cTn id="279" presetID="8" presetClass="emph" presetSubtype="0" fill="hold" grpId="1" nodeType="withEffect">
                                  <p:stCondLst>
                                    <p:cond delay="0"/>
                                  </p:stCondLst>
                                  <p:childTnLst>
                                    <p:animRot by="-21600000">
                                      <p:cBhvr>
                                        <p:cTn id="280" dur="3000" fill="hold"/>
                                        <p:tgtEl>
                                          <p:spTgt spid="39"/>
                                        </p:tgtEl>
                                        <p:attrNameLst>
                                          <p:attrName>r</p:attrName>
                                        </p:attrNameLst>
                                      </p:cBhvr>
                                    </p:animRot>
                                  </p:childTnLst>
                                </p:cTn>
                              </p:par>
                              <p:par>
                                <p:cTn id="281" presetID="8" presetClass="emph" presetSubtype="0" fill="hold" grpId="1" nodeType="withEffect">
                                  <p:stCondLst>
                                    <p:cond delay="0"/>
                                  </p:stCondLst>
                                  <p:childTnLst>
                                    <p:animRot by="-21600000">
                                      <p:cBhvr>
                                        <p:cTn id="282" dur="3000" fill="hold"/>
                                        <p:tgtEl>
                                          <p:spTgt spid="40"/>
                                        </p:tgtEl>
                                        <p:attrNameLst>
                                          <p:attrName>r</p:attrName>
                                        </p:attrNameLst>
                                      </p:cBhvr>
                                    </p:animRot>
                                  </p:childTnLst>
                                </p:cTn>
                              </p:par>
                              <p:par>
                                <p:cTn id="283" presetID="8" presetClass="emph" presetSubtype="0" fill="hold" grpId="1" nodeType="withEffect">
                                  <p:stCondLst>
                                    <p:cond delay="0"/>
                                  </p:stCondLst>
                                  <p:childTnLst>
                                    <p:animRot by="-21600000">
                                      <p:cBhvr>
                                        <p:cTn id="284" dur="3000" fill="hold"/>
                                        <p:tgtEl>
                                          <p:spTgt spid="41"/>
                                        </p:tgtEl>
                                        <p:attrNameLst>
                                          <p:attrName>r</p:attrName>
                                        </p:attrNameLst>
                                      </p:cBhvr>
                                    </p:animRot>
                                  </p:childTnLst>
                                </p:cTn>
                              </p:par>
                              <p:par>
                                <p:cTn id="285" presetID="8" presetClass="emph" presetSubtype="0" fill="hold" grpId="1" nodeType="withEffect">
                                  <p:stCondLst>
                                    <p:cond delay="0"/>
                                  </p:stCondLst>
                                  <p:childTnLst>
                                    <p:animRot by="-21600000">
                                      <p:cBhvr>
                                        <p:cTn id="286" dur="3000" fill="hold"/>
                                        <p:tgtEl>
                                          <p:spTgt spid="42"/>
                                        </p:tgtEl>
                                        <p:attrNameLst>
                                          <p:attrName>r</p:attrName>
                                        </p:attrNameLst>
                                      </p:cBhvr>
                                    </p:animRot>
                                  </p:childTnLst>
                                </p:cTn>
                              </p:par>
                              <p:par>
                                <p:cTn id="287" presetID="8" presetClass="emph" presetSubtype="0" fill="hold" grpId="1" nodeType="withEffect">
                                  <p:stCondLst>
                                    <p:cond delay="0"/>
                                  </p:stCondLst>
                                  <p:childTnLst>
                                    <p:animRot by="-21600000">
                                      <p:cBhvr>
                                        <p:cTn id="288" dur="3000" fill="hold"/>
                                        <p:tgtEl>
                                          <p:spTgt spid="43"/>
                                        </p:tgtEl>
                                        <p:attrNameLst>
                                          <p:attrName>r</p:attrName>
                                        </p:attrNameLst>
                                      </p:cBhvr>
                                    </p:animRot>
                                  </p:childTnLst>
                                </p:cTn>
                              </p:par>
                              <p:par>
                                <p:cTn id="289" presetID="8" presetClass="emph" presetSubtype="0" fill="hold" grpId="1" nodeType="withEffect">
                                  <p:stCondLst>
                                    <p:cond delay="0"/>
                                  </p:stCondLst>
                                  <p:childTnLst>
                                    <p:animRot by="-21600000">
                                      <p:cBhvr>
                                        <p:cTn id="290" dur="3000" fill="hold"/>
                                        <p:tgtEl>
                                          <p:spTgt spid="44"/>
                                        </p:tgtEl>
                                        <p:attrNameLst>
                                          <p:attrName>r</p:attrName>
                                        </p:attrNameLst>
                                      </p:cBhvr>
                                    </p:animRot>
                                  </p:childTnLst>
                                </p:cTn>
                              </p:par>
                              <p:par>
                                <p:cTn id="291" presetID="8" presetClass="emph" presetSubtype="0" fill="hold" grpId="1" nodeType="withEffect">
                                  <p:stCondLst>
                                    <p:cond delay="0"/>
                                  </p:stCondLst>
                                  <p:childTnLst>
                                    <p:animRot by="-21600000">
                                      <p:cBhvr>
                                        <p:cTn id="292" dur="3000" fill="hold"/>
                                        <p:tgtEl>
                                          <p:spTgt spid="45"/>
                                        </p:tgtEl>
                                        <p:attrNameLst>
                                          <p:attrName>r</p:attrName>
                                        </p:attrNameLst>
                                      </p:cBhvr>
                                    </p:animRot>
                                  </p:childTnLst>
                                </p:cTn>
                              </p:par>
                              <p:par>
                                <p:cTn id="293" presetID="8" presetClass="emph" presetSubtype="0" fill="hold" grpId="1" nodeType="withEffect">
                                  <p:stCondLst>
                                    <p:cond delay="0"/>
                                  </p:stCondLst>
                                  <p:childTnLst>
                                    <p:animRot by="-21600000">
                                      <p:cBhvr>
                                        <p:cTn id="294" dur="3000" fill="hold"/>
                                        <p:tgtEl>
                                          <p:spTgt spid="46"/>
                                        </p:tgtEl>
                                        <p:attrNameLst>
                                          <p:attrName>r</p:attrName>
                                        </p:attrNameLst>
                                      </p:cBhvr>
                                    </p:animRot>
                                  </p:childTnLst>
                                </p:cTn>
                              </p:par>
                              <p:par>
                                <p:cTn id="295" presetID="8" presetClass="emph" presetSubtype="0" fill="hold" grpId="1" nodeType="withEffect">
                                  <p:stCondLst>
                                    <p:cond delay="0"/>
                                  </p:stCondLst>
                                  <p:childTnLst>
                                    <p:animRot by="-21600000">
                                      <p:cBhvr>
                                        <p:cTn id="296" dur="3000" fill="hold"/>
                                        <p:tgtEl>
                                          <p:spTgt spid="47"/>
                                        </p:tgtEl>
                                        <p:attrNameLst>
                                          <p:attrName>r</p:attrName>
                                        </p:attrNameLst>
                                      </p:cBhvr>
                                    </p:animRot>
                                  </p:childTnLst>
                                </p:cTn>
                              </p:par>
                              <p:par>
                                <p:cTn id="297" presetID="8" presetClass="emph" presetSubtype="0" fill="hold" grpId="1" nodeType="withEffect">
                                  <p:stCondLst>
                                    <p:cond delay="0"/>
                                  </p:stCondLst>
                                  <p:childTnLst>
                                    <p:animRot by="-21600000">
                                      <p:cBhvr>
                                        <p:cTn id="298" dur="3000" fill="hold"/>
                                        <p:tgtEl>
                                          <p:spTgt spid="48"/>
                                        </p:tgtEl>
                                        <p:attrNameLst>
                                          <p:attrName>r</p:attrName>
                                        </p:attrNameLst>
                                      </p:cBhvr>
                                    </p:animRot>
                                  </p:childTnLst>
                                </p:cTn>
                              </p:par>
                              <p:par>
                                <p:cTn id="299" presetID="8" presetClass="emph" presetSubtype="0" fill="hold" grpId="1" nodeType="withEffect">
                                  <p:stCondLst>
                                    <p:cond delay="0"/>
                                  </p:stCondLst>
                                  <p:childTnLst>
                                    <p:animRot by="-21600000">
                                      <p:cBhvr>
                                        <p:cTn id="300" dur="3000" fill="hold"/>
                                        <p:tgtEl>
                                          <p:spTgt spid="49"/>
                                        </p:tgtEl>
                                        <p:attrNameLst>
                                          <p:attrName>r</p:attrName>
                                        </p:attrNameLst>
                                      </p:cBhvr>
                                    </p:animRot>
                                  </p:childTnLst>
                                </p:cTn>
                              </p:par>
                              <p:par>
                                <p:cTn id="301" presetID="8" presetClass="emph" presetSubtype="0" fill="hold" grpId="1" nodeType="withEffect">
                                  <p:stCondLst>
                                    <p:cond delay="0"/>
                                  </p:stCondLst>
                                  <p:childTnLst>
                                    <p:animRot by="-21600000">
                                      <p:cBhvr>
                                        <p:cTn id="302" dur="3000" fill="hold"/>
                                        <p:tgtEl>
                                          <p:spTgt spid="50"/>
                                        </p:tgtEl>
                                        <p:attrNameLst>
                                          <p:attrName>r</p:attrName>
                                        </p:attrNameLst>
                                      </p:cBhvr>
                                    </p:animRot>
                                  </p:childTnLst>
                                </p:cTn>
                              </p:par>
                              <p:par>
                                <p:cTn id="303" presetID="8" presetClass="emph" presetSubtype="0" fill="hold" grpId="1" nodeType="withEffect">
                                  <p:stCondLst>
                                    <p:cond delay="0"/>
                                  </p:stCondLst>
                                  <p:childTnLst>
                                    <p:animRot by="-21600000">
                                      <p:cBhvr>
                                        <p:cTn id="304" dur="3000" fill="hold"/>
                                        <p:tgtEl>
                                          <p:spTgt spid="51"/>
                                        </p:tgtEl>
                                        <p:attrNameLst>
                                          <p:attrName>r</p:attrName>
                                        </p:attrNameLst>
                                      </p:cBhvr>
                                    </p:animRot>
                                  </p:childTnLst>
                                </p:cTn>
                              </p:par>
                              <p:par>
                                <p:cTn id="305" presetID="2" presetClass="exit" presetSubtype="2" fill="hold" grpId="0" nodeType="withEffect">
                                  <p:stCondLst>
                                    <p:cond delay="0"/>
                                  </p:stCondLst>
                                  <p:childTnLst>
                                    <p:anim calcmode="lin" valueType="num">
                                      <p:cBhvr additive="base">
                                        <p:cTn id="306" dur="3000"/>
                                        <p:tgtEl>
                                          <p:spTgt spid="52"/>
                                        </p:tgtEl>
                                        <p:attrNameLst>
                                          <p:attrName>ppt_x</p:attrName>
                                        </p:attrNameLst>
                                      </p:cBhvr>
                                      <p:tavLst>
                                        <p:tav tm="0">
                                          <p:val>
                                            <p:strVal val="ppt_x"/>
                                          </p:val>
                                        </p:tav>
                                        <p:tav tm="100000">
                                          <p:val>
                                            <p:strVal val="1+ppt_w/2"/>
                                          </p:val>
                                        </p:tav>
                                      </p:tavLst>
                                    </p:anim>
                                    <p:anim calcmode="lin" valueType="num">
                                      <p:cBhvr additive="base">
                                        <p:cTn id="307" dur="3000"/>
                                        <p:tgtEl>
                                          <p:spTgt spid="52"/>
                                        </p:tgtEl>
                                        <p:attrNameLst>
                                          <p:attrName>ppt_y</p:attrName>
                                        </p:attrNameLst>
                                      </p:cBhvr>
                                      <p:tavLst>
                                        <p:tav tm="0">
                                          <p:val>
                                            <p:strVal val="ppt_y"/>
                                          </p:val>
                                        </p:tav>
                                        <p:tav tm="100000">
                                          <p:val>
                                            <p:strVal val="ppt_y"/>
                                          </p:val>
                                        </p:tav>
                                      </p:tavLst>
                                    </p:anim>
                                    <p:set>
                                      <p:cBhvr>
                                        <p:cTn id="308" dur="1" fill="hold">
                                          <p:stCondLst>
                                            <p:cond delay="2999"/>
                                          </p:stCondLst>
                                        </p:cTn>
                                        <p:tgtEl>
                                          <p:spTgt spid="52"/>
                                        </p:tgtEl>
                                        <p:attrNameLst>
                                          <p:attrName>style.visibility</p:attrName>
                                        </p:attrNameLst>
                                      </p:cBhvr>
                                      <p:to>
                                        <p:strVal val="hidden"/>
                                      </p:to>
                                    </p:set>
                                  </p:childTnLst>
                                </p:cTn>
                              </p:par>
                              <p:par>
                                <p:cTn id="309" presetID="2" presetClass="exit" presetSubtype="2" fill="hold" grpId="0" nodeType="withEffect">
                                  <p:stCondLst>
                                    <p:cond delay="0"/>
                                  </p:stCondLst>
                                  <p:childTnLst>
                                    <p:anim calcmode="lin" valueType="num">
                                      <p:cBhvr additive="base">
                                        <p:cTn id="310" dur="3000"/>
                                        <p:tgtEl>
                                          <p:spTgt spid="53"/>
                                        </p:tgtEl>
                                        <p:attrNameLst>
                                          <p:attrName>ppt_x</p:attrName>
                                        </p:attrNameLst>
                                      </p:cBhvr>
                                      <p:tavLst>
                                        <p:tav tm="0">
                                          <p:val>
                                            <p:strVal val="ppt_x"/>
                                          </p:val>
                                        </p:tav>
                                        <p:tav tm="100000">
                                          <p:val>
                                            <p:strVal val="1+ppt_w/2"/>
                                          </p:val>
                                        </p:tav>
                                      </p:tavLst>
                                    </p:anim>
                                    <p:anim calcmode="lin" valueType="num">
                                      <p:cBhvr additive="base">
                                        <p:cTn id="311" dur="3000"/>
                                        <p:tgtEl>
                                          <p:spTgt spid="53"/>
                                        </p:tgtEl>
                                        <p:attrNameLst>
                                          <p:attrName>ppt_y</p:attrName>
                                        </p:attrNameLst>
                                      </p:cBhvr>
                                      <p:tavLst>
                                        <p:tav tm="0">
                                          <p:val>
                                            <p:strVal val="ppt_y"/>
                                          </p:val>
                                        </p:tav>
                                        <p:tav tm="100000">
                                          <p:val>
                                            <p:strVal val="ppt_y"/>
                                          </p:val>
                                        </p:tav>
                                      </p:tavLst>
                                    </p:anim>
                                    <p:set>
                                      <p:cBhvr>
                                        <p:cTn id="312" dur="1" fill="hold">
                                          <p:stCondLst>
                                            <p:cond delay="2999"/>
                                          </p:stCondLst>
                                        </p:cTn>
                                        <p:tgtEl>
                                          <p:spTgt spid="53"/>
                                        </p:tgtEl>
                                        <p:attrNameLst>
                                          <p:attrName>style.visibility</p:attrName>
                                        </p:attrNameLst>
                                      </p:cBhvr>
                                      <p:to>
                                        <p:strVal val="hidden"/>
                                      </p:to>
                                    </p:set>
                                  </p:childTnLst>
                                </p:cTn>
                              </p:par>
                              <p:par>
                                <p:cTn id="313" presetID="2" presetClass="exit" presetSubtype="2" fill="hold" grpId="0" nodeType="withEffect">
                                  <p:stCondLst>
                                    <p:cond delay="0"/>
                                  </p:stCondLst>
                                  <p:childTnLst>
                                    <p:anim calcmode="lin" valueType="num">
                                      <p:cBhvr additive="base">
                                        <p:cTn id="314" dur="3000"/>
                                        <p:tgtEl>
                                          <p:spTgt spid="54"/>
                                        </p:tgtEl>
                                        <p:attrNameLst>
                                          <p:attrName>ppt_x</p:attrName>
                                        </p:attrNameLst>
                                      </p:cBhvr>
                                      <p:tavLst>
                                        <p:tav tm="0">
                                          <p:val>
                                            <p:strVal val="ppt_x"/>
                                          </p:val>
                                        </p:tav>
                                        <p:tav tm="100000">
                                          <p:val>
                                            <p:strVal val="1+ppt_w/2"/>
                                          </p:val>
                                        </p:tav>
                                      </p:tavLst>
                                    </p:anim>
                                    <p:anim calcmode="lin" valueType="num">
                                      <p:cBhvr additive="base">
                                        <p:cTn id="315" dur="3000"/>
                                        <p:tgtEl>
                                          <p:spTgt spid="54"/>
                                        </p:tgtEl>
                                        <p:attrNameLst>
                                          <p:attrName>ppt_y</p:attrName>
                                        </p:attrNameLst>
                                      </p:cBhvr>
                                      <p:tavLst>
                                        <p:tav tm="0">
                                          <p:val>
                                            <p:strVal val="ppt_y"/>
                                          </p:val>
                                        </p:tav>
                                        <p:tav tm="100000">
                                          <p:val>
                                            <p:strVal val="ppt_y"/>
                                          </p:val>
                                        </p:tav>
                                      </p:tavLst>
                                    </p:anim>
                                    <p:set>
                                      <p:cBhvr>
                                        <p:cTn id="316" dur="1" fill="hold">
                                          <p:stCondLst>
                                            <p:cond delay="2999"/>
                                          </p:stCondLst>
                                        </p:cTn>
                                        <p:tgtEl>
                                          <p:spTgt spid="54"/>
                                        </p:tgtEl>
                                        <p:attrNameLst>
                                          <p:attrName>style.visibility</p:attrName>
                                        </p:attrNameLst>
                                      </p:cBhvr>
                                      <p:to>
                                        <p:strVal val="hidden"/>
                                      </p:to>
                                    </p:set>
                                  </p:childTnLst>
                                </p:cTn>
                              </p:par>
                              <p:par>
                                <p:cTn id="317" presetID="2" presetClass="exit" presetSubtype="2" fill="hold" grpId="0" nodeType="withEffect">
                                  <p:stCondLst>
                                    <p:cond delay="0"/>
                                  </p:stCondLst>
                                  <p:childTnLst>
                                    <p:anim calcmode="lin" valueType="num">
                                      <p:cBhvr additive="base">
                                        <p:cTn id="318" dur="3000"/>
                                        <p:tgtEl>
                                          <p:spTgt spid="55"/>
                                        </p:tgtEl>
                                        <p:attrNameLst>
                                          <p:attrName>ppt_x</p:attrName>
                                        </p:attrNameLst>
                                      </p:cBhvr>
                                      <p:tavLst>
                                        <p:tav tm="0">
                                          <p:val>
                                            <p:strVal val="ppt_x"/>
                                          </p:val>
                                        </p:tav>
                                        <p:tav tm="100000">
                                          <p:val>
                                            <p:strVal val="1+ppt_w/2"/>
                                          </p:val>
                                        </p:tav>
                                      </p:tavLst>
                                    </p:anim>
                                    <p:anim calcmode="lin" valueType="num">
                                      <p:cBhvr additive="base">
                                        <p:cTn id="319" dur="3000"/>
                                        <p:tgtEl>
                                          <p:spTgt spid="55"/>
                                        </p:tgtEl>
                                        <p:attrNameLst>
                                          <p:attrName>ppt_y</p:attrName>
                                        </p:attrNameLst>
                                      </p:cBhvr>
                                      <p:tavLst>
                                        <p:tav tm="0">
                                          <p:val>
                                            <p:strVal val="ppt_y"/>
                                          </p:val>
                                        </p:tav>
                                        <p:tav tm="100000">
                                          <p:val>
                                            <p:strVal val="ppt_y"/>
                                          </p:val>
                                        </p:tav>
                                      </p:tavLst>
                                    </p:anim>
                                    <p:set>
                                      <p:cBhvr>
                                        <p:cTn id="320" dur="1" fill="hold">
                                          <p:stCondLst>
                                            <p:cond delay="2999"/>
                                          </p:stCondLst>
                                        </p:cTn>
                                        <p:tgtEl>
                                          <p:spTgt spid="55"/>
                                        </p:tgtEl>
                                        <p:attrNameLst>
                                          <p:attrName>style.visibility</p:attrName>
                                        </p:attrNameLst>
                                      </p:cBhvr>
                                      <p:to>
                                        <p:strVal val="hidden"/>
                                      </p:to>
                                    </p:set>
                                  </p:childTnLst>
                                </p:cTn>
                              </p:par>
                              <p:par>
                                <p:cTn id="321" presetID="2" presetClass="exit" presetSubtype="2" fill="hold" grpId="0" nodeType="withEffect">
                                  <p:stCondLst>
                                    <p:cond delay="0"/>
                                  </p:stCondLst>
                                  <p:childTnLst>
                                    <p:anim calcmode="lin" valueType="num">
                                      <p:cBhvr additive="base">
                                        <p:cTn id="322" dur="3000"/>
                                        <p:tgtEl>
                                          <p:spTgt spid="56"/>
                                        </p:tgtEl>
                                        <p:attrNameLst>
                                          <p:attrName>ppt_x</p:attrName>
                                        </p:attrNameLst>
                                      </p:cBhvr>
                                      <p:tavLst>
                                        <p:tav tm="0">
                                          <p:val>
                                            <p:strVal val="ppt_x"/>
                                          </p:val>
                                        </p:tav>
                                        <p:tav tm="100000">
                                          <p:val>
                                            <p:strVal val="1+ppt_w/2"/>
                                          </p:val>
                                        </p:tav>
                                      </p:tavLst>
                                    </p:anim>
                                    <p:anim calcmode="lin" valueType="num">
                                      <p:cBhvr additive="base">
                                        <p:cTn id="323" dur="3000"/>
                                        <p:tgtEl>
                                          <p:spTgt spid="56"/>
                                        </p:tgtEl>
                                        <p:attrNameLst>
                                          <p:attrName>ppt_y</p:attrName>
                                        </p:attrNameLst>
                                      </p:cBhvr>
                                      <p:tavLst>
                                        <p:tav tm="0">
                                          <p:val>
                                            <p:strVal val="ppt_y"/>
                                          </p:val>
                                        </p:tav>
                                        <p:tav tm="100000">
                                          <p:val>
                                            <p:strVal val="ppt_y"/>
                                          </p:val>
                                        </p:tav>
                                      </p:tavLst>
                                    </p:anim>
                                    <p:set>
                                      <p:cBhvr>
                                        <p:cTn id="324" dur="1" fill="hold">
                                          <p:stCondLst>
                                            <p:cond delay="2999"/>
                                          </p:stCondLst>
                                        </p:cTn>
                                        <p:tgtEl>
                                          <p:spTgt spid="56"/>
                                        </p:tgtEl>
                                        <p:attrNameLst>
                                          <p:attrName>style.visibility</p:attrName>
                                        </p:attrNameLst>
                                      </p:cBhvr>
                                      <p:to>
                                        <p:strVal val="hidden"/>
                                      </p:to>
                                    </p:set>
                                  </p:childTnLst>
                                </p:cTn>
                              </p:par>
                              <p:par>
                                <p:cTn id="325" presetID="2" presetClass="exit" presetSubtype="2" fill="hold" grpId="0" nodeType="withEffect">
                                  <p:stCondLst>
                                    <p:cond delay="0"/>
                                  </p:stCondLst>
                                  <p:childTnLst>
                                    <p:anim calcmode="lin" valueType="num">
                                      <p:cBhvr additive="base">
                                        <p:cTn id="326" dur="3000"/>
                                        <p:tgtEl>
                                          <p:spTgt spid="57"/>
                                        </p:tgtEl>
                                        <p:attrNameLst>
                                          <p:attrName>ppt_x</p:attrName>
                                        </p:attrNameLst>
                                      </p:cBhvr>
                                      <p:tavLst>
                                        <p:tav tm="0">
                                          <p:val>
                                            <p:strVal val="ppt_x"/>
                                          </p:val>
                                        </p:tav>
                                        <p:tav tm="100000">
                                          <p:val>
                                            <p:strVal val="1+ppt_w/2"/>
                                          </p:val>
                                        </p:tav>
                                      </p:tavLst>
                                    </p:anim>
                                    <p:anim calcmode="lin" valueType="num">
                                      <p:cBhvr additive="base">
                                        <p:cTn id="327" dur="3000"/>
                                        <p:tgtEl>
                                          <p:spTgt spid="57"/>
                                        </p:tgtEl>
                                        <p:attrNameLst>
                                          <p:attrName>ppt_y</p:attrName>
                                        </p:attrNameLst>
                                      </p:cBhvr>
                                      <p:tavLst>
                                        <p:tav tm="0">
                                          <p:val>
                                            <p:strVal val="ppt_y"/>
                                          </p:val>
                                        </p:tav>
                                        <p:tav tm="100000">
                                          <p:val>
                                            <p:strVal val="ppt_y"/>
                                          </p:val>
                                        </p:tav>
                                      </p:tavLst>
                                    </p:anim>
                                    <p:set>
                                      <p:cBhvr>
                                        <p:cTn id="328" dur="1" fill="hold">
                                          <p:stCondLst>
                                            <p:cond delay="2999"/>
                                          </p:stCondLst>
                                        </p:cTn>
                                        <p:tgtEl>
                                          <p:spTgt spid="57"/>
                                        </p:tgtEl>
                                        <p:attrNameLst>
                                          <p:attrName>style.visibility</p:attrName>
                                        </p:attrNameLst>
                                      </p:cBhvr>
                                      <p:to>
                                        <p:strVal val="hidden"/>
                                      </p:to>
                                    </p:set>
                                  </p:childTnLst>
                                </p:cTn>
                              </p:par>
                              <p:par>
                                <p:cTn id="329" presetID="2" presetClass="exit" presetSubtype="2" fill="hold" grpId="0" nodeType="withEffect">
                                  <p:stCondLst>
                                    <p:cond delay="0"/>
                                  </p:stCondLst>
                                  <p:childTnLst>
                                    <p:anim calcmode="lin" valueType="num">
                                      <p:cBhvr additive="base">
                                        <p:cTn id="330" dur="3000"/>
                                        <p:tgtEl>
                                          <p:spTgt spid="58"/>
                                        </p:tgtEl>
                                        <p:attrNameLst>
                                          <p:attrName>ppt_x</p:attrName>
                                        </p:attrNameLst>
                                      </p:cBhvr>
                                      <p:tavLst>
                                        <p:tav tm="0">
                                          <p:val>
                                            <p:strVal val="ppt_x"/>
                                          </p:val>
                                        </p:tav>
                                        <p:tav tm="100000">
                                          <p:val>
                                            <p:strVal val="1+ppt_w/2"/>
                                          </p:val>
                                        </p:tav>
                                      </p:tavLst>
                                    </p:anim>
                                    <p:anim calcmode="lin" valueType="num">
                                      <p:cBhvr additive="base">
                                        <p:cTn id="331" dur="3000"/>
                                        <p:tgtEl>
                                          <p:spTgt spid="58"/>
                                        </p:tgtEl>
                                        <p:attrNameLst>
                                          <p:attrName>ppt_y</p:attrName>
                                        </p:attrNameLst>
                                      </p:cBhvr>
                                      <p:tavLst>
                                        <p:tav tm="0">
                                          <p:val>
                                            <p:strVal val="ppt_y"/>
                                          </p:val>
                                        </p:tav>
                                        <p:tav tm="100000">
                                          <p:val>
                                            <p:strVal val="ppt_y"/>
                                          </p:val>
                                        </p:tav>
                                      </p:tavLst>
                                    </p:anim>
                                    <p:set>
                                      <p:cBhvr>
                                        <p:cTn id="332" dur="1" fill="hold">
                                          <p:stCondLst>
                                            <p:cond delay="2999"/>
                                          </p:stCondLst>
                                        </p:cTn>
                                        <p:tgtEl>
                                          <p:spTgt spid="58"/>
                                        </p:tgtEl>
                                        <p:attrNameLst>
                                          <p:attrName>style.visibility</p:attrName>
                                        </p:attrNameLst>
                                      </p:cBhvr>
                                      <p:to>
                                        <p:strVal val="hidden"/>
                                      </p:to>
                                    </p:set>
                                  </p:childTnLst>
                                </p:cTn>
                              </p:par>
                              <p:par>
                                <p:cTn id="333" presetID="2" presetClass="exit" presetSubtype="2" fill="hold" grpId="0" nodeType="withEffect">
                                  <p:stCondLst>
                                    <p:cond delay="0"/>
                                  </p:stCondLst>
                                  <p:childTnLst>
                                    <p:anim calcmode="lin" valueType="num">
                                      <p:cBhvr additive="base">
                                        <p:cTn id="334" dur="3000"/>
                                        <p:tgtEl>
                                          <p:spTgt spid="59"/>
                                        </p:tgtEl>
                                        <p:attrNameLst>
                                          <p:attrName>ppt_x</p:attrName>
                                        </p:attrNameLst>
                                      </p:cBhvr>
                                      <p:tavLst>
                                        <p:tav tm="0">
                                          <p:val>
                                            <p:strVal val="ppt_x"/>
                                          </p:val>
                                        </p:tav>
                                        <p:tav tm="100000">
                                          <p:val>
                                            <p:strVal val="1+ppt_w/2"/>
                                          </p:val>
                                        </p:tav>
                                      </p:tavLst>
                                    </p:anim>
                                    <p:anim calcmode="lin" valueType="num">
                                      <p:cBhvr additive="base">
                                        <p:cTn id="335" dur="3000"/>
                                        <p:tgtEl>
                                          <p:spTgt spid="59"/>
                                        </p:tgtEl>
                                        <p:attrNameLst>
                                          <p:attrName>ppt_y</p:attrName>
                                        </p:attrNameLst>
                                      </p:cBhvr>
                                      <p:tavLst>
                                        <p:tav tm="0">
                                          <p:val>
                                            <p:strVal val="ppt_y"/>
                                          </p:val>
                                        </p:tav>
                                        <p:tav tm="100000">
                                          <p:val>
                                            <p:strVal val="ppt_y"/>
                                          </p:val>
                                        </p:tav>
                                      </p:tavLst>
                                    </p:anim>
                                    <p:set>
                                      <p:cBhvr>
                                        <p:cTn id="336" dur="1" fill="hold">
                                          <p:stCondLst>
                                            <p:cond delay="2999"/>
                                          </p:stCondLst>
                                        </p:cTn>
                                        <p:tgtEl>
                                          <p:spTgt spid="59"/>
                                        </p:tgtEl>
                                        <p:attrNameLst>
                                          <p:attrName>style.visibility</p:attrName>
                                        </p:attrNameLst>
                                      </p:cBhvr>
                                      <p:to>
                                        <p:strVal val="hidden"/>
                                      </p:to>
                                    </p:set>
                                  </p:childTnLst>
                                </p:cTn>
                              </p:par>
                              <p:par>
                                <p:cTn id="337" presetID="2" presetClass="exit" presetSubtype="2" fill="hold" grpId="0" nodeType="withEffect">
                                  <p:stCondLst>
                                    <p:cond delay="0"/>
                                  </p:stCondLst>
                                  <p:childTnLst>
                                    <p:anim calcmode="lin" valueType="num">
                                      <p:cBhvr additive="base">
                                        <p:cTn id="338" dur="3000"/>
                                        <p:tgtEl>
                                          <p:spTgt spid="60"/>
                                        </p:tgtEl>
                                        <p:attrNameLst>
                                          <p:attrName>ppt_x</p:attrName>
                                        </p:attrNameLst>
                                      </p:cBhvr>
                                      <p:tavLst>
                                        <p:tav tm="0">
                                          <p:val>
                                            <p:strVal val="ppt_x"/>
                                          </p:val>
                                        </p:tav>
                                        <p:tav tm="100000">
                                          <p:val>
                                            <p:strVal val="1+ppt_w/2"/>
                                          </p:val>
                                        </p:tav>
                                      </p:tavLst>
                                    </p:anim>
                                    <p:anim calcmode="lin" valueType="num">
                                      <p:cBhvr additive="base">
                                        <p:cTn id="339" dur="3000"/>
                                        <p:tgtEl>
                                          <p:spTgt spid="60"/>
                                        </p:tgtEl>
                                        <p:attrNameLst>
                                          <p:attrName>ppt_y</p:attrName>
                                        </p:attrNameLst>
                                      </p:cBhvr>
                                      <p:tavLst>
                                        <p:tav tm="0">
                                          <p:val>
                                            <p:strVal val="ppt_y"/>
                                          </p:val>
                                        </p:tav>
                                        <p:tav tm="100000">
                                          <p:val>
                                            <p:strVal val="ppt_y"/>
                                          </p:val>
                                        </p:tav>
                                      </p:tavLst>
                                    </p:anim>
                                    <p:set>
                                      <p:cBhvr>
                                        <p:cTn id="340" dur="1" fill="hold">
                                          <p:stCondLst>
                                            <p:cond delay="2999"/>
                                          </p:stCondLst>
                                        </p:cTn>
                                        <p:tgtEl>
                                          <p:spTgt spid="60"/>
                                        </p:tgtEl>
                                        <p:attrNameLst>
                                          <p:attrName>style.visibility</p:attrName>
                                        </p:attrNameLst>
                                      </p:cBhvr>
                                      <p:to>
                                        <p:strVal val="hidden"/>
                                      </p:to>
                                    </p:set>
                                  </p:childTnLst>
                                </p:cTn>
                              </p:par>
                              <p:par>
                                <p:cTn id="341" presetID="2" presetClass="exit" presetSubtype="2" fill="hold" grpId="0" nodeType="withEffect">
                                  <p:stCondLst>
                                    <p:cond delay="0"/>
                                  </p:stCondLst>
                                  <p:childTnLst>
                                    <p:anim calcmode="lin" valueType="num">
                                      <p:cBhvr additive="base">
                                        <p:cTn id="342" dur="3000"/>
                                        <p:tgtEl>
                                          <p:spTgt spid="61"/>
                                        </p:tgtEl>
                                        <p:attrNameLst>
                                          <p:attrName>ppt_x</p:attrName>
                                        </p:attrNameLst>
                                      </p:cBhvr>
                                      <p:tavLst>
                                        <p:tav tm="0">
                                          <p:val>
                                            <p:strVal val="ppt_x"/>
                                          </p:val>
                                        </p:tav>
                                        <p:tav tm="100000">
                                          <p:val>
                                            <p:strVal val="1+ppt_w/2"/>
                                          </p:val>
                                        </p:tav>
                                      </p:tavLst>
                                    </p:anim>
                                    <p:anim calcmode="lin" valueType="num">
                                      <p:cBhvr additive="base">
                                        <p:cTn id="343" dur="3000"/>
                                        <p:tgtEl>
                                          <p:spTgt spid="61"/>
                                        </p:tgtEl>
                                        <p:attrNameLst>
                                          <p:attrName>ppt_y</p:attrName>
                                        </p:attrNameLst>
                                      </p:cBhvr>
                                      <p:tavLst>
                                        <p:tav tm="0">
                                          <p:val>
                                            <p:strVal val="ppt_y"/>
                                          </p:val>
                                        </p:tav>
                                        <p:tav tm="100000">
                                          <p:val>
                                            <p:strVal val="ppt_y"/>
                                          </p:val>
                                        </p:tav>
                                      </p:tavLst>
                                    </p:anim>
                                    <p:set>
                                      <p:cBhvr>
                                        <p:cTn id="344" dur="1" fill="hold">
                                          <p:stCondLst>
                                            <p:cond delay="2999"/>
                                          </p:stCondLst>
                                        </p:cTn>
                                        <p:tgtEl>
                                          <p:spTgt spid="61"/>
                                        </p:tgtEl>
                                        <p:attrNameLst>
                                          <p:attrName>style.visibility</p:attrName>
                                        </p:attrNameLst>
                                      </p:cBhvr>
                                      <p:to>
                                        <p:strVal val="hidden"/>
                                      </p:to>
                                    </p:set>
                                  </p:childTnLst>
                                </p:cTn>
                              </p:par>
                              <p:par>
                                <p:cTn id="345" presetID="2" presetClass="exit" presetSubtype="2" fill="hold" grpId="0" nodeType="withEffect">
                                  <p:stCondLst>
                                    <p:cond delay="0"/>
                                  </p:stCondLst>
                                  <p:childTnLst>
                                    <p:anim calcmode="lin" valueType="num">
                                      <p:cBhvr additive="base">
                                        <p:cTn id="346" dur="3000"/>
                                        <p:tgtEl>
                                          <p:spTgt spid="62"/>
                                        </p:tgtEl>
                                        <p:attrNameLst>
                                          <p:attrName>ppt_x</p:attrName>
                                        </p:attrNameLst>
                                      </p:cBhvr>
                                      <p:tavLst>
                                        <p:tav tm="0">
                                          <p:val>
                                            <p:strVal val="ppt_x"/>
                                          </p:val>
                                        </p:tav>
                                        <p:tav tm="100000">
                                          <p:val>
                                            <p:strVal val="1+ppt_w/2"/>
                                          </p:val>
                                        </p:tav>
                                      </p:tavLst>
                                    </p:anim>
                                    <p:anim calcmode="lin" valueType="num">
                                      <p:cBhvr additive="base">
                                        <p:cTn id="347" dur="3000"/>
                                        <p:tgtEl>
                                          <p:spTgt spid="62"/>
                                        </p:tgtEl>
                                        <p:attrNameLst>
                                          <p:attrName>ppt_y</p:attrName>
                                        </p:attrNameLst>
                                      </p:cBhvr>
                                      <p:tavLst>
                                        <p:tav tm="0">
                                          <p:val>
                                            <p:strVal val="ppt_y"/>
                                          </p:val>
                                        </p:tav>
                                        <p:tav tm="100000">
                                          <p:val>
                                            <p:strVal val="ppt_y"/>
                                          </p:val>
                                        </p:tav>
                                      </p:tavLst>
                                    </p:anim>
                                    <p:set>
                                      <p:cBhvr>
                                        <p:cTn id="348" dur="1" fill="hold">
                                          <p:stCondLst>
                                            <p:cond delay="2999"/>
                                          </p:stCondLst>
                                        </p:cTn>
                                        <p:tgtEl>
                                          <p:spTgt spid="62"/>
                                        </p:tgtEl>
                                        <p:attrNameLst>
                                          <p:attrName>style.visibility</p:attrName>
                                        </p:attrNameLst>
                                      </p:cBhvr>
                                      <p:to>
                                        <p:strVal val="hidden"/>
                                      </p:to>
                                    </p:set>
                                  </p:childTnLst>
                                </p:cTn>
                              </p:par>
                              <p:par>
                                <p:cTn id="349" presetID="2" presetClass="exit" presetSubtype="2" fill="hold" grpId="0" nodeType="withEffect">
                                  <p:stCondLst>
                                    <p:cond delay="0"/>
                                  </p:stCondLst>
                                  <p:childTnLst>
                                    <p:anim calcmode="lin" valueType="num">
                                      <p:cBhvr additive="base">
                                        <p:cTn id="350" dur="3000"/>
                                        <p:tgtEl>
                                          <p:spTgt spid="63"/>
                                        </p:tgtEl>
                                        <p:attrNameLst>
                                          <p:attrName>ppt_x</p:attrName>
                                        </p:attrNameLst>
                                      </p:cBhvr>
                                      <p:tavLst>
                                        <p:tav tm="0">
                                          <p:val>
                                            <p:strVal val="ppt_x"/>
                                          </p:val>
                                        </p:tav>
                                        <p:tav tm="100000">
                                          <p:val>
                                            <p:strVal val="1+ppt_w/2"/>
                                          </p:val>
                                        </p:tav>
                                      </p:tavLst>
                                    </p:anim>
                                    <p:anim calcmode="lin" valueType="num">
                                      <p:cBhvr additive="base">
                                        <p:cTn id="351" dur="3000"/>
                                        <p:tgtEl>
                                          <p:spTgt spid="63"/>
                                        </p:tgtEl>
                                        <p:attrNameLst>
                                          <p:attrName>ppt_y</p:attrName>
                                        </p:attrNameLst>
                                      </p:cBhvr>
                                      <p:tavLst>
                                        <p:tav tm="0">
                                          <p:val>
                                            <p:strVal val="ppt_y"/>
                                          </p:val>
                                        </p:tav>
                                        <p:tav tm="100000">
                                          <p:val>
                                            <p:strVal val="ppt_y"/>
                                          </p:val>
                                        </p:tav>
                                      </p:tavLst>
                                    </p:anim>
                                    <p:set>
                                      <p:cBhvr>
                                        <p:cTn id="352" dur="1" fill="hold">
                                          <p:stCondLst>
                                            <p:cond delay="2999"/>
                                          </p:stCondLst>
                                        </p:cTn>
                                        <p:tgtEl>
                                          <p:spTgt spid="63"/>
                                        </p:tgtEl>
                                        <p:attrNameLst>
                                          <p:attrName>style.visibility</p:attrName>
                                        </p:attrNameLst>
                                      </p:cBhvr>
                                      <p:to>
                                        <p:strVal val="hidden"/>
                                      </p:to>
                                    </p:set>
                                  </p:childTnLst>
                                </p:cTn>
                              </p:par>
                              <p:par>
                                <p:cTn id="353" presetID="2" presetClass="exit" presetSubtype="2" fill="hold" grpId="0" nodeType="withEffect">
                                  <p:stCondLst>
                                    <p:cond delay="0"/>
                                  </p:stCondLst>
                                  <p:childTnLst>
                                    <p:anim calcmode="lin" valueType="num">
                                      <p:cBhvr additive="base">
                                        <p:cTn id="354" dur="3000"/>
                                        <p:tgtEl>
                                          <p:spTgt spid="64"/>
                                        </p:tgtEl>
                                        <p:attrNameLst>
                                          <p:attrName>ppt_x</p:attrName>
                                        </p:attrNameLst>
                                      </p:cBhvr>
                                      <p:tavLst>
                                        <p:tav tm="0">
                                          <p:val>
                                            <p:strVal val="ppt_x"/>
                                          </p:val>
                                        </p:tav>
                                        <p:tav tm="100000">
                                          <p:val>
                                            <p:strVal val="1+ppt_w/2"/>
                                          </p:val>
                                        </p:tav>
                                      </p:tavLst>
                                    </p:anim>
                                    <p:anim calcmode="lin" valueType="num">
                                      <p:cBhvr additive="base">
                                        <p:cTn id="355" dur="3000"/>
                                        <p:tgtEl>
                                          <p:spTgt spid="64"/>
                                        </p:tgtEl>
                                        <p:attrNameLst>
                                          <p:attrName>ppt_y</p:attrName>
                                        </p:attrNameLst>
                                      </p:cBhvr>
                                      <p:tavLst>
                                        <p:tav tm="0">
                                          <p:val>
                                            <p:strVal val="ppt_y"/>
                                          </p:val>
                                        </p:tav>
                                        <p:tav tm="100000">
                                          <p:val>
                                            <p:strVal val="ppt_y"/>
                                          </p:val>
                                        </p:tav>
                                      </p:tavLst>
                                    </p:anim>
                                    <p:set>
                                      <p:cBhvr>
                                        <p:cTn id="356" dur="1" fill="hold">
                                          <p:stCondLst>
                                            <p:cond delay="2999"/>
                                          </p:stCondLst>
                                        </p:cTn>
                                        <p:tgtEl>
                                          <p:spTgt spid="64"/>
                                        </p:tgtEl>
                                        <p:attrNameLst>
                                          <p:attrName>style.visibility</p:attrName>
                                        </p:attrNameLst>
                                      </p:cBhvr>
                                      <p:to>
                                        <p:strVal val="hidden"/>
                                      </p:to>
                                    </p:set>
                                  </p:childTnLst>
                                </p:cTn>
                              </p:par>
                              <p:par>
                                <p:cTn id="357" presetID="2" presetClass="exit" presetSubtype="2" fill="hold" grpId="0" nodeType="withEffect">
                                  <p:stCondLst>
                                    <p:cond delay="0"/>
                                  </p:stCondLst>
                                  <p:childTnLst>
                                    <p:anim calcmode="lin" valueType="num">
                                      <p:cBhvr additive="base">
                                        <p:cTn id="358" dur="3000"/>
                                        <p:tgtEl>
                                          <p:spTgt spid="65"/>
                                        </p:tgtEl>
                                        <p:attrNameLst>
                                          <p:attrName>ppt_x</p:attrName>
                                        </p:attrNameLst>
                                      </p:cBhvr>
                                      <p:tavLst>
                                        <p:tav tm="0">
                                          <p:val>
                                            <p:strVal val="ppt_x"/>
                                          </p:val>
                                        </p:tav>
                                        <p:tav tm="100000">
                                          <p:val>
                                            <p:strVal val="1+ppt_w/2"/>
                                          </p:val>
                                        </p:tav>
                                      </p:tavLst>
                                    </p:anim>
                                    <p:anim calcmode="lin" valueType="num">
                                      <p:cBhvr additive="base">
                                        <p:cTn id="359" dur="3000"/>
                                        <p:tgtEl>
                                          <p:spTgt spid="65"/>
                                        </p:tgtEl>
                                        <p:attrNameLst>
                                          <p:attrName>ppt_y</p:attrName>
                                        </p:attrNameLst>
                                      </p:cBhvr>
                                      <p:tavLst>
                                        <p:tav tm="0">
                                          <p:val>
                                            <p:strVal val="ppt_y"/>
                                          </p:val>
                                        </p:tav>
                                        <p:tav tm="100000">
                                          <p:val>
                                            <p:strVal val="ppt_y"/>
                                          </p:val>
                                        </p:tav>
                                      </p:tavLst>
                                    </p:anim>
                                    <p:set>
                                      <p:cBhvr>
                                        <p:cTn id="360" dur="1" fill="hold">
                                          <p:stCondLst>
                                            <p:cond delay="2999"/>
                                          </p:stCondLst>
                                        </p:cTn>
                                        <p:tgtEl>
                                          <p:spTgt spid="65"/>
                                        </p:tgtEl>
                                        <p:attrNameLst>
                                          <p:attrName>style.visibility</p:attrName>
                                        </p:attrNameLst>
                                      </p:cBhvr>
                                      <p:to>
                                        <p:strVal val="hidden"/>
                                      </p:to>
                                    </p:set>
                                  </p:childTnLst>
                                </p:cTn>
                              </p:par>
                              <p:par>
                                <p:cTn id="361" presetID="2" presetClass="exit" presetSubtype="2" fill="hold" grpId="0" nodeType="withEffect">
                                  <p:stCondLst>
                                    <p:cond delay="0"/>
                                  </p:stCondLst>
                                  <p:childTnLst>
                                    <p:anim calcmode="lin" valueType="num">
                                      <p:cBhvr additive="base">
                                        <p:cTn id="362" dur="3000"/>
                                        <p:tgtEl>
                                          <p:spTgt spid="66"/>
                                        </p:tgtEl>
                                        <p:attrNameLst>
                                          <p:attrName>ppt_x</p:attrName>
                                        </p:attrNameLst>
                                      </p:cBhvr>
                                      <p:tavLst>
                                        <p:tav tm="0">
                                          <p:val>
                                            <p:strVal val="ppt_x"/>
                                          </p:val>
                                        </p:tav>
                                        <p:tav tm="100000">
                                          <p:val>
                                            <p:strVal val="1+ppt_w/2"/>
                                          </p:val>
                                        </p:tav>
                                      </p:tavLst>
                                    </p:anim>
                                    <p:anim calcmode="lin" valueType="num">
                                      <p:cBhvr additive="base">
                                        <p:cTn id="363" dur="3000"/>
                                        <p:tgtEl>
                                          <p:spTgt spid="66"/>
                                        </p:tgtEl>
                                        <p:attrNameLst>
                                          <p:attrName>ppt_y</p:attrName>
                                        </p:attrNameLst>
                                      </p:cBhvr>
                                      <p:tavLst>
                                        <p:tav tm="0">
                                          <p:val>
                                            <p:strVal val="ppt_y"/>
                                          </p:val>
                                        </p:tav>
                                        <p:tav tm="100000">
                                          <p:val>
                                            <p:strVal val="ppt_y"/>
                                          </p:val>
                                        </p:tav>
                                      </p:tavLst>
                                    </p:anim>
                                    <p:set>
                                      <p:cBhvr>
                                        <p:cTn id="364" dur="1" fill="hold">
                                          <p:stCondLst>
                                            <p:cond delay="2999"/>
                                          </p:stCondLst>
                                        </p:cTn>
                                        <p:tgtEl>
                                          <p:spTgt spid="66"/>
                                        </p:tgtEl>
                                        <p:attrNameLst>
                                          <p:attrName>style.visibility</p:attrName>
                                        </p:attrNameLst>
                                      </p:cBhvr>
                                      <p:to>
                                        <p:strVal val="hidden"/>
                                      </p:to>
                                    </p:set>
                                  </p:childTnLst>
                                </p:cTn>
                              </p:par>
                              <p:par>
                                <p:cTn id="365" presetID="2" presetClass="exit" presetSubtype="2" fill="hold" grpId="0" nodeType="withEffect">
                                  <p:stCondLst>
                                    <p:cond delay="0"/>
                                  </p:stCondLst>
                                  <p:childTnLst>
                                    <p:anim calcmode="lin" valueType="num">
                                      <p:cBhvr additive="base">
                                        <p:cTn id="366" dur="3000"/>
                                        <p:tgtEl>
                                          <p:spTgt spid="67"/>
                                        </p:tgtEl>
                                        <p:attrNameLst>
                                          <p:attrName>ppt_x</p:attrName>
                                        </p:attrNameLst>
                                      </p:cBhvr>
                                      <p:tavLst>
                                        <p:tav tm="0">
                                          <p:val>
                                            <p:strVal val="ppt_x"/>
                                          </p:val>
                                        </p:tav>
                                        <p:tav tm="100000">
                                          <p:val>
                                            <p:strVal val="1+ppt_w/2"/>
                                          </p:val>
                                        </p:tav>
                                      </p:tavLst>
                                    </p:anim>
                                    <p:anim calcmode="lin" valueType="num">
                                      <p:cBhvr additive="base">
                                        <p:cTn id="367" dur="3000"/>
                                        <p:tgtEl>
                                          <p:spTgt spid="67"/>
                                        </p:tgtEl>
                                        <p:attrNameLst>
                                          <p:attrName>ppt_y</p:attrName>
                                        </p:attrNameLst>
                                      </p:cBhvr>
                                      <p:tavLst>
                                        <p:tav tm="0">
                                          <p:val>
                                            <p:strVal val="ppt_y"/>
                                          </p:val>
                                        </p:tav>
                                        <p:tav tm="100000">
                                          <p:val>
                                            <p:strVal val="ppt_y"/>
                                          </p:val>
                                        </p:tav>
                                      </p:tavLst>
                                    </p:anim>
                                    <p:set>
                                      <p:cBhvr>
                                        <p:cTn id="368" dur="1" fill="hold">
                                          <p:stCondLst>
                                            <p:cond delay="2999"/>
                                          </p:stCondLst>
                                        </p:cTn>
                                        <p:tgtEl>
                                          <p:spTgt spid="67"/>
                                        </p:tgtEl>
                                        <p:attrNameLst>
                                          <p:attrName>style.visibility</p:attrName>
                                        </p:attrNameLst>
                                      </p:cBhvr>
                                      <p:to>
                                        <p:strVal val="hidden"/>
                                      </p:to>
                                    </p:set>
                                  </p:childTnLst>
                                </p:cTn>
                              </p:par>
                              <p:par>
                                <p:cTn id="369" presetID="2" presetClass="exit" presetSubtype="2" fill="hold" grpId="0" nodeType="withEffect">
                                  <p:stCondLst>
                                    <p:cond delay="0"/>
                                  </p:stCondLst>
                                  <p:childTnLst>
                                    <p:anim calcmode="lin" valueType="num">
                                      <p:cBhvr additive="base">
                                        <p:cTn id="370" dur="3000"/>
                                        <p:tgtEl>
                                          <p:spTgt spid="68"/>
                                        </p:tgtEl>
                                        <p:attrNameLst>
                                          <p:attrName>ppt_x</p:attrName>
                                        </p:attrNameLst>
                                      </p:cBhvr>
                                      <p:tavLst>
                                        <p:tav tm="0">
                                          <p:val>
                                            <p:strVal val="ppt_x"/>
                                          </p:val>
                                        </p:tav>
                                        <p:tav tm="100000">
                                          <p:val>
                                            <p:strVal val="1+ppt_w/2"/>
                                          </p:val>
                                        </p:tav>
                                      </p:tavLst>
                                    </p:anim>
                                    <p:anim calcmode="lin" valueType="num">
                                      <p:cBhvr additive="base">
                                        <p:cTn id="371" dur="3000"/>
                                        <p:tgtEl>
                                          <p:spTgt spid="68"/>
                                        </p:tgtEl>
                                        <p:attrNameLst>
                                          <p:attrName>ppt_y</p:attrName>
                                        </p:attrNameLst>
                                      </p:cBhvr>
                                      <p:tavLst>
                                        <p:tav tm="0">
                                          <p:val>
                                            <p:strVal val="ppt_y"/>
                                          </p:val>
                                        </p:tav>
                                        <p:tav tm="100000">
                                          <p:val>
                                            <p:strVal val="ppt_y"/>
                                          </p:val>
                                        </p:tav>
                                      </p:tavLst>
                                    </p:anim>
                                    <p:set>
                                      <p:cBhvr>
                                        <p:cTn id="372" dur="1" fill="hold">
                                          <p:stCondLst>
                                            <p:cond delay="2999"/>
                                          </p:stCondLst>
                                        </p:cTn>
                                        <p:tgtEl>
                                          <p:spTgt spid="68"/>
                                        </p:tgtEl>
                                        <p:attrNameLst>
                                          <p:attrName>style.visibility</p:attrName>
                                        </p:attrNameLst>
                                      </p:cBhvr>
                                      <p:to>
                                        <p:strVal val="hidden"/>
                                      </p:to>
                                    </p:set>
                                  </p:childTnLst>
                                </p:cTn>
                              </p:par>
                              <p:par>
                                <p:cTn id="373" presetID="2" presetClass="exit" presetSubtype="2" fill="hold" grpId="0" nodeType="withEffect">
                                  <p:stCondLst>
                                    <p:cond delay="0"/>
                                  </p:stCondLst>
                                  <p:childTnLst>
                                    <p:anim calcmode="lin" valueType="num">
                                      <p:cBhvr additive="base">
                                        <p:cTn id="374" dur="3000"/>
                                        <p:tgtEl>
                                          <p:spTgt spid="69"/>
                                        </p:tgtEl>
                                        <p:attrNameLst>
                                          <p:attrName>ppt_x</p:attrName>
                                        </p:attrNameLst>
                                      </p:cBhvr>
                                      <p:tavLst>
                                        <p:tav tm="0">
                                          <p:val>
                                            <p:strVal val="ppt_x"/>
                                          </p:val>
                                        </p:tav>
                                        <p:tav tm="100000">
                                          <p:val>
                                            <p:strVal val="1+ppt_w/2"/>
                                          </p:val>
                                        </p:tav>
                                      </p:tavLst>
                                    </p:anim>
                                    <p:anim calcmode="lin" valueType="num">
                                      <p:cBhvr additive="base">
                                        <p:cTn id="375" dur="3000"/>
                                        <p:tgtEl>
                                          <p:spTgt spid="69"/>
                                        </p:tgtEl>
                                        <p:attrNameLst>
                                          <p:attrName>ppt_y</p:attrName>
                                        </p:attrNameLst>
                                      </p:cBhvr>
                                      <p:tavLst>
                                        <p:tav tm="0">
                                          <p:val>
                                            <p:strVal val="ppt_y"/>
                                          </p:val>
                                        </p:tav>
                                        <p:tav tm="100000">
                                          <p:val>
                                            <p:strVal val="ppt_y"/>
                                          </p:val>
                                        </p:tav>
                                      </p:tavLst>
                                    </p:anim>
                                    <p:set>
                                      <p:cBhvr>
                                        <p:cTn id="376" dur="1" fill="hold">
                                          <p:stCondLst>
                                            <p:cond delay="2999"/>
                                          </p:stCondLst>
                                        </p:cTn>
                                        <p:tgtEl>
                                          <p:spTgt spid="69"/>
                                        </p:tgtEl>
                                        <p:attrNameLst>
                                          <p:attrName>style.visibility</p:attrName>
                                        </p:attrNameLst>
                                      </p:cBhvr>
                                      <p:to>
                                        <p:strVal val="hidden"/>
                                      </p:to>
                                    </p:set>
                                  </p:childTnLst>
                                </p:cTn>
                              </p:par>
                              <p:par>
                                <p:cTn id="377" presetID="2" presetClass="exit" presetSubtype="2" fill="hold" grpId="0" nodeType="withEffect">
                                  <p:stCondLst>
                                    <p:cond delay="0"/>
                                  </p:stCondLst>
                                  <p:childTnLst>
                                    <p:anim calcmode="lin" valueType="num">
                                      <p:cBhvr additive="base">
                                        <p:cTn id="378" dur="3000"/>
                                        <p:tgtEl>
                                          <p:spTgt spid="70"/>
                                        </p:tgtEl>
                                        <p:attrNameLst>
                                          <p:attrName>ppt_x</p:attrName>
                                        </p:attrNameLst>
                                      </p:cBhvr>
                                      <p:tavLst>
                                        <p:tav tm="0">
                                          <p:val>
                                            <p:strVal val="ppt_x"/>
                                          </p:val>
                                        </p:tav>
                                        <p:tav tm="100000">
                                          <p:val>
                                            <p:strVal val="1+ppt_w/2"/>
                                          </p:val>
                                        </p:tav>
                                      </p:tavLst>
                                    </p:anim>
                                    <p:anim calcmode="lin" valueType="num">
                                      <p:cBhvr additive="base">
                                        <p:cTn id="379" dur="3000"/>
                                        <p:tgtEl>
                                          <p:spTgt spid="70"/>
                                        </p:tgtEl>
                                        <p:attrNameLst>
                                          <p:attrName>ppt_y</p:attrName>
                                        </p:attrNameLst>
                                      </p:cBhvr>
                                      <p:tavLst>
                                        <p:tav tm="0">
                                          <p:val>
                                            <p:strVal val="ppt_y"/>
                                          </p:val>
                                        </p:tav>
                                        <p:tav tm="100000">
                                          <p:val>
                                            <p:strVal val="ppt_y"/>
                                          </p:val>
                                        </p:tav>
                                      </p:tavLst>
                                    </p:anim>
                                    <p:set>
                                      <p:cBhvr>
                                        <p:cTn id="380" dur="1" fill="hold">
                                          <p:stCondLst>
                                            <p:cond delay="2999"/>
                                          </p:stCondLst>
                                        </p:cTn>
                                        <p:tgtEl>
                                          <p:spTgt spid="70"/>
                                        </p:tgtEl>
                                        <p:attrNameLst>
                                          <p:attrName>style.visibility</p:attrName>
                                        </p:attrNameLst>
                                      </p:cBhvr>
                                      <p:to>
                                        <p:strVal val="hidden"/>
                                      </p:to>
                                    </p:set>
                                  </p:childTnLst>
                                </p:cTn>
                              </p:par>
                              <p:par>
                                <p:cTn id="381" presetID="2" presetClass="exit" presetSubtype="2" fill="hold" grpId="0" nodeType="withEffect">
                                  <p:stCondLst>
                                    <p:cond delay="0"/>
                                  </p:stCondLst>
                                  <p:childTnLst>
                                    <p:anim calcmode="lin" valueType="num">
                                      <p:cBhvr additive="base">
                                        <p:cTn id="382" dur="3000"/>
                                        <p:tgtEl>
                                          <p:spTgt spid="71"/>
                                        </p:tgtEl>
                                        <p:attrNameLst>
                                          <p:attrName>ppt_x</p:attrName>
                                        </p:attrNameLst>
                                      </p:cBhvr>
                                      <p:tavLst>
                                        <p:tav tm="0">
                                          <p:val>
                                            <p:strVal val="ppt_x"/>
                                          </p:val>
                                        </p:tav>
                                        <p:tav tm="100000">
                                          <p:val>
                                            <p:strVal val="1+ppt_w/2"/>
                                          </p:val>
                                        </p:tav>
                                      </p:tavLst>
                                    </p:anim>
                                    <p:anim calcmode="lin" valueType="num">
                                      <p:cBhvr additive="base">
                                        <p:cTn id="383" dur="3000"/>
                                        <p:tgtEl>
                                          <p:spTgt spid="71"/>
                                        </p:tgtEl>
                                        <p:attrNameLst>
                                          <p:attrName>ppt_y</p:attrName>
                                        </p:attrNameLst>
                                      </p:cBhvr>
                                      <p:tavLst>
                                        <p:tav tm="0">
                                          <p:val>
                                            <p:strVal val="ppt_y"/>
                                          </p:val>
                                        </p:tav>
                                        <p:tav tm="100000">
                                          <p:val>
                                            <p:strVal val="ppt_y"/>
                                          </p:val>
                                        </p:tav>
                                      </p:tavLst>
                                    </p:anim>
                                    <p:set>
                                      <p:cBhvr>
                                        <p:cTn id="384" dur="1" fill="hold">
                                          <p:stCondLst>
                                            <p:cond delay="2999"/>
                                          </p:stCondLst>
                                        </p:cTn>
                                        <p:tgtEl>
                                          <p:spTgt spid="71"/>
                                        </p:tgtEl>
                                        <p:attrNameLst>
                                          <p:attrName>style.visibility</p:attrName>
                                        </p:attrNameLst>
                                      </p:cBhvr>
                                      <p:to>
                                        <p:strVal val="hidden"/>
                                      </p:to>
                                    </p:set>
                                  </p:childTnLst>
                                </p:cTn>
                              </p:par>
                              <p:par>
                                <p:cTn id="385" presetID="2" presetClass="exit" presetSubtype="2" fill="hold" grpId="0" nodeType="withEffect">
                                  <p:stCondLst>
                                    <p:cond delay="0"/>
                                  </p:stCondLst>
                                  <p:childTnLst>
                                    <p:anim calcmode="lin" valueType="num">
                                      <p:cBhvr additive="base">
                                        <p:cTn id="386" dur="3000"/>
                                        <p:tgtEl>
                                          <p:spTgt spid="72"/>
                                        </p:tgtEl>
                                        <p:attrNameLst>
                                          <p:attrName>ppt_x</p:attrName>
                                        </p:attrNameLst>
                                      </p:cBhvr>
                                      <p:tavLst>
                                        <p:tav tm="0">
                                          <p:val>
                                            <p:strVal val="ppt_x"/>
                                          </p:val>
                                        </p:tav>
                                        <p:tav tm="100000">
                                          <p:val>
                                            <p:strVal val="1+ppt_w/2"/>
                                          </p:val>
                                        </p:tav>
                                      </p:tavLst>
                                    </p:anim>
                                    <p:anim calcmode="lin" valueType="num">
                                      <p:cBhvr additive="base">
                                        <p:cTn id="387" dur="3000"/>
                                        <p:tgtEl>
                                          <p:spTgt spid="72"/>
                                        </p:tgtEl>
                                        <p:attrNameLst>
                                          <p:attrName>ppt_y</p:attrName>
                                        </p:attrNameLst>
                                      </p:cBhvr>
                                      <p:tavLst>
                                        <p:tav tm="0">
                                          <p:val>
                                            <p:strVal val="ppt_y"/>
                                          </p:val>
                                        </p:tav>
                                        <p:tav tm="100000">
                                          <p:val>
                                            <p:strVal val="ppt_y"/>
                                          </p:val>
                                        </p:tav>
                                      </p:tavLst>
                                    </p:anim>
                                    <p:set>
                                      <p:cBhvr>
                                        <p:cTn id="388" dur="1" fill="hold">
                                          <p:stCondLst>
                                            <p:cond delay="2999"/>
                                          </p:stCondLst>
                                        </p:cTn>
                                        <p:tgtEl>
                                          <p:spTgt spid="72"/>
                                        </p:tgtEl>
                                        <p:attrNameLst>
                                          <p:attrName>style.visibility</p:attrName>
                                        </p:attrNameLst>
                                      </p:cBhvr>
                                      <p:to>
                                        <p:strVal val="hidden"/>
                                      </p:to>
                                    </p:set>
                                  </p:childTnLst>
                                </p:cTn>
                              </p:par>
                              <p:par>
                                <p:cTn id="389" presetID="2" presetClass="exit" presetSubtype="2" fill="hold" grpId="0" nodeType="withEffect">
                                  <p:stCondLst>
                                    <p:cond delay="0"/>
                                  </p:stCondLst>
                                  <p:childTnLst>
                                    <p:anim calcmode="lin" valueType="num">
                                      <p:cBhvr additive="base">
                                        <p:cTn id="390" dur="3000"/>
                                        <p:tgtEl>
                                          <p:spTgt spid="73"/>
                                        </p:tgtEl>
                                        <p:attrNameLst>
                                          <p:attrName>ppt_x</p:attrName>
                                        </p:attrNameLst>
                                      </p:cBhvr>
                                      <p:tavLst>
                                        <p:tav tm="0">
                                          <p:val>
                                            <p:strVal val="ppt_x"/>
                                          </p:val>
                                        </p:tav>
                                        <p:tav tm="100000">
                                          <p:val>
                                            <p:strVal val="1+ppt_w/2"/>
                                          </p:val>
                                        </p:tav>
                                      </p:tavLst>
                                    </p:anim>
                                    <p:anim calcmode="lin" valueType="num">
                                      <p:cBhvr additive="base">
                                        <p:cTn id="391" dur="3000"/>
                                        <p:tgtEl>
                                          <p:spTgt spid="73"/>
                                        </p:tgtEl>
                                        <p:attrNameLst>
                                          <p:attrName>ppt_y</p:attrName>
                                        </p:attrNameLst>
                                      </p:cBhvr>
                                      <p:tavLst>
                                        <p:tav tm="0">
                                          <p:val>
                                            <p:strVal val="ppt_y"/>
                                          </p:val>
                                        </p:tav>
                                        <p:tav tm="100000">
                                          <p:val>
                                            <p:strVal val="ppt_y"/>
                                          </p:val>
                                        </p:tav>
                                      </p:tavLst>
                                    </p:anim>
                                    <p:set>
                                      <p:cBhvr>
                                        <p:cTn id="392" dur="1" fill="hold">
                                          <p:stCondLst>
                                            <p:cond delay="2999"/>
                                          </p:stCondLst>
                                        </p:cTn>
                                        <p:tgtEl>
                                          <p:spTgt spid="73"/>
                                        </p:tgtEl>
                                        <p:attrNameLst>
                                          <p:attrName>style.visibility</p:attrName>
                                        </p:attrNameLst>
                                      </p:cBhvr>
                                      <p:to>
                                        <p:strVal val="hidden"/>
                                      </p:to>
                                    </p:set>
                                  </p:childTnLst>
                                </p:cTn>
                              </p:par>
                              <p:par>
                                <p:cTn id="393" presetID="2" presetClass="exit" presetSubtype="2" fill="hold" grpId="0" nodeType="withEffect">
                                  <p:stCondLst>
                                    <p:cond delay="0"/>
                                  </p:stCondLst>
                                  <p:childTnLst>
                                    <p:anim calcmode="lin" valueType="num">
                                      <p:cBhvr additive="base">
                                        <p:cTn id="394" dur="3000"/>
                                        <p:tgtEl>
                                          <p:spTgt spid="74"/>
                                        </p:tgtEl>
                                        <p:attrNameLst>
                                          <p:attrName>ppt_x</p:attrName>
                                        </p:attrNameLst>
                                      </p:cBhvr>
                                      <p:tavLst>
                                        <p:tav tm="0">
                                          <p:val>
                                            <p:strVal val="ppt_x"/>
                                          </p:val>
                                        </p:tav>
                                        <p:tav tm="100000">
                                          <p:val>
                                            <p:strVal val="1+ppt_w/2"/>
                                          </p:val>
                                        </p:tav>
                                      </p:tavLst>
                                    </p:anim>
                                    <p:anim calcmode="lin" valueType="num">
                                      <p:cBhvr additive="base">
                                        <p:cTn id="395" dur="3000"/>
                                        <p:tgtEl>
                                          <p:spTgt spid="74"/>
                                        </p:tgtEl>
                                        <p:attrNameLst>
                                          <p:attrName>ppt_y</p:attrName>
                                        </p:attrNameLst>
                                      </p:cBhvr>
                                      <p:tavLst>
                                        <p:tav tm="0">
                                          <p:val>
                                            <p:strVal val="ppt_y"/>
                                          </p:val>
                                        </p:tav>
                                        <p:tav tm="100000">
                                          <p:val>
                                            <p:strVal val="ppt_y"/>
                                          </p:val>
                                        </p:tav>
                                      </p:tavLst>
                                    </p:anim>
                                    <p:set>
                                      <p:cBhvr>
                                        <p:cTn id="396" dur="1" fill="hold">
                                          <p:stCondLst>
                                            <p:cond delay="2999"/>
                                          </p:stCondLst>
                                        </p:cTn>
                                        <p:tgtEl>
                                          <p:spTgt spid="74"/>
                                        </p:tgtEl>
                                        <p:attrNameLst>
                                          <p:attrName>style.visibility</p:attrName>
                                        </p:attrNameLst>
                                      </p:cBhvr>
                                      <p:to>
                                        <p:strVal val="hidden"/>
                                      </p:to>
                                    </p:set>
                                  </p:childTnLst>
                                </p:cTn>
                              </p:par>
                              <p:par>
                                <p:cTn id="397" presetID="2" presetClass="exit" presetSubtype="2" fill="hold" grpId="0" nodeType="withEffect">
                                  <p:stCondLst>
                                    <p:cond delay="0"/>
                                  </p:stCondLst>
                                  <p:childTnLst>
                                    <p:anim calcmode="lin" valueType="num">
                                      <p:cBhvr additive="base">
                                        <p:cTn id="398" dur="3000"/>
                                        <p:tgtEl>
                                          <p:spTgt spid="75"/>
                                        </p:tgtEl>
                                        <p:attrNameLst>
                                          <p:attrName>ppt_x</p:attrName>
                                        </p:attrNameLst>
                                      </p:cBhvr>
                                      <p:tavLst>
                                        <p:tav tm="0">
                                          <p:val>
                                            <p:strVal val="ppt_x"/>
                                          </p:val>
                                        </p:tav>
                                        <p:tav tm="100000">
                                          <p:val>
                                            <p:strVal val="1+ppt_w/2"/>
                                          </p:val>
                                        </p:tav>
                                      </p:tavLst>
                                    </p:anim>
                                    <p:anim calcmode="lin" valueType="num">
                                      <p:cBhvr additive="base">
                                        <p:cTn id="399" dur="3000"/>
                                        <p:tgtEl>
                                          <p:spTgt spid="75"/>
                                        </p:tgtEl>
                                        <p:attrNameLst>
                                          <p:attrName>ppt_y</p:attrName>
                                        </p:attrNameLst>
                                      </p:cBhvr>
                                      <p:tavLst>
                                        <p:tav tm="0">
                                          <p:val>
                                            <p:strVal val="ppt_y"/>
                                          </p:val>
                                        </p:tav>
                                        <p:tav tm="100000">
                                          <p:val>
                                            <p:strVal val="ppt_y"/>
                                          </p:val>
                                        </p:tav>
                                      </p:tavLst>
                                    </p:anim>
                                    <p:set>
                                      <p:cBhvr>
                                        <p:cTn id="400" dur="1" fill="hold">
                                          <p:stCondLst>
                                            <p:cond delay="2999"/>
                                          </p:stCondLst>
                                        </p:cTn>
                                        <p:tgtEl>
                                          <p:spTgt spid="75"/>
                                        </p:tgtEl>
                                        <p:attrNameLst>
                                          <p:attrName>style.visibility</p:attrName>
                                        </p:attrNameLst>
                                      </p:cBhvr>
                                      <p:to>
                                        <p:strVal val="hidden"/>
                                      </p:to>
                                    </p:set>
                                  </p:childTnLst>
                                </p:cTn>
                              </p:par>
                              <p:par>
                                <p:cTn id="401" presetID="2" presetClass="exit" presetSubtype="2" fill="hold" grpId="0" nodeType="withEffect">
                                  <p:stCondLst>
                                    <p:cond delay="0"/>
                                  </p:stCondLst>
                                  <p:childTnLst>
                                    <p:anim calcmode="lin" valueType="num">
                                      <p:cBhvr additive="base">
                                        <p:cTn id="402" dur="3000"/>
                                        <p:tgtEl>
                                          <p:spTgt spid="76"/>
                                        </p:tgtEl>
                                        <p:attrNameLst>
                                          <p:attrName>ppt_x</p:attrName>
                                        </p:attrNameLst>
                                      </p:cBhvr>
                                      <p:tavLst>
                                        <p:tav tm="0">
                                          <p:val>
                                            <p:strVal val="ppt_x"/>
                                          </p:val>
                                        </p:tav>
                                        <p:tav tm="100000">
                                          <p:val>
                                            <p:strVal val="1+ppt_w/2"/>
                                          </p:val>
                                        </p:tav>
                                      </p:tavLst>
                                    </p:anim>
                                    <p:anim calcmode="lin" valueType="num">
                                      <p:cBhvr additive="base">
                                        <p:cTn id="403" dur="3000"/>
                                        <p:tgtEl>
                                          <p:spTgt spid="76"/>
                                        </p:tgtEl>
                                        <p:attrNameLst>
                                          <p:attrName>ppt_y</p:attrName>
                                        </p:attrNameLst>
                                      </p:cBhvr>
                                      <p:tavLst>
                                        <p:tav tm="0">
                                          <p:val>
                                            <p:strVal val="ppt_y"/>
                                          </p:val>
                                        </p:tav>
                                        <p:tav tm="100000">
                                          <p:val>
                                            <p:strVal val="ppt_y"/>
                                          </p:val>
                                        </p:tav>
                                      </p:tavLst>
                                    </p:anim>
                                    <p:set>
                                      <p:cBhvr>
                                        <p:cTn id="404" dur="1" fill="hold">
                                          <p:stCondLst>
                                            <p:cond delay="2999"/>
                                          </p:stCondLst>
                                        </p:cTn>
                                        <p:tgtEl>
                                          <p:spTgt spid="76"/>
                                        </p:tgtEl>
                                        <p:attrNameLst>
                                          <p:attrName>style.visibility</p:attrName>
                                        </p:attrNameLst>
                                      </p:cBhvr>
                                      <p:to>
                                        <p:strVal val="hidden"/>
                                      </p:to>
                                    </p:set>
                                  </p:childTnLst>
                                </p:cTn>
                              </p:par>
                              <p:par>
                                <p:cTn id="405" presetID="2" presetClass="exit" presetSubtype="2" fill="hold" grpId="0" nodeType="withEffect">
                                  <p:stCondLst>
                                    <p:cond delay="0"/>
                                  </p:stCondLst>
                                  <p:childTnLst>
                                    <p:anim calcmode="lin" valueType="num">
                                      <p:cBhvr additive="base">
                                        <p:cTn id="406" dur="3000"/>
                                        <p:tgtEl>
                                          <p:spTgt spid="77"/>
                                        </p:tgtEl>
                                        <p:attrNameLst>
                                          <p:attrName>ppt_x</p:attrName>
                                        </p:attrNameLst>
                                      </p:cBhvr>
                                      <p:tavLst>
                                        <p:tav tm="0">
                                          <p:val>
                                            <p:strVal val="ppt_x"/>
                                          </p:val>
                                        </p:tav>
                                        <p:tav tm="100000">
                                          <p:val>
                                            <p:strVal val="1+ppt_w/2"/>
                                          </p:val>
                                        </p:tav>
                                      </p:tavLst>
                                    </p:anim>
                                    <p:anim calcmode="lin" valueType="num">
                                      <p:cBhvr additive="base">
                                        <p:cTn id="407" dur="3000"/>
                                        <p:tgtEl>
                                          <p:spTgt spid="77"/>
                                        </p:tgtEl>
                                        <p:attrNameLst>
                                          <p:attrName>ppt_y</p:attrName>
                                        </p:attrNameLst>
                                      </p:cBhvr>
                                      <p:tavLst>
                                        <p:tav tm="0">
                                          <p:val>
                                            <p:strVal val="ppt_y"/>
                                          </p:val>
                                        </p:tav>
                                        <p:tav tm="100000">
                                          <p:val>
                                            <p:strVal val="ppt_y"/>
                                          </p:val>
                                        </p:tav>
                                      </p:tavLst>
                                    </p:anim>
                                    <p:set>
                                      <p:cBhvr>
                                        <p:cTn id="408" dur="1" fill="hold">
                                          <p:stCondLst>
                                            <p:cond delay="2999"/>
                                          </p:stCondLst>
                                        </p:cTn>
                                        <p:tgtEl>
                                          <p:spTgt spid="77"/>
                                        </p:tgtEl>
                                        <p:attrNameLst>
                                          <p:attrName>style.visibility</p:attrName>
                                        </p:attrNameLst>
                                      </p:cBhvr>
                                      <p:to>
                                        <p:strVal val="hidden"/>
                                      </p:to>
                                    </p:set>
                                  </p:childTnLst>
                                </p:cTn>
                              </p:par>
                              <p:par>
                                <p:cTn id="409" presetID="2" presetClass="exit" presetSubtype="2" fill="hold" grpId="0" nodeType="withEffect">
                                  <p:stCondLst>
                                    <p:cond delay="0"/>
                                  </p:stCondLst>
                                  <p:childTnLst>
                                    <p:anim calcmode="lin" valueType="num">
                                      <p:cBhvr additive="base">
                                        <p:cTn id="410" dur="3000"/>
                                        <p:tgtEl>
                                          <p:spTgt spid="78"/>
                                        </p:tgtEl>
                                        <p:attrNameLst>
                                          <p:attrName>ppt_x</p:attrName>
                                        </p:attrNameLst>
                                      </p:cBhvr>
                                      <p:tavLst>
                                        <p:tav tm="0">
                                          <p:val>
                                            <p:strVal val="ppt_x"/>
                                          </p:val>
                                        </p:tav>
                                        <p:tav tm="100000">
                                          <p:val>
                                            <p:strVal val="1+ppt_w/2"/>
                                          </p:val>
                                        </p:tav>
                                      </p:tavLst>
                                    </p:anim>
                                    <p:anim calcmode="lin" valueType="num">
                                      <p:cBhvr additive="base">
                                        <p:cTn id="411" dur="3000"/>
                                        <p:tgtEl>
                                          <p:spTgt spid="78"/>
                                        </p:tgtEl>
                                        <p:attrNameLst>
                                          <p:attrName>ppt_y</p:attrName>
                                        </p:attrNameLst>
                                      </p:cBhvr>
                                      <p:tavLst>
                                        <p:tav tm="0">
                                          <p:val>
                                            <p:strVal val="ppt_y"/>
                                          </p:val>
                                        </p:tav>
                                        <p:tav tm="100000">
                                          <p:val>
                                            <p:strVal val="ppt_y"/>
                                          </p:val>
                                        </p:tav>
                                      </p:tavLst>
                                    </p:anim>
                                    <p:set>
                                      <p:cBhvr>
                                        <p:cTn id="412" dur="1" fill="hold">
                                          <p:stCondLst>
                                            <p:cond delay="2999"/>
                                          </p:stCondLst>
                                        </p:cTn>
                                        <p:tgtEl>
                                          <p:spTgt spid="78"/>
                                        </p:tgtEl>
                                        <p:attrNameLst>
                                          <p:attrName>style.visibility</p:attrName>
                                        </p:attrNameLst>
                                      </p:cBhvr>
                                      <p:to>
                                        <p:strVal val="hidden"/>
                                      </p:to>
                                    </p:set>
                                  </p:childTnLst>
                                </p:cTn>
                              </p:par>
                              <p:par>
                                <p:cTn id="413" presetID="2" presetClass="exit" presetSubtype="2" fill="hold" grpId="0" nodeType="withEffect">
                                  <p:stCondLst>
                                    <p:cond delay="0"/>
                                  </p:stCondLst>
                                  <p:childTnLst>
                                    <p:anim calcmode="lin" valueType="num">
                                      <p:cBhvr additive="base">
                                        <p:cTn id="414" dur="3000"/>
                                        <p:tgtEl>
                                          <p:spTgt spid="79"/>
                                        </p:tgtEl>
                                        <p:attrNameLst>
                                          <p:attrName>ppt_x</p:attrName>
                                        </p:attrNameLst>
                                      </p:cBhvr>
                                      <p:tavLst>
                                        <p:tav tm="0">
                                          <p:val>
                                            <p:strVal val="ppt_x"/>
                                          </p:val>
                                        </p:tav>
                                        <p:tav tm="100000">
                                          <p:val>
                                            <p:strVal val="1+ppt_w/2"/>
                                          </p:val>
                                        </p:tav>
                                      </p:tavLst>
                                    </p:anim>
                                    <p:anim calcmode="lin" valueType="num">
                                      <p:cBhvr additive="base">
                                        <p:cTn id="415" dur="3000"/>
                                        <p:tgtEl>
                                          <p:spTgt spid="79"/>
                                        </p:tgtEl>
                                        <p:attrNameLst>
                                          <p:attrName>ppt_y</p:attrName>
                                        </p:attrNameLst>
                                      </p:cBhvr>
                                      <p:tavLst>
                                        <p:tav tm="0">
                                          <p:val>
                                            <p:strVal val="ppt_y"/>
                                          </p:val>
                                        </p:tav>
                                        <p:tav tm="100000">
                                          <p:val>
                                            <p:strVal val="ppt_y"/>
                                          </p:val>
                                        </p:tav>
                                      </p:tavLst>
                                    </p:anim>
                                    <p:set>
                                      <p:cBhvr>
                                        <p:cTn id="416" dur="1" fill="hold">
                                          <p:stCondLst>
                                            <p:cond delay="2999"/>
                                          </p:stCondLst>
                                        </p:cTn>
                                        <p:tgtEl>
                                          <p:spTgt spid="79"/>
                                        </p:tgtEl>
                                        <p:attrNameLst>
                                          <p:attrName>style.visibility</p:attrName>
                                        </p:attrNameLst>
                                      </p:cBhvr>
                                      <p:to>
                                        <p:strVal val="hidden"/>
                                      </p:to>
                                    </p:set>
                                  </p:childTnLst>
                                </p:cTn>
                              </p:par>
                              <p:par>
                                <p:cTn id="417" presetID="2" presetClass="exit" presetSubtype="2" fill="hold" grpId="0" nodeType="withEffect">
                                  <p:stCondLst>
                                    <p:cond delay="0"/>
                                  </p:stCondLst>
                                  <p:childTnLst>
                                    <p:anim calcmode="lin" valueType="num">
                                      <p:cBhvr additive="base">
                                        <p:cTn id="418" dur="3000"/>
                                        <p:tgtEl>
                                          <p:spTgt spid="80"/>
                                        </p:tgtEl>
                                        <p:attrNameLst>
                                          <p:attrName>ppt_x</p:attrName>
                                        </p:attrNameLst>
                                      </p:cBhvr>
                                      <p:tavLst>
                                        <p:tav tm="0">
                                          <p:val>
                                            <p:strVal val="ppt_x"/>
                                          </p:val>
                                        </p:tav>
                                        <p:tav tm="100000">
                                          <p:val>
                                            <p:strVal val="1+ppt_w/2"/>
                                          </p:val>
                                        </p:tav>
                                      </p:tavLst>
                                    </p:anim>
                                    <p:anim calcmode="lin" valueType="num">
                                      <p:cBhvr additive="base">
                                        <p:cTn id="419" dur="3000"/>
                                        <p:tgtEl>
                                          <p:spTgt spid="80"/>
                                        </p:tgtEl>
                                        <p:attrNameLst>
                                          <p:attrName>ppt_y</p:attrName>
                                        </p:attrNameLst>
                                      </p:cBhvr>
                                      <p:tavLst>
                                        <p:tav tm="0">
                                          <p:val>
                                            <p:strVal val="ppt_y"/>
                                          </p:val>
                                        </p:tav>
                                        <p:tav tm="100000">
                                          <p:val>
                                            <p:strVal val="ppt_y"/>
                                          </p:val>
                                        </p:tav>
                                      </p:tavLst>
                                    </p:anim>
                                    <p:set>
                                      <p:cBhvr>
                                        <p:cTn id="420" dur="1" fill="hold">
                                          <p:stCondLst>
                                            <p:cond delay="2999"/>
                                          </p:stCondLst>
                                        </p:cTn>
                                        <p:tgtEl>
                                          <p:spTgt spid="80"/>
                                        </p:tgtEl>
                                        <p:attrNameLst>
                                          <p:attrName>style.visibility</p:attrName>
                                        </p:attrNameLst>
                                      </p:cBhvr>
                                      <p:to>
                                        <p:strVal val="hidden"/>
                                      </p:to>
                                    </p:set>
                                  </p:childTnLst>
                                </p:cTn>
                              </p:par>
                              <p:par>
                                <p:cTn id="421" presetID="2" presetClass="exit" presetSubtype="2" fill="hold" grpId="0" nodeType="withEffect">
                                  <p:stCondLst>
                                    <p:cond delay="0"/>
                                  </p:stCondLst>
                                  <p:childTnLst>
                                    <p:anim calcmode="lin" valueType="num">
                                      <p:cBhvr additive="base">
                                        <p:cTn id="422" dur="3000"/>
                                        <p:tgtEl>
                                          <p:spTgt spid="81"/>
                                        </p:tgtEl>
                                        <p:attrNameLst>
                                          <p:attrName>ppt_x</p:attrName>
                                        </p:attrNameLst>
                                      </p:cBhvr>
                                      <p:tavLst>
                                        <p:tav tm="0">
                                          <p:val>
                                            <p:strVal val="ppt_x"/>
                                          </p:val>
                                        </p:tav>
                                        <p:tav tm="100000">
                                          <p:val>
                                            <p:strVal val="1+ppt_w/2"/>
                                          </p:val>
                                        </p:tav>
                                      </p:tavLst>
                                    </p:anim>
                                    <p:anim calcmode="lin" valueType="num">
                                      <p:cBhvr additive="base">
                                        <p:cTn id="423" dur="3000"/>
                                        <p:tgtEl>
                                          <p:spTgt spid="81"/>
                                        </p:tgtEl>
                                        <p:attrNameLst>
                                          <p:attrName>ppt_y</p:attrName>
                                        </p:attrNameLst>
                                      </p:cBhvr>
                                      <p:tavLst>
                                        <p:tav tm="0">
                                          <p:val>
                                            <p:strVal val="ppt_y"/>
                                          </p:val>
                                        </p:tav>
                                        <p:tav tm="100000">
                                          <p:val>
                                            <p:strVal val="ppt_y"/>
                                          </p:val>
                                        </p:tav>
                                      </p:tavLst>
                                    </p:anim>
                                    <p:set>
                                      <p:cBhvr>
                                        <p:cTn id="424" dur="1" fill="hold">
                                          <p:stCondLst>
                                            <p:cond delay="2999"/>
                                          </p:stCondLst>
                                        </p:cTn>
                                        <p:tgtEl>
                                          <p:spTgt spid="81"/>
                                        </p:tgtEl>
                                        <p:attrNameLst>
                                          <p:attrName>style.visibility</p:attrName>
                                        </p:attrNameLst>
                                      </p:cBhvr>
                                      <p:to>
                                        <p:strVal val="hidden"/>
                                      </p:to>
                                    </p:set>
                                  </p:childTnLst>
                                </p:cTn>
                              </p:par>
                              <p:par>
                                <p:cTn id="425" presetID="2" presetClass="exit" presetSubtype="2" fill="hold" grpId="0" nodeType="withEffect">
                                  <p:stCondLst>
                                    <p:cond delay="0"/>
                                  </p:stCondLst>
                                  <p:childTnLst>
                                    <p:anim calcmode="lin" valueType="num">
                                      <p:cBhvr additive="base">
                                        <p:cTn id="426" dur="3000"/>
                                        <p:tgtEl>
                                          <p:spTgt spid="82"/>
                                        </p:tgtEl>
                                        <p:attrNameLst>
                                          <p:attrName>ppt_x</p:attrName>
                                        </p:attrNameLst>
                                      </p:cBhvr>
                                      <p:tavLst>
                                        <p:tav tm="0">
                                          <p:val>
                                            <p:strVal val="ppt_x"/>
                                          </p:val>
                                        </p:tav>
                                        <p:tav tm="100000">
                                          <p:val>
                                            <p:strVal val="1+ppt_w/2"/>
                                          </p:val>
                                        </p:tav>
                                      </p:tavLst>
                                    </p:anim>
                                    <p:anim calcmode="lin" valueType="num">
                                      <p:cBhvr additive="base">
                                        <p:cTn id="427" dur="3000"/>
                                        <p:tgtEl>
                                          <p:spTgt spid="82"/>
                                        </p:tgtEl>
                                        <p:attrNameLst>
                                          <p:attrName>ppt_y</p:attrName>
                                        </p:attrNameLst>
                                      </p:cBhvr>
                                      <p:tavLst>
                                        <p:tav tm="0">
                                          <p:val>
                                            <p:strVal val="ppt_y"/>
                                          </p:val>
                                        </p:tav>
                                        <p:tav tm="100000">
                                          <p:val>
                                            <p:strVal val="ppt_y"/>
                                          </p:val>
                                        </p:tav>
                                      </p:tavLst>
                                    </p:anim>
                                    <p:set>
                                      <p:cBhvr>
                                        <p:cTn id="428" dur="1" fill="hold">
                                          <p:stCondLst>
                                            <p:cond delay="2999"/>
                                          </p:stCondLst>
                                        </p:cTn>
                                        <p:tgtEl>
                                          <p:spTgt spid="82"/>
                                        </p:tgtEl>
                                        <p:attrNameLst>
                                          <p:attrName>style.visibility</p:attrName>
                                        </p:attrNameLst>
                                      </p:cBhvr>
                                      <p:to>
                                        <p:strVal val="hidden"/>
                                      </p:to>
                                    </p:set>
                                  </p:childTnLst>
                                </p:cTn>
                              </p:par>
                              <p:par>
                                <p:cTn id="429" presetID="2" presetClass="exit" presetSubtype="2" fill="hold" grpId="0" nodeType="withEffect">
                                  <p:stCondLst>
                                    <p:cond delay="0"/>
                                  </p:stCondLst>
                                  <p:childTnLst>
                                    <p:anim calcmode="lin" valueType="num">
                                      <p:cBhvr additive="base">
                                        <p:cTn id="430" dur="3000"/>
                                        <p:tgtEl>
                                          <p:spTgt spid="83"/>
                                        </p:tgtEl>
                                        <p:attrNameLst>
                                          <p:attrName>ppt_x</p:attrName>
                                        </p:attrNameLst>
                                      </p:cBhvr>
                                      <p:tavLst>
                                        <p:tav tm="0">
                                          <p:val>
                                            <p:strVal val="ppt_x"/>
                                          </p:val>
                                        </p:tav>
                                        <p:tav tm="100000">
                                          <p:val>
                                            <p:strVal val="1+ppt_w/2"/>
                                          </p:val>
                                        </p:tav>
                                      </p:tavLst>
                                    </p:anim>
                                    <p:anim calcmode="lin" valueType="num">
                                      <p:cBhvr additive="base">
                                        <p:cTn id="431" dur="3000"/>
                                        <p:tgtEl>
                                          <p:spTgt spid="83"/>
                                        </p:tgtEl>
                                        <p:attrNameLst>
                                          <p:attrName>ppt_y</p:attrName>
                                        </p:attrNameLst>
                                      </p:cBhvr>
                                      <p:tavLst>
                                        <p:tav tm="0">
                                          <p:val>
                                            <p:strVal val="ppt_y"/>
                                          </p:val>
                                        </p:tav>
                                        <p:tav tm="100000">
                                          <p:val>
                                            <p:strVal val="ppt_y"/>
                                          </p:val>
                                        </p:tav>
                                      </p:tavLst>
                                    </p:anim>
                                    <p:set>
                                      <p:cBhvr>
                                        <p:cTn id="432" dur="1" fill="hold">
                                          <p:stCondLst>
                                            <p:cond delay="2999"/>
                                          </p:stCondLst>
                                        </p:cTn>
                                        <p:tgtEl>
                                          <p:spTgt spid="83"/>
                                        </p:tgtEl>
                                        <p:attrNameLst>
                                          <p:attrName>style.visibility</p:attrName>
                                        </p:attrNameLst>
                                      </p:cBhvr>
                                      <p:to>
                                        <p:strVal val="hidden"/>
                                      </p:to>
                                    </p:set>
                                  </p:childTnLst>
                                </p:cTn>
                              </p:par>
                              <p:par>
                                <p:cTn id="433" presetID="2" presetClass="exit" presetSubtype="2" fill="hold" grpId="0" nodeType="withEffect">
                                  <p:stCondLst>
                                    <p:cond delay="0"/>
                                  </p:stCondLst>
                                  <p:childTnLst>
                                    <p:anim calcmode="lin" valueType="num">
                                      <p:cBhvr additive="base">
                                        <p:cTn id="434" dur="3000"/>
                                        <p:tgtEl>
                                          <p:spTgt spid="84"/>
                                        </p:tgtEl>
                                        <p:attrNameLst>
                                          <p:attrName>ppt_x</p:attrName>
                                        </p:attrNameLst>
                                      </p:cBhvr>
                                      <p:tavLst>
                                        <p:tav tm="0">
                                          <p:val>
                                            <p:strVal val="ppt_x"/>
                                          </p:val>
                                        </p:tav>
                                        <p:tav tm="100000">
                                          <p:val>
                                            <p:strVal val="1+ppt_w/2"/>
                                          </p:val>
                                        </p:tav>
                                      </p:tavLst>
                                    </p:anim>
                                    <p:anim calcmode="lin" valueType="num">
                                      <p:cBhvr additive="base">
                                        <p:cTn id="435" dur="3000"/>
                                        <p:tgtEl>
                                          <p:spTgt spid="84"/>
                                        </p:tgtEl>
                                        <p:attrNameLst>
                                          <p:attrName>ppt_y</p:attrName>
                                        </p:attrNameLst>
                                      </p:cBhvr>
                                      <p:tavLst>
                                        <p:tav tm="0">
                                          <p:val>
                                            <p:strVal val="ppt_y"/>
                                          </p:val>
                                        </p:tav>
                                        <p:tav tm="100000">
                                          <p:val>
                                            <p:strVal val="ppt_y"/>
                                          </p:val>
                                        </p:tav>
                                      </p:tavLst>
                                    </p:anim>
                                    <p:set>
                                      <p:cBhvr>
                                        <p:cTn id="436" dur="1" fill="hold">
                                          <p:stCondLst>
                                            <p:cond delay="2999"/>
                                          </p:stCondLst>
                                        </p:cTn>
                                        <p:tgtEl>
                                          <p:spTgt spid="84"/>
                                        </p:tgtEl>
                                        <p:attrNameLst>
                                          <p:attrName>style.visibility</p:attrName>
                                        </p:attrNameLst>
                                      </p:cBhvr>
                                      <p:to>
                                        <p:strVal val="hidden"/>
                                      </p:to>
                                    </p:set>
                                  </p:childTnLst>
                                </p:cTn>
                              </p:par>
                              <p:par>
                                <p:cTn id="437" presetID="2" presetClass="exit" presetSubtype="2" fill="hold" grpId="0" nodeType="withEffect">
                                  <p:stCondLst>
                                    <p:cond delay="0"/>
                                  </p:stCondLst>
                                  <p:childTnLst>
                                    <p:anim calcmode="lin" valueType="num">
                                      <p:cBhvr additive="base">
                                        <p:cTn id="438" dur="3000"/>
                                        <p:tgtEl>
                                          <p:spTgt spid="85"/>
                                        </p:tgtEl>
                                        <p:attrNameLst>
                                          <p:attrName>ppt_x</p:attrName>
                                        </p:attrNameLst>
                                      </p:cBhvr>
                                      <p:tavLst>
                                        <p:tav tm="0">
                                          <p:val>
                                            <p:strVal val="ppt_x"/>
                                          </p:val>
                                        </p:tav>
                                        <p:tav tm="100000">
                                          <p:val>
                                            <p:strVal val="1+ppt_w/2"/>
                                          </p:val>
                                        </p:tav>
                                      </p:tavLst>
                                    </p:anim>
                                    <p:anim calcmode="lin" valueType="num">
                                      <p:cBhvr additive="base">
                                        <p:cTn id="439" dur="3000"/>
                                        <p:tgtEl>
                                          <p:spTgt spid="85"/>
                                        </p:tgtEl>
                                        <p:attrNameLst>
                                          <p:attrName>ppt_y</p:attrName>
                                        </p:attrNameLst>
                                      </p:cBhvr>
                                      <p:tavLst>
                                        <p:tav tm="0">
                                          <p:val>
                                            <p:strVal val="ppt_y"/>
                                          </p:val>
                                        </p:tav>
                                        <p:tav tm="100000">
                                          <p:val>
                                            <p:strVal val="ppt_y"/>
                                          </p:val>
                                        </p:tav>
                                      </p:tavLst>
                                    </p:anim>
                                    <p:set>
                                      <p:cBhvr>
                                        <p:cTn id="440" dur="1" fill="hold">
                                          <p:stCondLst>
                                            <p:cond delay="2999"/>
                                          </p:stCondLst>
                                        </p:cTn>
                                        <p:tgtEl>
                                          <p:spTgt spid="85"/>
                                        </p:tgtEl>
                                        <p:attrNameLst>
                                          <p:attrName>style.visibility</p:attrName>
                                        </p:attrNameLst>
                                      </p:cBhvr>
                                      <p:to>
                                        <p:strVal val="hidden"/>
                                      </p:to>
                                    </p:set>
                                  </p:childTnLst>
                                </p:cTn>
                              </p:par>
                              <p:par>
                                <p:cTn id="441" presetID="2" presetClass="exit" presetSubtype="2" fill="hold" grpId="0" nodeType="withEffect">
                                  <p:stCondLst>
                                    <p:cond delay="0"/>
                                  </p:stCondLst>
                                  <p:childTnLst>
                                    <p:anim calcmode="lin" valueType="num">
                                      <p:cBhvr additive="base">
                                        <p:cTn id="442" dur="3000"/>
                                        <p:tgtEl>
                                          <p:spTgt spid="86"/>
                                        </p:tgtEl>
                                        <p:attrNameLst>
                                          <p:attrName>ppt_x</p:attrName>
                                        </p:attrNameLst>
                                      </p:cBhvr>
                                      <p:tavLst>
                                        <p:tav tm="0">
                                          <p:val>
                                            <p:strVal val="ppt_x"/>
                                          </p:val>
                                        </p:tav>
                                        <p:tav tm="100000">
                                          <p:val>
                                            <p:strVal val="1+ppt_w/2"/>
                                          </p:val>
                                        </p:tav>
                                      </p:tavLst>
                                    </p:anim>
                                    <p:anim calcmode="lin" valueType="num">
                                      <p:cBhvr additive="base">
                                        <p:cTn id="443" dur="3000"/>
                                        <p:tgtEl>
                                          <p:spTgt spid="86"/>
                                        </p:tgtEl>
                                        <p:attrNameLst>
                                          <p:attrName>ppt_y</p:attrName>
                                        </p:attrNameLst>
                                      </p:cBhvr>
                                      <p:tavLst>
                                        <p:tav tm="0">
                                          <p:val>
                                            <p:strVal val="ppt_y"/>
                                          </p:val>
                                        </p:tav>
                                        <p:tav tm="100000">
                                          <p:val>
                                            <p:strVal val="ppt_y"/>
                                          </p:val>
                                        </p:tav>
                                      </p:tavLst>
                                    </p:anim>
                                    <p:set>
                                      <p:cBhvr>
                                        <p:cTn id="444" dur="1" fill="hold">
                                          <p:stCondLst>
                                            <p:cond delay="2999"/>
                                          </p:stCondLst>
                                        </p:cTn>
                                        <p:tgtEl>
                                          <p:spTgt spid="86"/>
                                        </p:tgtEl>
                                        <p:attrNameLst>
                                          <p:attrName>style.visibility</p:attrName>
                                        </p:attrNameLst>
                                      </p:cBhvr>
                                      <p:to>
                                        <p:strVal val="hidden"/>
                                      </p:to>
                                    </p:set>
                                  </p:childTnLst>
                                </p:cTn>
                              </p:par>
                              <p:par>
                                <p:cTn id="445" presetID="2" presetClass="exit" presetSubtype="2" fill="hold" grpId="0" nodeType="withEffect">
                                  <p:stCondLst>
                                    <p:cond delay="0"/>
                                  </p:stCondLst>
                                  <p:childTnLst>
                                    <p:anim calcmode="lin" valueType="num">
                                      <p:cBhvr additive="base">
                                        <p:cTn id="446" dur="3000"/>
                                        <p:tgtEl>
                                          <p:spTgt spid="87"/>
                                        </p:tgtEl>
                                        <p:attrNameLst>
                                          <p:attrName>ppt_x</p:attrName>
                                        </p:attrNameLst>
                                      </p:cBhvr>
                                      <p:tavLst>
                                        <p:tav tm="0">
                                          <p:val>
                                            <p:strVal val="ppt_x"/>
                                          </p:val>
                                        </p:tav>
                                        <p:tav tm="100000">
                                          <p:val>
                                            <p:strVal val="1+ppt_w/2"/>
                                          </p:val>
                                        </p:tav>
                                      </p:tavLst>
                                    </p:anim>
                                    <p:anim calcmode="lin" valueType="num">
                                      <p:cBhvr additive="base">
                                        <p:cTn id="447" dur="3000"/>
                                        <p:tgtEl>
                                          <p:spTgt spid="87"/>
                                        </p:tgtEl>
                                        <p:attrNameLst>
                                          <p:attrName>ppt_y</p:attrName>
                                        </p:attrNameLst>
                                      </p:cBhvr>
                                      <p:tavLst>
                                        <p:tav tm="0">
                                          <p:val>
                                            <p:strVal val="ppt_y"/>
                                          </p:val>
                                        </p:tav>
                                        <p:tav tm="100000">
                                          <p:val>
                                            <p:strVal val="ppt_y"/>
                                          </p:val>
                                        </p:tav>
                                      </p:tavLst>
                                    </p:anim>
                                    <p:set>
                                      <p:cBhvr>
                                        <p:cTn id="448" dur="1" fill="hold">
                                          <p:stCondLst>
                                            <p:cond delay="2999"/>
                                          </p:stCondLst>
                                        </p:cTn>
                                        <p:tgtEl>
                                          <p:spTgt spid="87"/>
                                        </p:tgtEl>
                                        <p:attrNameLst>
                                          <p:attrName>style.visibility</p:attrName>
                                        </p:attrNameLst>
                                      </p:cBhvr>
                                      <p:to>
                                        <p:strVal val="hidden"/>
                                      </p:to>
                                    </p:set>
                                  </p:childTnLst>
                                </p:cTn>
                              </p:par>
                              <p:par>
                                <p:cTn id="449" presetID="2" presetClass="exit" presetSubtype="2" fill="hold" grpId="0" nodeType="withEffect">
                                  <p:stCondLst>
                                    <p:cond delay="0"/>
                                  </p:stCondLst>
                                  <p:childTnLst>
                                    <p:anim calcmode="lin" valueType="num">
                                      <p:cBhvr additive="base">
                                        <p:cTn id="450" dur="3000"/>
                                        <p:tgtEl>
                                          <p:spTgt spid="88"/>
                                        </p:tgtEl>
                                        <p:attrNameLst>
                                          <p:attrName>ppt_x</p:attrName>
                                        </p:attrNameLst>
                                      </p:cBhvr>
                                      <p:tavLst>
                                        <p:tav tm="0">
                                          <p:val>
                                            <p:strVal val="ppt_x"/>
                                          </p:val>
                                        </p:tav>
                                        <p:tav tm="100000">
                                          <p:val>
                                            <p:strVal val="1+ppt_w/2"/>
                                          </p:val>
                                        </p:tav>
                                      </p:tavLst>
                                    </p:anim>
                                    <p:anim calcmode="lin" valueType="num">
                                      <p:cBhvr additive="base">
                                        <p:cTn id="451" dur="3000"/>
                                        <p:tgtEl>
                                          <p:spTgt spid="88"/>
                                        </p:tgtEl>
                                        <p:attrNameLst>
                                          <p:attrName>ppt_y</p:attrName>
                                        </p:attrNameLst>
                                      </p:cBhvr>
                                      <p:tavLst>
                                        <p:tav tm="0">
                                          <p:val>
                                            <p:strVal val="ppt_y"/>
                                          </p:val>
                                        </p:tav>
                                        <p:tav tm="100000">
                                          <p:val>
                                            <p:strVal val="ppt_y"/>
                                          </p:val>
                                        </p:tav>
                                      </p:tavLst>
                                    </p:anim>
                                    <p:set>
                                      <p:cBhvr>
                                        <p:cTn id="452" dur="1" fill="hold">
                                          <p:stCondLst>
                                            <p:cond delay="2999"/>
                                          </p:stCondLst>
                                        </p:cTn>
                                        <p:tgtEl>
                                          <p:spTgt spid="88"/>
                                        </p:tgtEl>
                                        <p:attrNameLst>
                                          <p:attrName>style.visibility</p:attrName>
                                        </p:attrNameLst>
                                      </p:cBhvr>
                                      <p:to>
                                        <p:strVal val="hidden"/>
                                      </p:to>
                                    </p:set>
                                  </p:childTnLst>
                                </p:cTn>
                              </p:par>
                              <p:par>
                                <p:cTn id="453" presetID="2" presetClass="exit" presetSubtype="2" fill="hold" grpId="0" nodeType="withEffect">
                                  <p:stCondLst>
                                    <p:cond delay="0"/>
                                  </p:stCondLst>
                                  <p:childTnLst>
                                    <p:anim calcmode="lin" valueType="num">
                                      <p:cBhvr additive="base">
                                        <p:cTn id="454" dur="3000"/>
                                        <p:tgtEl>
                                          <p:spTgt spid="89"/>
                                        </p:tgtEl>
                                        <p:attrNameLst>
                                          <p:attrName>ppt_x</p:attrName>
                                        </p:attrNameLst>
                                      </p:cBhvr>
                                      <p:tavLst>
                                        <p:tav tm="0">
                                          <p:val>
                                            <p:strVal val="ppt_x"/>
                                          </p:val>
                                        </p:tav>
                                        <p:tav tm="100000">
                                          <p:val>
                                            <p:strVal val="1+ppt_w/2"/>
                                          </p:val>
                                        </p:tav>
                                      </p:tavLst>
                                    </p:anim>
                                    <p:anim calcmode="lin" valueType="num">
                                      <p:cBhvr additive="base">
                                        <p:cTn id="455" dur="3000"/>
                                        <p:tgtEl>
                                          <p:spTgt spid="89"/>
                                        </p:tgtEl>
                                        <p:attrNameLst>
                                          <p:attrName>ppt_y</p:attrName>
                                        </p:attrNameLst>
                                      </p:cBhvr>
                                      <p:tavLst>
                                        <p:tav tm="0">
                                          <p:val>
                                            <p:strVal val="ppt_y"/>
                                          </p:val>
                                        </p:tav>
                                        <p:tav tm="100000">
                                          <p:val>
                                            <p:strVal val="ppt_y"/>
                                          </p:val>
                                        </p:tav>
                                      </p:tavLst>
                                    </p:anim>
                                    <p:set>
                                      <p:cBhvr>
                                        <p:cTn id="456" dur="1" fill="hold">
                                          <p:stCondLst>
                                            <p:cond delay="2999"/>
                                          </p:stCondLst>
                                        </p:cTn>
                                        <p:tgtEl>
                                          <p:spTgt spid="89"/>
                                        </p:tgtEl>
                                        <p:attrNameLst>
                                          <p:attrName>style.visibility</p:attrName>
                                        </p:attrNameLst>
                                      </p:cBhvr>
                                      <p:to>
                                        <p:strVal val="hidden"/>
                                      </p:to>
                                    </p:set>
                                  </p:childTnLst>
                                </p:cTn>
                              </p:par>
                              <p:par>
                                <p:cTn id="457" presetID="2" presetClass="exit" presetSubtype="2" fill="hold" grpId="0" nodeType="withEffect">
                                  <p:stCondLst>
                                    <p:cond delay="0"/>
                                  </p:stCondLst>
                                  <p:childTnLst>
                                    <p:anim calcmode="lin" valueType="num">
                                      <p:cBhvr additive="base">
                                        <p:cTn id="458" dur="3000"/>
                                        <p:tgtEl>
                                          <p:spTgt spid="90"/>
                                        </p:tgtEl>
                                        <p:attrNameLst>
                                          <p:attrName>ppt_x</p:attrName>
                                        </p:attrNameLst>
                                      </p:cBhvr>
                                      <p:tavLst>
                                        <p:tav tm="0">
                                          <p:val>
                                            <p:strVal val="ppt_x"/>
                                          </p:val>
                                        </p:tav>
                                        <p:tav tm="100000">
                                          <p:val>
                                            <p:strVal val="1+ppt_w/2"/>
                                          </p:val>
                                        </p:tav>
                                      </p:tavLst>
                                    </p:anim>
                                    <p:anim calcmode="lin" valueType="num">
                                      <p:cBhvr additive="base">
                                        <p:cTn id="459" dur="3000"/>
                                        <p:tgtEl>
                                          <p:spTgt spid="90"/>
                                        </p:tgtEl>
                                        <p:attrNameLst>
                                          <p:attrName>ppt_y</p:attrName>
                                        </p:attrNameLst>
                                      </p:cBhvr>
                                      <p:tavLst>
                                        <p:tav tm="0">
                                          <p:val>
                                            <p:strVal val="ppt_y"/>
                                          </p:val>
                                        </p:tav>
                                        <p:tav tm="100000">
                                          <p:val>
                                            <p:strVal val="ppt_y"/>
                                          </p:val>
                                        </p:tav>
                                      </p:tavLst>
                                    </p:anim>
                                    <p:set>
                                      <p:cBhvr>
                                        <p:cTn id="460" dur="1" fill="hold">
                                          <p:stCondLst>
                                            <p:cond delay="2999"/>
                                          </p:stCondLst>
                                        </p:cTn>
                                        <p:tgtEl>
                                          <p:spTgt spid="90"/>
                                        </p:tgtEl>
                                        <p:attrNameLst>
                                          <p:attrName>style.visibility</p:attrName>
                                        </p:attrNameLst>
                                      </p:cBhvr>
                                      <p:to>
                                        <p:strVal val="hidden"/>
                                      </p:to>
                                    </p:set>
                                  </p:childTnLst>
                                </p:cTn>
                              </p:par>
                              <p:par>
                                <p:cTn id="461" presetID="2" presetClass="exit" presetSubtype="2" fill="hold" grpId="0" nodeType="withEffect">
                                  <p:stCondLst>
                                    <p:cond delay="0"/>
                                  </p:stCondLst>
                                  <p:childTnLst>
                                    <p:anim calcmode="lin" valueType="num">
                                      <p:cBhvr additive="base">
                                        <p:cTn id="462" dur="3000"/>
                                        <p:tgtEl>
                                          <p:spTgt spid="91"/>
                                        </p:tgtEl>
                                        <p:attrNameLst>
                                          <p:attrName>ppt_x</p:attrName>
                                        </p:attrNameLst>
                                      </p:cBhvr>
                                      <p:tavLst>
                                        <p:tav tm="0">
                                          <p:val>
                                            <p:strVal val="ppt_x"/>
                                          </p:val>
                                        </p:tav>
                                        <p:tav tm="100000">
                                          <p:val>
                                            <p:strVal val="1+ppt_w/2"/>
                                          </p:val>
                                        </p:tav>
                                      </p:tavLst>
                                    </p:anim>
                                    <p:anim calcmode="lin" valueType="num">
                                      <p:cBhvr additive="base">
                                        <p:cTn id="463" dur="3000"/>
                                        <p:tgtEl>
                                          <p:spTgt spid="91"/>
                                        </p:tgtEl>
                                        <p:attrNameLst>
                                          <p:attrName>ppt_y</p:attrName>
                                        </p:attrNameLst>
                                      </p:cBhvr>
                                      <p:tavLst>
                                        <p:tav tm="0">
                                          <p:val>
                                            <p:strVal val="ppt_y"/>
                                          </p:val>
                                        </p:tav>
                                        <p:tav tm="100000">
                                          <p:val>
                                            <p:strVal val="ppt_y"/>
                                          </p:val>
                                        </p:tav>
                                      </p:tavLst>
                                    </p:anim>
                                    <p:set>
                                      <p:cBhvr>
                                        <p:cTn id="464" dur="1" fill="hold">
                                          <p:stCondLst>
                                            <p:cond delay="2999"/>
                                          </p:stCondLst>
                                        </p:cTn>
                                        <p:tgtEl>
                                          <p:spTgt spid="91"/>
                                        </p:tgtEl>
                                        <p:attrNameLst>
                                          <p:attrName>style.visibility</p:attrName>
                                        </p:attrNameLst>
                                      </p:cBhvr>
                                      <p:to>
                                        <p:strVal val="hidden"/>
                                      </p:to>
                                    </p:set>
                                  </p:childTnLst>
                                </p:cTn>
                              </p:par>
                              <p:par>
                                <p:cTn id="465" presetID="2" presetClass="exit" presetSubtype="2" fill="hold" grpId="0" nodeType="withEffect">
                                  <p:stCondLst>
                                    <p:cond delay="0"/>
                                  </p:stCondLst>
                                  <p:childTnLst>
                                    <p:anim calcmode="lin" valueType="num">
                                      <p:cBhvr additive="base">
                                        <p:cTn id="466" dur="3000"/>
                                        <p:tgtEl>
                                          <p:spTgt spid="92"/>
                                        </p:tgtEl>
                                        <p:attrNameLst>
                                          <p:attrName>ppt_x</p:attrName>
                                        </p:attrNameLst>
                                      </p:cBhvr>
                                      <p:tavLst>
                                        <p:tav tm="0">
                                          <p:val>
                                            <p:strVal val="ppt_x"/>
                                          </p:val>
                                        </p:tav>
                                        <p:tav tm="100000">
                                          <p:val>
                                            <p:strVal val="1+ppt_w/2"/>
                                          </p:val>
                                        </p:tav>
                                      </p:tavLst>
                                    </p:anim>
                                    <p:anim calcmode="lin" valueType="num">
                                      <p:cBhvr additive="base">
                                        <p:cTn id="467" dur="3000"/>
                                        <p:tgtEl>
                                          <p:spTgt spid="92"/>
                                        </p:tgtEl>
                                        <p:attrNameLst>
                                          <p:attrName>ppt_y</p:attrName>
                                        </p:attrNameLst>
                                      </p:cBhvr>
                                      <p:tavLst>
                                        <p:tav tm="0">
                                          <p:val>
                                            <p:strVal val="ppt_y"/>
                                          </p:val>
                                        </p:tav>
                                        <p:tav tm="100000">
                                          <p:val>
                                            <p:strVal val="ppt_y"/>
                                          </p:val>
                                        </p:tav>
                                      </p:tavLst>
                                    </p:anim>
                                    <p:set>
                                      <p:cBhvr>
                                        <p:cTn id="468" dur="1" fill="hold">
                                          <p:stCondLst>
                                            <p:cond delay="2999"/>
                                          </p:stCondLst>
                                        </p:cTn>
                                        <p:tgtEl>
                                          <p:spTgt spid="92"/>
                                        </p:tgtEl>
                                        <p:attrNameLst>
                                          <p:attrName>style.visibility</p:attrName>
                                        </p:attrNameLst>
                                      </p:cBhvr>
                                      <p:to>
                                        <p:strVal val="hidden"/>
                                      </p:to>
                                    </p:set>
                                  </p:childTnLst>
                                </p:cTn>
                              </p:par>
                              <p:par>
                                <p:cTn id="469" presetID="2" presetClass="exit" presetSubtype="2" fill="hold" grpId="0" nodeType="withEffect">
                                  <p:stCondLst>
                                    <p:cond delay="0"/>
                                  </p:stCondLst>
                                  <p:childTnLst>
                                    <p:anim calcmode="lin" valueType="num">
                                      <p:cBhvr additive="base">
                                        <p:cTn id="470" dur="3000"/>
                                        <p:tgtEl>
                                          <p:spTgt spid="93"/>
                                        </p:tgtEl>
                                        <p:attrNameLst>
                                          <p:attrName>ppt_x</p:attrName>
                                        </p:attrNameLst>
                                      </p:cBhvr>
                                      <p:tavLst>
                                        <p:tav tm="0">
                                          <p:val>
                                            <p:strVal val="ppt_x"/>
                                          </p:val>
                                        </p:tav>
                                        <p:tav tm="100000">
                                          <p:val>
                                            <p:strVal val="1+ppt_w/2"/>
                                          </p:val>
                                        </p:tav>
                                      </p:tavLst>
                                    </p:anim>
                                    <p:anim calcmode="lin" valueType="num">
                                      <p:cBhvr additive="base">
                                        <p:cTn id="471" dur="3000"/>
                                        <p:tgtEl>
                                          <p:spTgt spid="93"/>
                                        </p:tgtEl>
                                        <p:attrNameLst>
                                          <p:attrName>ppt_y</p:attrName>
                                        </p:attrNameLst>
                                      </p:cBhvr>
                                      <p:tavLst>
                                        <p:tav tm="0">
                                          <p:val>
                                            <p:strVal val="ppt_y"/>
                                          </p:val>
                                        </p:tav>
                                        <p:tav tm="100000">
                                          <p:val>
                                            <p:strVal val="ppt_y"/>
                                          </p:val>
                                        </p:tav>
                                      </p:tavLst>
                                    </p:anim>
                                    <p:set>
                                      <p:cBhvr>
                                        <p:cTn id="472" dur="1" fill="hold">
                                          <p:stCondLst>
                                            <p:cond delay="2999"/>
                                          </p:stCondLst>
                                        </p:cTn>
                                        <p:tgtEl>
                                          <p:spTgt spid="93"/>
                                        </p:tgtEl>
                                        <p:attrNameLst>
                                          <p:attrName>style.visibility</p:attrName>
                                        </p:attrNameLst>
                                      </p:cBhvr>
                                      <p:to>
                                        <p:strVal val="hidden"/>
                                      </p:to>
                                    </p:set>
                                  </p:childTnLst>
                                </p:cTn>
                              </p:par>
                              <p:par>
                                <p:cTn id="473" presetID="2" presetClass="exit" presetSubtype="2" fill="hold" grpId="0" nodeType="withEffect">
                                  <p:stCondLst>
                                    <p:cond delay="0"/>
                                  </p:stCondLst>
                                  <p:childTnLst>
                                    <p:anim calcmode="lin" valueType="num">
                                      <p:cBhvr additive="base">
                                        <p:cTn id="474" dur="3000"/>
                                        <p:tgtEl>
                                          <p:spTgt spid="94"/>
                                        </p:tgtEl>
                                        <p:attrNameLst>
                                          <p:attrName>ppt_x</p:attrName>
                                        </p:attrNameLst>
                                      </p:cBhvr>
                                      <p:tavLst>
                                        <p:tav tm="0">
                                          <p:val>
                                            <p:strVal val="ppt_x"/>
                                          </p:val>
                                        </p:tav>
                                        <p:tav tm="100000">
                                          <p:val>
                                            <p:strVal val="1+ppt_w/2"/>
                                          </p:val>
                                        </p:tav>
                                      </p:tavLst>
                                    </p:anim>
                                    <p:anim calcmode="lin" valueType="num">
                                      <p:cBhvr additive="base">
                                        <p:cTn id="475" dur="3000"/>
                                        <p:tgtEl>
                                          <p:spTgt spid="94"/>
                                        </p:tgtEl>
                                        <p:attrNameLst>
                                          <p:attrName>ppt_y</p:attrName>
                                        </p:attrNameLst>
                                      </p:cBhvr>
                                      <p:tavLst>
                                        <p:tav tm="0">
                                          <p:val>
                                            <p:strVal val="ppt_y"/>
                                          </p:val>
                                        </p:tav>
                                        <p:tav tm="100000">
                                          <p:val>
                                            <p:strVal val="ppt_y"/>
                                          </p:val>
                                        </p:tav>
                                      </p:tavLst>
                                    </p:anim>
                                    <p:set>
                                      <p:cBhvr>
                                        <p:cTn id="476" dur="1" fill="hold">
                                          <p:stCondLst>
                                            <p:cond delay="2999"/>
                                          </p:stCondLst>
                                        </p:cTn>
                                        <p:tgtEl>
                                          <p:spTgt spid="94"/>
                                        </p:tgtEl>
                                        <p:attrNameLst>
                                          <p:attrName>style.visibility</p:attrName>
                                        </p:attrNameLst>
                                      </p:cBhvr>
                                      <p:to>
                                        <p:strVal val="hidden"/>
                                      </p:to>
                                    </p:set>
                                  </p:childTnLst>
                                </p:cTn>
                              </p:par>
                              <p:par>
                                <p:cTn id="477" presetID="2" presetClass="exit" presetSubtype="2" fill="hold" grpId="0" nodeType="withEffect">
                                  <p:stCondLst>
                                    <p:cond delay="0"/>
                                  </p:stCondLst>
                                  <p:childTnLst>
                                    <p:anim calcmode="lin" valueType="num">
                                      <p:cBhvr additive="base">
                                        <p:cTn id="478" dur="3000"/>
                                        <p:tgtEl>
                                          <p:spTgt spid="95"/>
                                        </p:tgtEl>
                                        <p:attrNameLst>
                                          <p:attrName>ppt_x</p:attrName>
                                        </p:attrNameLst>
                                      </p:cBhvr>
                                      <p:tavLst>
                                        <p:tav tm="0">
                                          <p:val>
                                            <p:strVal val="ppt_x"/>
                                          </p:val>
                                        </p:tav>
                                        <p:tav tm="100000">
                                          <p:val>
                                            <p:strVal val="1+ppt_w/2"/>
                                          </p:val>
                                        </p:tav>
                                      </p:tavLst>
                                    </p:anim>
                                    <p:anim calcmode="lin" valueType="num">
                                      <p:cBhvr additive="base">
                                        <p:cTn id="479" dur="3000"/>
                                        <p:tgtEl>
                                          <p:spTgt spid="95"/>
                                        </p:tgtEl>
                                        <p:attrNameLst>
                                          <p:attrName>ppt_y</p:attrName>
                                        </p:attrNameLst>
                                      </p:cBhvr>
                                      <p:tavLst>
                                        <p:tav tm="0">
                                          <p:val>
                                            <p:strVal val="ppt_y"/>
                                          </p:val>
                                        </p:tav>
                                        <p:tav tm="100000">
                                          <p:val>
                                            <p:strVal val="ppt_y"/>
                                          </p:val>
                                        </p:tav>
                                      </p:tavLst>
                                    </p:anim>
                                    <p:set>
                                      <p:cBhvr>
                                        <p:cTn id="480" dur="1" fill="hold">
                                          <p:stCondLst>
                                            <p:cond delay="2999"/>
                                          </p:stCondLst>
                                        </p:cTn>
                                        <p:tgtEl>
                                          <p:spTgt spid="95"/>
                                        </p:tgtEl>
                                        <p:attrNameLst>
                                          <p:attrName>style.visibility</p:attrName>
                                        </p:attrNameLst>
                                      </p:cBhvr>
                                      <p:to>
                                        <p:strVal val="hidden"/>
                                      </p:to>
                                    </p:set>
                                  </p:childTnLst>
                                </p:cTn>
                              </p:par>
                              <p:par>
                                <p:cTn id="481" presetID="2" presetClass="exit" presetSubtype="2" fill="hold" grpId="0" nodeType="withEffect">
                                  <p:stCondLst>
                                    <p:cond delay="0"/>
                                  </p:stCondLst>
                                  <p:childTnLst>
                                    <p:anim calcmode="lin" valueType="num">
                                      <p:cBhvr additive="base">
                                        <p:cTn id="482" dur="3000"/>
                                        <p:tgtEl>
                                          <p:spTgt spid="96"/>
                                        </p:tgtEl>
                                        <p:attrNameLst>
                                          <p:attrName>ppt_x</p:attrName>
                                        </p:attrNameLst>
                                      </p:cBhvr>
                                      <p:tavLst>
                                        <p:tav tm="0">
                                          <p:val>
                                            <p:strVal val="ppt_x"/>
                                          </p:val>
                                        </p:tav>
                                        <p:tav tm="100000">
                                          <p:val>
                                            <p:strVal val="1+ppt_w/2"/>
                                          </p:val>
                                        </p:tav>
                                      </p:tavLst>
                                    </p:anim>
                                    <p:anim calcmode="lin" valueType="num">
                                      <p:cBhvr additive="base">
                                        <p:cTn id="483" dur="3000"/>
                                        <p:tgtEl>
                                          <p:spTgt spid="96"/>
                                        </p:tgtEl>
                                        <p:attrNameLst>
                                          <p:attrName>ppt_y</p:attrName>
                                        </p:attrNameLst>
                                      </p:cBhvr>
                                      <p:tavLst>
                                        <p:tav tm="0">
                                          <p:val>
                                            <p:strVal val="ppt_y"/>
                                          </p:val>
                                        </p:tav>
                                        <p:tav tm="100000">
                                          <p:val>
                                            <p:strVal val="ppt_y"/>
                                          </p:val>
                                        </p:tav>
                                      </p:tavLst>
                                    </p:anim>
                                    <p:set>
                                      <p:cBhvr>
                                        <p:cTn id="484" dur="1" fill="hold">
                                          <p:stCondLst>
                                            <p:cond delay="2999"/>
                                          </p:stCondLst>
                                        </p:cTn>
                                        <p:tgtEl>
                                          <p:spTgt spid="96"/>
                                        </p:tgtEl>
                                        <p:attrNameLst>
                                          <p:attrName>style.visibility</p:attrName>
                                        </p:attrNameLst>
                                      </p:cBhvr>
                                      <p:to>
                                        <p:strVal val="hidden"/>
                                      </p:to>
                                    </p:set>
                                  </p:childTnLst>
                                </p:cTn>
                              </p:par>
                              <p:par>
                                <p:cTn id="485" presetID="2" presetClass="exit" presetSubtype="2" fill="hold" grpId="0" nodeType="withEffect">
                                  <p:stCondLst>
                                    <p:cond delay="0"/>
                                  </p:stCondLst>
                                  <p:childTnLst>
                                    <p:anim calcmode="lin" valueType="num">
                                      <p:cBhvr additive="base">
                                        <p:cTn id="486" dur="3000"/>
                                        <p:tgtEl>
                                          <p:spTgt spid="97"/>
                                        </p:tgtEl>
                                        <p:attrNameLst>
                                          <p:attrName>ppt_x</p:attrName>
                                        </p:attrNameLst>
                                      </p:cBhvr>
                                      <p:tavLst>
                                        <p:tav tm="0">
                                          <p:val>
                                            <p:strVal val="ppt_x"/>
                                          </p:val>
                                        </p:tav>
                                        <p:tav tm="100000">
                                          <p:val>
                                            <p:strVal val="1+ppt_w/2"/>
                                          </p:val>
                                        </p:tav>
                                      </p:tavLst>
                                    </p:anim>
                                    <p:anim calcmode="lin" valueType="num">
                                      <p:cBhvr additive="base">
                                        <p:cTn id="487" dur="3000"/>
                                        <p:tgtEl>
                                          <p:spTgt spid="97"/>
                                        </p:tgtEl>
                                        <p:attrNameLst>
                                          <p:attrName>ppt_y</p:attrName>
                                        </p:attrNameLst>
                                      </p:cBhvr>
                                      <p:tavLst>
                                        <p:tav tm="0">
                                          <p:val>
                                            <p:strVal val="ppt_y"/>
                                          </p:val>
                                        </p:tav>
                                        <p:tav tm="100000">
                                          <p:val>
                                            <p:strVal val="ppt_y"/>
                                          </p:val>
                                        </p:tav>
                                      </p:tavLst>
                                    </p:anim>
                                    <p:set>
                                      <p:cBhvr>
                                        <p:cTn id="488" dur="1" fill="hold">
                                          <p:stCondLst>
                                            <p:cond delay="2999"/>
                                          </p:stCondLst>
                                        </p:cTn>
                                        <p:tgtEl>
                                          <p:spTgt spid="97"/>
                                        </p:tgtEl>
                                        <p:attrNameLst>
                                          <p:attrName>style.visibility</p:attrName>
                                        </p:attrNameLst>
                                      </p:cBhvr>
                                      <p:to>
                                        <p:strVal val="hidden"/>
                                      </p:to>
                                    </p:set>
                                  </p:childTnLst>
                                </p:cTn>
                              </p:par>
                              <p:par>
                                <p:cTn id="489" presetID="2" presetClass="exit" presetSubtype="2" fill="hold" grpId="0" nodeType="withEffect">
                                  <p:stCondLst>
                                    <p:cond delay="0"/>
                                  </p:stCondLst>
                                  <p:childTnLst>
                                    <p:anim calcmode="lin" valueType="num">
                                      <p:cBhvr additive="base">
                                        <p:cTn id="490" dur="3000"/>
                                        <p:tgtEl>
                                          <p:spTgt spid="98"/>
                                        </p:tgtEl>
                                        <p:attrNameLst>
                                          <p:attrName>ppt_x</p:attrName>
                                        </p:attrNameLst>
                                      </p:cBhvr>
                                      <p:tavLst>
                                        <p:tav tm="0">
                                          <p:val>
                                            <p:strVal val="ppt_x"/>
                                          </p:val>
                                        </p:tav>
                                        <p:tav tm="100000">
                                          <p:val>
                                            <p:strVal val="1+ppt_w/2"/>
                                          </p:val>
                                        </p:tav>
                                      </p:tavLst>
                                    </p:anim>
                                    <p:anim calcmode="lin" valueType="num">
                                      <p:cBhvr additive="base">
                                        <p:cTn id="491" dur="3000"/>
                                        <p:tgtEl>
                                          <p:spTgt spid="98"/>
                                        </p:tgtEl>
                                        <p:attrNameLst>
                                          <p:attrName>ppt_y</p:attrName>
                                        </p:attrNameLst>
                                      </p:cBhvr>
                                      <p:tavLst>
                                        <p:tav tm="0">
                                          <p:val>
                                            <p:strVal val="ppt_y"/>
                                          </p:val>
                                        </p:tav>
                                        <p:tav tm="100000">
                                          <p:val>
                                            <p:strVal val="ppt_y"/>
                                          </p:val>
                                        </p:tav>
                                      </p:tavLst>
                                    </p:anim>
                                    <p:set>
                                      <p:cBhvr>
                                        <p:cTn id="492" dur="1" fill="hold">
                                          <p:stCondLst>
                                            <p:cond delay="2999"/>
                                          </p:stCondLst>
                                        </p:cTn>
                                        <p:tgtEl>
                                          <p:spTgt spid="98"/>
                                        </p:tgtEl>
                                        <p:attrNameLst>
                                          <p:attrName>style.visibility</p:attrName>
                                        </p:attrNameLst>
                                      </p:cBhvr>
                                      <p:to>
                                        <p:strVal val="hidden"/>
                                      </p:to>
                                    </p:set>
                                  </p:childTnLst>
                                </p:cTn>
                              </p:par>
                              <p:par>
                                <p:cTn id="493" presetID="2" presetClass="exit" presetSubtype="2" fill="hold" grpId="0" nodeType="withEffect">
                                  <p:stCondLst>
                                    <p:cond delay="0"/>
                                  </p:stCondLst>
                                  <p:childTnLst>
                                    <p:anim calcmode="lin" valueType="num">
                                      <p:cBhvr additive="base">
                                        <p:cTn id="494" dur="3000"/>
                                        <p:tgtEl>
                                          <p:spTgt spid="99"/>
                                        </p:tgtEl>
                                        <p:attrNameLst>
                                          <p:attrName>ppt_x</p:attrName>
                                        </p:attrNameLst>
                                      </p:cBhvr>
                                      <p:tavLst>
                                        <p:tav tm="0">
                                          <p:val>
                                            <p:strVal val="ppt_x"/>
                                          </p:val>
                                        </p:tav>
                                        <p:tav tm="100000">
                                          <p:val>
                                            <p:strVal val="1+ppt_w/2"/>
                                          </p:val>
                                        </p:tav>
                                      </p:tavLst>
                                    </p:anim>
                                    <p:anim calcmode="lin" valueType="num">
                                      <p:cBhvr additive="base">
                                        <p:cTn id="495" dur="3000"/>
                                        <p:tgtEl>
                                          <p:spTgt spid="99"/>
                                        </p:tgtEl>
                                        <p:attrNameLst>
                                          <p:attrName>ppt_y</p:attrName>
                                        </p:attrNameLst>
                                      </p:cBhvr>
                                      <p:tavLst>
                                        <p:tav tm="0">
                                          <p:val>
                                            <p:strVal val="ppt_y"/>
                                          </p:val>
                                        </p:tav>
                                        <p:tav tm="100000">
                                          <p:val>
                                            <p:strVal val="ppt_y"/>
                                          </p:val>
                                        </p:tav>
                                      </p:tavLst>
                                    </p:anim>
                                    <p:set>
                                      <p:cBhvr>
                                        <p:cTn id="496" dur="1" fill="hold">
                                          <p:stCondLst>
                                            <p:cond delay="2999"/>
                                          </p:stCondLst>
                                        </p:cTn>
                                        <p:tgtEl>
                                          <p:spTgt spid="99"/>
                                        </p:tgtEl>
                                        <p:attrNameLst>
                                          <p:attrName>style.visibility</p:attrName>
                                        </p:attrNameLst>
                                      </p:cBhvr>
                                      <p:to>
                                        <p:strVal val="hidden"/>
                                      </p:to>
                                    </p:set>
                                  </p:childTnLst>
                                </p:cTn>
                              </p:par>
                              <p:par>
                                <p:cTn id="497" presetID="2" presetClass="exit" presetSubtype="2" fill="hold" grpId="0" nodeType="withEffect">
                                  <p:stCondLst>
                                    <p:cond delay="0"/>
                                  </p:stCondLst>
                                  <p:childTnLst>
                                    <p:anim calcmode="lin" valueType="num">
                                      <p:cBhvr additive="base">
                                        <p:cTn id="498" dur="3000"/>
                                        <p:tgtEl>
                                          <p:spTgt spid="100"/>
                                        </p:tgtEl>
                                        <p:attrNameLst>
                                          <p:attrName>ppt_x</p:attrName>
                                        </p:attrNameLst>
                                      </p:cBhvr>
                                      <p:tavLst>
                                        <p:tav tm="0">
                                          <p:val>
                                            <p:strVal val="ppt_x"/>
                                          </p:val>
                                        </p:tav>
                                        <p:tav tm="100000">
                                          <p:val>
                                            <p:strVal val="1+ppt_w/2"/>
                                          </p:val>
                                        </p:tav>
                                      </p:tavLst>
                                    </p:anim>
                                    <p:anim calcmode="lin" valueType="num">
                                      <p:cBhvr additive="base">
                                        <p:cTn id="499" dur="3000"/>
                                        <p:tgtEl>
                                          <p:spTgt spid="100"/>
                                        </p:tgtEl>
                                        <p:attrNameLst>
                                          <p:attrName>ppt_y</p:attrName>
                                        </p:attrNameLst>
                                      </p:cBhvr>
                                      <p:tavLst>
                                        <p:tav tm="0">
                                          <p:val>
                                            <p:strVal val="ppt_y"/>
                                          </p:val>
                                        </p:tav>
                                        <p:tav tm="100000">
                                          <p:val>
                                            <p:strVal val="ppt_y"/>
                                          </p:val>
                                        </p:tav>
                                      </p:tavLst>
                                    </p:anim>
                                    <p:set>
                                      <p:cBhvr>
                                        <p:cTn id="500" dur="1" fill="hold">
                                          <p:stCondLst>
                                            <p:cond delay="2999"/>
                                          </p:stCondLst>
                                        </p:cTn>
                                        <p:tgtEl>
                                          <p:spTgt spid="100"/>
                                        </p:tgtEl>
                                        <p:attrNameLst>
                                          <p:attrName>style.visibility</p:attrName>
                                        </p:attrNameLst>
                                      </p:cBhvr>
                                      <p:to>
                                        <p:strVal val="hidden"/>
                                      </p:to>
                                    </p:set>
                                  </p:childTnLst>
                                </p:cTn>
                              </p:par>
                              <p:par>
                                <p:cTn id="501" presetID="2" presetClass="exit" presetSubtype="2" fill="hold" grpId="0" nodeType="withEffect">
                                  <p:stCondLst>
                                    <p:cond delay="0"/>
                                  </p:stCondLst>
                                  <p:childTnLst>
                                    <p:anim calcmode="lin" valueType="num">
                                      <p:cBhvr additive="base">
                                        <p:cTn id="502" dur="3000"/>
                                        <p:tgtEl>
                                          <p:spTgt spid="101"/>
                                        </p:tgtEl>
                                        <p:attrNameLst>
                                          <p:attrName>ppt_x</p:attrName>
                                        </p:attrNameLst>
                                      </p:cBhvr>
                                      <p:tavLst>
                                        <p:tav tm="0">
                                          <p:val>
                                            <p:strVal val="ppt_x"/>
                                          </p:val>
                                        </p:tav>
                                        <p:tav tm="100000">
                                          <p:val>
                                            <p:strVal val="1+ppt_w/2"/>
                                          </p:val>
                                        </p:tav>
                                      </p:tavLst>
                                    </p:anim>
                                    <p:anim calcmode="lin" valueType="num">
                                      <p:cBhvr additive="base">
                                        <p:cTn id="503" dur="3000"/>
                                        <p:tgtEl>
                                          <p:spTgt spid="101"/>
                                        </p:tgtEl>
                                        <p:attrNameLst>
                                          <p:attrName>ppt_y</p:attrName>
                                        </p:attrNameLst>
                                      </p:cBhvr>
                                      <p:tavLst>
                                        <p:tav tm="0">
                                          <p:val>
                                            <p:strVal val="ppt_y"/>
                                          </p:val>
                                        </p:tav>
                                        <p:tav tm="100000">
                                          <p:val>
                                            <p:strVal val="ppt_y"/>
                                          </p:val>
                                        </p:tav>
                                      </p:tavLst>
                                    </p:anim>
                                    <p:set>
                                      <p:cBhvr>
                                        <p:cTn id="504" dur="1" fill="hold">
                                          <p:stCondLst>
                                            <p:cond delay="2999"/>
                                          </p:stCondLst>
                                        </p:cTn>
                                        <p:tgtEl>
                                          <p:spTgt spid="101"/>
                                        </p:tgtEl>
                                        <p:attrNameLst>
                                          <p:attrName>style.visibility</p:attrName>
                                        </p:attrNameLst>
                                      </p:cBhvr>
                                      <p:to>
                                        <p:strVal val="hidden"/>
                                      </p:to>
                                    </p:set>
                                  </p:childTnLst>
                                </p:cTn>
                              </p:par>
                              <p:par>
                                <p:cTn id="505" presetID="8" presetClass="emph" presetSubtype="0" fill="hold" grpId="1" nodeType="withEffect">
                                  <p:stCondLst>
                                    <p:cond delay="0"/>
                                  </p:stCondLst>
                                  <p:childTnLst>
                                    <p:animRot by="21600000">
                                      <p:cBhvr>
                                        <p:cTn id="506" dur="3000" fill="hold"/>
                                        <p:tgtEl>
                                          <p:spTgt spid="52"/>
                                        </p:tgtEl>
                                        <p:attrNameLst>
                                          <p:attrName>r</p:attrName>
                                        </p:attrNameLst>
                                      </p:cBhvr>
                                    </p:animRot>
                                  </p:childTnLst>
                                </p:cTn>
                              </p:par>
                              <p:par>
                                <p:cTn id="507" presetID="8" presetClass="emph" presetSubtype="0" fill="hold" grpId="1" nodeType="withEffect">
                                  <p:stCondLst>
                                    <p:cond delay="0"/>
                                  </p:stCondLst>
                                  <p:childTnLst>
                                    <p:animRot by="21600000">
                                      <p:cBhvr>
                                        <p:cTn id="508" dur="3000" fill="hold"/>
                                        <p:tgtEl>
                                          <p:spTgt spid="53"/>
                                        </p:tgtEl>
                                        <p:attrNameLst>
                                          <p:attrName>r</p:attrName>
                                        </p:attrNameLst>
                                      </p:cBhvr>
                                    </p:animRot>
                                  </p:childTnLst>
                                </p:cTn>
                              </p:par>
                              <p:par>
                                <p:cTn id="509" presetID="8" presetClass="emph" presetSubtype="0" fill="hold" grpId="1" nodeType="withEffect">
                                  <p:stCondLst>
                                    <p:cond delay="0"/>
                                  </p:stCondLst>
                                  <p:childTnLst>
                                    <p:animRot by="21600000">
                                      <p:cBhvr>
                                        <p:cTn id="510" dur="3000" fill="hold"/>
                                        <p:tgtEl>
                                          <p:spTgt spid="54"/>
                                        </p:tgtEl>
                                        <p:attrNameLst>
                                          <p:attrName>r</p:attrName>
                                        </p:attrNameLst>
                                      </p:cBhvr>
                                    </p:animRot>
                                  </p:childTnLst>
                                </p:cTn>
                              </p:par>
                              <p:par>
                                <p:cTn id="511" presetID="8" presetClass="emph" presetSubtype="0" fill="hold" grpId="1" nodeType="withEffect">
                                  <p:stCondLst>
                                    <p:cond delay="0"/>
                                  </p:stCondLst>
                                  <p:childTnLst>
                                    <p:animRot by="21600000">
                                      <p:cBhvr>
                                        <p:cTn id="512" dur="3000" fill="hold"/>
                                        <p:tgtEl>
                                          <p:spTgt spid="55"/>
                                        </p:tgtEl>
                                        <p:attrNameLst>
                                          <p:attrName>r</p:attrName>
                                        </p:attrNameLst>
                                      </p:cBhvr>
                                    </p:animRot>
                                  </p:childTnLst>
                                </p:cTn>
                              </p:par>
                              <p:par>
                                <p:cTn id="513" presetID="8" presetClass="emph" presetSubtype="0" fill="hold" grpId="1" nodeType="withEffect">
                                  <p:stCondLst>
                                    <p:cond delay="0"/>
                                  </p:stCondLst>
                                  <p:childTnLst>
                                    <p:animRot by="21600000">
                                      <p:cBhvr>
                                        <p:cTn id="514" dur="3000" fill="hold"/>
                                        <p:tgtEl>
                                          <p:spTgt spid="56"/>
                                        </p:tgtEl>
                                        <p:attrNameLst>
                                          <p:attrName>r</p:attrName>
                                        </p:attrNameLst>
                                      </p:cBhvr>
                                    </p:animRot>
                                  </p:childTnLst>
                                </p:cTn>
                              </p:par>
                              <p:par>
                                <p:cTn id="515" presetID="8" presetClass="emph" presetSubtype="0" fill="hold" grpId="1" nodeType="withEffect">
                                  <p:stCondLst>
                                    <p:cond delay="0"/>
                                  </p:stCondLst>
                                  <p:childTnLst>
                                    <p:animRot by="21600000">
                                      <p:cBhvr>
                                        <p:cTn id="516" dur="3000" fill="hold"/>
                                        <p:tgtEl>
                                          <p:spTgt spid="57"/>
                                        </p:tgtEl>
                                        <p:attrNameLst>
                                          <p:attrName>r</p:attrName>
                                        </p:attrNameLst>
                                      </p:cBhvr>
                                    </p:animRot>
                                  </p:childTnLst>
                                </p:cTn>
                              </p:par>
                              <p:par>
                                <p:cTn id="517" presetID="8" presetClass="emph" presetSubtype="0" fill="hold" grpId="1" nodeType="withEffect">
                                  <p:stCondLst>
                                    <p:cond delay="0"/>
                                  </p:stCondLst>
                                  <p:childTnLst>
                                    <p:animRot by="21600000">
                                      <p:cBhvr>
                                        <p:cTn id="518" dur="3000" fill="hold"/>
                                        <p:tgtEl>
                                          <p:spTgt spid="58"/>
                                        </p:tgtEl>
                                        <p:attrNameLst>
                                          <p:attrName>r</p:attrName>
                                        </p:attrNameLst>
                                      </p:cBhvr>
                                    </p:animRot>
                                  </p:childTnLst>
                                </p:cTn>
                              </p:par>
                              <p:par>
                                <p:cTn id="519" presetID="8" presetClass="emph" presetSubtype="0" fill="hold" grpId="1" nodeType="withEffect">
                                  <p:stCondLst>
                                    <p:cond delay="0"/>
                                  </p:stCondLst>
                                  <p:childTnLst>
                                    <p:animRot by="21600000">
                                      <p:cBhvr>
                                        <p:cTn id="520" dur="3000" fill="hold"/>
                                        <p:tgtEl>
                                          <p:spTgt spid="59"/>
                                        </p:tgtEl>
                                        <p:attrNameLst>
                                          <p:attrName>r</p:attrName>
                                        </p:attrNameLst>
                                      </p:cBhvr>
                                    </p:animRot>
                                  </p:childTnLst>
                                </p:cTn>
                              </p:par>
                              <p:par>
                                <p:cTn id="521" presetID="8" presetClass="emph" presetSubtype="0" fill="hold" grpId="1" nodeType="withEffect">
                                  <p:stCondLst>
                                    <p:cond delay="0"/>
                                  </p:stCondLst>
                                  <p:childTnLst>
                                    <p:animRot by="21600000">
                                      <p:cBhvr>
                                        <p:cTn id="522" dur="3000" fill="hold"/>
                                        <p:tgtEl>
                                          <p:spTgt spid="60"/>
                                        </p:tgtEl>
                                        <p:attrNameLst>
                                          <p:attrName>r</p:attrName>
                                        </p:attrNameLst>
                                      </p:cBhvr>
                                    </p:animRot>
                                  </p:childTnLst>
                                </p:cTn>
                              </p:par>
                              <p:par>
                                <p:cTn id="523" presetID="8" presetClass="emph" presetSubtype="0" fill="hold" grpId="1" nodeType="withEffect">
                                  <p:stCondLst>
                                    <p:cond delay="0"/>
                                  </p:stCondLst>
                                  <p:childTnLst>
                                    <p:animRot by="21600000">
                                      <p:cBhvr>
                                        <p:cTn id="524" dur="3000" fill="hold"/>
                                        <p:tgtEl>
                                          <p:spTgt spid="61"/>
                                        </p:tgtEl>
                                        <p:attrNameLst>
                                          <p:attrName>r</p:attrName>
                                        </p:attrNameLst>
                                      </p:cBhvr>
                                    </p:animRot>
                                  </p:childTnLst>
                                </p:cTn>
                              </p:par>
                              <p:par>
                                <p:cTn id="525" presetID="8" presetClass="emph" presetSubtype="0" fill="hold" grpId="1" nodeType="withEffect">
                                  <p:stCondLst>
                                    <p:cond delay="0"/>
                                  </p:stCondLst>
                                  <p:childTnLst>
                                    <p:animRot by="21600000">
                                      <p:cBhvr>
                                        <p:cTn id="526" dur="3000" fill="hold"/>
                                        <p:tgtEl>
                                          <p:spTgt spid="62"/>
                                        </p:tgtEl>
                                        <p:attrNameLst>
                                          <p:attrName>r</p:attrName>
                                        </p:attrNameLst>
                                      </p:cBhvr>
                                    </p:animRot>
                                  </p:childTnLst>
                                </p:cTn>
                              </p:par>
                              <p:par>
                                <p:cTn id="527" presetID="8" presetClass="emph" presetSubtype="0" fill="hold" grpId="1" nodeType="withEffect">
                                  <p:stCondLst>
                                    <p:cond delay="0"/>
                                  </p:stCondLst>
                                  <p:childTnLst>
                                    <p:animRot by="21600000">
                                      <p:cBhvr>
                                        <p:cTn id="528" dur="3000" fill="hold"/>
                                        <p:tgtEl>
                                          <p:spTgt spid="63"/>
                                        </p:tgtEl>
                                        <p:attrNameLst>
                                          <p:attrName>r</p:attrName>
                                        </p:attrNameLst>
                                      </p:cBhvr>
                                    </p:animRot>
                                  </p:childTnLst>
                                </p:cTn>
                              </p:par>
                              <p:par>
                                <p:cTn id="529" presetID="8" presetClass="emph" presetSubtype="0" fill="hold" grpId="1" nodeType="withEffect">
                                  <p:stCondLst>
                                    <p:cond delay="0"/>
                                  </p:stCondLst>
                                  <p:childTnLst>
                                    <p:animRot by="21600000">
                                      <p:cBhvr>
                                        <p:cTn id="530" dur="3000" fill="hold"/>
                                        <p:tgtEl>
                                          <p:spTgt spid="64"/>
                                        </p:tgtEl>
                                        <p:attrNameLst>
                                          <p:attrName>r</p:attrName>
                                        </p:attrNameLst>
                                      </p:cBhvr>
                                    </p:animRot>
                                  </p:childTnLst>
                                </p:cTn>
                              </p:par>
                              <p:par>
                                <p:cTn id="531" presetID="8" presetClass="emph" presetSubtype="0" fill="hold" grpId="1" nodeType="withEffect">
                                  <p:stCondLst>
                                    <p:cond delay="0"/>
                                  </p:stCondLst>
                                  <p:childTnLst>
                                    <p:animRot by="21600000">
                                      <p:cBhvr>
                                        <p:cTn id="532" dur="3000" fill="hold"/>
                                        <p:tgtEl>
                                          <p:spTgt spid="65"/>
                                        </p:tgtEl>
                                        <p:attrNameLst>
                                          <p:attrName>r</p:attrName>
                                        </p:attrNameLst>
                                      </p:cBhvr>
                                    </p:animRot>
                                  </p:childTnLst>
                                </p:cTn>
                              </p:par>
                              <p:par>
                                <p:cTn id="533" presetID="8" presetClass="emph" presetSubtype="0" fill="hold" grpId="1" nodeType="withEffect">
                                  <p:stCondLst>
                                    <p:cond delay="0"/>
                                  </p:stCondLst>
                                  <p:childTnLst>
                                    <p:animRot by="21600000">
                                      <p:cBhvr>
                                        <p:cTn id="534" dur="3000" fill="hold"/>
                                        <p:tgtEl>
                                          <p:spTgt spid="66"/>
                                        </p:tgtEl>
                                        <p:attrNameLst>
                                          <p:attrName>r</p:attrName>
                                        </p:attrNameLst>
                                      </p:cBhvr>
                                    </p:animRot>
                                  </p:childTnLst>
                                </p:cTn>
                              </p:par>
                              <p:par>
                                <p:cTn id="535" presetID="8" presetClass="emph" presetSubtype="0" fill="hold" grpId="1" nodeType="withEffect">
                                  <p:stCondLst>
                                    <p:cond delay="0"/>
                                  </p:stCondLst>
                                  <p:childTnLst>
                                    <p:animRot by="21600000">
                                      <p:cBhvr>
                                        <p:cTn id="536" dur="3000" fill="hold"/>
                                        <p:tgtEl>
                                          <p:spTgt spid="67"/>
                                        </p:tgtEl>
                                        <p:attrNameLst>
                                          <p:attrName>r</p:attrName>
                                        </p:attrNameLst>
                                      </p:cBhvr>
                                    </p:animRot>
                                  </p:childTnLst>
                                </p:cTn>
                              </p:par>
                              <p:par>
                                <p:cTn id="537" presetID="8" presetClass="emph" presetSubtype="0" fill="hold" grpId="1" nodeType="withEffect">
                                  <p:stCondLst>
                                    <p:cond delay="0"/>
                                  </p:stCondLst>
                                  <p:childTnLst>
                                    <p:animRot by="21600000">
                                      <p:cBhvr>
                                        <p:cTn id="538" dur="3000" fill="hold"/>
                                        <p:tgtEl>
                                          <p:spTgt spid="68"/>
                                        </p:tgtEl>
                                        <p:attrNameLst>
                                          <p:attrName>r</p:attrName>
                                        </p:attrNameLst>
                                      </p:cBhvr>
                                    </p:animRot>
                                  </p:childTnLst>
                                </p:cTn>
                              </p:par>
                              <p:par>
                                <p:cTn id="539" presetID="8" presetClass="emph" presetSubtype="0" fill="hold" grpId="1" nodeType="withEffect">
                                  <p:stCondLst>
                                    <p:cond delay="0"/>
                                  </p:stCondLst>
                                  <p:childTnLst>
                                    <p:animRot by="21600000">
                                      <p:cBhvr>
                                        <p:cTn id="540" dur="3000" fill="hold"/>
                                        <p:tgtEl>
                                          <p:spTgt spid="69"/>
                                        </p:tgtEl>
                                        <p:attrNameLst>
                                          <p:attrName>r</p:attrName>
                                        </p:attrNameLst>
                                      </p:cBhvr>
                                    </p:animRot>
                                  </p:childTnLst>
                                </p:cTn>
                              </p:par>
                              <p:par>
                                <p:cTn id="541" presetID="8" presetClass="emph" presetSubtype="0" fill="hold" grpId="1" nodeType="withEffect">
                                  <p:stCondLst>
                                    <p:cond delay="0"/>
                                  </p:stCondLst>
                                  <p:childTnLst>
                                    <p:animRot by="21600000">
                                      <p:cBhvr>
                                        <p:cTn id="542" dur="3000" fill="hold"/>
                                        <p:tgtEl>
                                          <p:spTgt spid="70"/>
                                        </p:tgtEl>
                                        <p:attrNameLst>
                                          <p:attrName>r</p:attrName>
                                        </p:attrNameLst>
                                      </p:cBhvr>
                                    </p:animRot>
                                  </p:childTnLst>
                                </p:cTn>
                              </p:par>
                              <p:par>
                                <p:cTn id="543" presetID="8" presetClass="emph" presetSubtype="0" fill="hold" grpId="1" nodeType="withEffect">
                                  <p:stCondLst>
                                    <p:cond delay="0"/>
                                  </p:stCondLst>
                                  <p:childTnLst>
                                    <p:animRot by="21600000">
                                      <p:cBhvr>
                                        <p:cTn id="544" dur="3000" fill="hold"/>
                                        <p:tgtEl>
                                          <p:spTgt spid="71"/>
                                        </p:tgtEl>
                                        <p:attrNameLst>
                                          <p:attrName>r</p:attrName>
                                        </p:attrNameLst>
                                      </p:cBhvr>
                                    </p:animRot>
                                  </p:childTnLst>
                                </p:cTn>
                              </p:par>
                              <p:par>
                                <p:cTn id="545" presetID="8" presetClass="emph" presetSubtype="0" fill="hold" grpId="1" nodeType="withEffect">
                                  <p:stCondLst>
                                    <p:cond delay="0"/>
                                  </p:stCondLst>
                                  <p:childTnLst>
                                    <p:animRot by="21600000">
                                      <p:cBhvr>
                                        <p:cTn id="546" dur="3000" fill="hold"/>
                                        <p:tgtEl>
                                          <p:spTgt spid="72"/>
                                        </p:tgtEl>
                                        <p:attrNameLst>
                                          <p:attrName>r</p:attrName>
                                        </p:attrNameLst>
                                      </p:cBhvr>
                                    </p:animRot>
                                  </p:childTnLst>
                                </p:cTn>
                              </p:par>
                              <p:par>
                                <p:cTn id="547" presetID="8" presetClass="emph" presetSubtype="0" fill="hold" grpId="1" nodeType="withEffect">
                                  <p:stCondLst>
                                    <p:cond delay="0"/>
                                  </p:stCondLst>
                                  <p:childTnLst>
                                    <p:animRot by="21600000">
                                      <p:cBhvr>
                                        <p:cTn id="548" dur="3000" fill="hold"/>
                                        <p:tgtEl>
                                          <p:spTgt spid="73"/>
                                        </p:tgtEl>
                                        <p:attrNameLst>
                                          <p:attrName>r</p:attrName>
                                        </p:attrNameLst>
                                      </p:cBhvr>
                                    </p:animRot>
                                  </p:childTnLst>
                                </p:cTn>
                              </p:par>
                              <p:par>
                                <p:cTn id="549" presetID="8" presetClass="emph" presetSubtype="0" fill="hold" grpId="1" nodeType="withEffect">
                                  <p:stCondLst>
                                    <p:cond delay="0"/>
                                  </p:stCondLst>
                                  <p:childTnLst>
                                    <p:animRot by="21600000">
                                      <p:cBhvr>
                                        <p:cTn id="550" dur="3000" fill="hold"/>
                                        <p:tgtEl>
                                          <p:spTgt spid="74"/>
                                        </p:tgtEl>
                                        <p:attrNameLst>
                                          <p:attrName>r</p:attrName>
                                        </p:attrNameLst>
                                      </p:cBhvr>
                                    </p:animRot>
                                  </p:childTnLst>
                                </p:cTn>
                              </p:par>
                              <p:par>
                                <p:cTn id="551" presetID="8" presetClass="emph" presetSubtype="0" fill="hold" grpId="1" nodeType="withEffect">
                                  <p:stCondLst>
                                    <p:cond delay="0"/>
                                  </p:stCondLst>
                                  <p:childTnLst>
                                    <p:animRot by="21600000">
                                      <p:cBhvr>
                                        <p:cTn id="552" dur="3000" fill="hold"/>
                                        <p:tgtEl>
                                          <p:spTgt spid="75"/>
                                        </p:tgtEl>
                                        <p:attrNameLst>
                                          <p:attrName>r</p:attrName>
                                        </p:attrNameLst>
                                      </p:cBhvr>
                                    </p:animRot>
                                  </p:childTnLst>
                                </p:cTn>
                              </p:par>
                              <p:par>
                                <p:cTn id="553" presetID="8" presetClass="emph" presetSubtype="0" fill="hold" grpId="1" nodeType="withEffect">
                                  <p:stCondLst>
                                    <p:cond delay="0"/>
                                  </p:stCondLst>
                                  <p:childTnLst>
                                    <p:animRot by="21600000">
                                      <p:cBhvr>
                                        <p:cTn id="554" dur="3000" fill="hold"/>
                                        <p:tgtEl>
                                          <p:spTgt spid="76"/>
                                        </p:tgtEl>
                                        <p:attrNameLst>
                                          <p:attrName>r</p:attrName>
                                        </p:attrNameLst>
                                      </p:cBhvr>
                                    </p:animRot>
                                  </p:childTnLst>
                                </p:cTn>
                              </p:par>
                              <p:par>
                                <p:cTn id="555" presetID="8" presetClass="emph" presetSubtype="0" fill="hold" grpId="1" nodeType="withEffect">
                                  <p:stCondLst>
                                    <p:cond delay="0"/>
                                  </p:stCondLst>
                                  <p:childTnLst>
                                    <p:animRot by="21600000">
                                      <p:cBhvr>
                                        <p:cTn id="556" dur="3000" fill="hold"/>
                                        <p:tgtEl>
                                          <p:spTgt spid="77"/>
                                        </p:tgtEl>
                                        <p:attrNameLst>
                                          <p:attrName>r</p:attrName>
                                        </p:attrNameLst>
                                      </p:cBhvr>
                                    </p:animRot>
                                  </p:childTnLst>
                                </p:cTn>
                              </p:par>
                              <p:par>
                                <p:cTn id="557" presetID="8" presetClass="emph" presetSubtype="0" fill="hold" grpId="1" nodeType="withEffect">
                                  <p:stCondLst>
                                    <p:cond delay="0"/>
                                  </p:stCondLst>
                                  <p:childTnLst>
                                    <p:animRot by="21600000">
                                      <p:cBhvr>
                                        <p:cTn id="558" dur="3000" fill="hold"/>
                                        <p:tgtEl>
                                          <p:spTgt spid="78"/>
                                        </p:tgtEl>
                                        <p:attrNameLst>
                                          <p:attrName>r</p:attrName>
                                        </p:attrNameLst>
                                      </p:cBhvr>
                                    </p:animRot>
                                  </p:childTnLst>
                                </p:cTn>
                              </p:par>
                              <p:par>
                                <p:cTn id="559" presetID="8" presetClass="emph" presetSubtype="0" fill="hold" grpId="1" nodeType="withEffect">
                                  <p:stCondLst>
                                    <p:cond delay="0"/>
                                  </p:stCondLst>
                                  <p:childTnLst>
                                    <p:animRot by="21600000">
                                      <p:cBhvr>
                                        <p:cTn id="560" dur="3000" fill="hold"/>
                                        <p:tgtEl>
                                          <p:spTgt spid="79"/>
                                        </p:tgtEl>
                                        <p:attrNameLst>
                                          <p:attrName>r</p:attrName>
                                        </p:attrNameLst>
                                      </p:cBhvr>
                                    </p:animRot>
                                  </p:childTnLst>
                                </p:cTn>
                              </p:par>
                              <p:par>
                                <p:cTn id="561" presetID="8" presetClass="emph" presetSubtype="0" fill="hold" grpId="1" nodeType="withEffect">
                                  <p:stCondLst>
                                    <p:cond delay="0"/>
                                  </p:stCondLst>
                                  <p:childTnLst>
                                    <p:animRot by="21600000">
                                      <p:cBhvr>
                                        <p:cTn id="562" dur="3000" fill="hold"/>
                                        <p:tgtEl>
                                          <p:spTgt spid="80"/>
                                        </p:tgtEl>
                                        <p:attrNameLst>
                                          <p:attrName>r</p:attrName>
                                        </p:attrNameLst>
                                      </p:cBhvr>
                                    </p:animRot>
                                  </p:childTnLst>
                                </p:cTn>
                              </p:par>
                              <p:par>
                                <p:cTn id="563" presetID="8" presetClass="emph" presetSubtype="0" fill="hold" grpId="1" nodeType="withEffect">
                                  <p:stCondLst>
                                    <p:cond delay="0"/>
                                  </p:stCondLst>
                                  <p:childTnLst>
                                    <p:animRot by="21600000">
                                      <p:cBhvr>
                                        <p:cTn id="564" dur="3000" fill="hold"/>
                                        <p:tgtEl>
                                          <p:spTgt spid="81"/>
                                        </p:tgtEl>
                                        <p:attrNameLst>
                                          <p:attrName>r</p:attrName>
                                        </p:attrNameLst>
                                      </p:cBhvr>
                                    </p:animRot>
                                  </p:childTnLst>
                                </p:cTn>
                              </p:par>
                              <p:par>
                                <p:cTn id="565" presetID="8" presetClass="emph" presetSubtype="0" fill="hold" grpId="1" nodeType="withEffect">
                                  <p:stCondLst>
                                    <p:cond delay="0"/>
                                  </p:stCondLst>
                                  <p:childTnLst>
                                    <p:animRot by="21600000">
                                      <p:cBhvr>
                                        <p:cTn id="566" dur="3000" fill="hold"/>
                                        <p:tgtEl>
                                          <p:spTgt spid="82"/>
                                        </p:tgtEl>
                                        <p:attrNameLst>
                                          <p:attrName>r</p:attrName>
                                        </p:attrNameLst>
                                      </p:cBhvr>
                                    </p:animRot>
                                  </p:childTnLst>
                                </p:cTn>
                              </p:par>
                              <p:par>
                                <p:cTn id="567" presetID="8" presetClass="emph" presetSubtype="0" fill="hold" grpId="1" nodeType="withEffect">
                                  <p:stCondLst>
                                    <p:cond delay="0"/>
                                  </p:stCondLst>
                                  <p:childTnLst>
                                    <p:animRot by="21600000">
                                      <p:cBhvr>
                                        <p:cTn id="568" dur="3000" fill="hold"/>
                                        <p:tgtEl>
                                          <p:spTgt spid="83"/>
                                        </p:tgtEl>
                                        <p:attrNameLst>
                                          <p:attrName>r</p:attrName>
                                        </p:attrNameLst>
                                      </p:cBhvr>
                                    </p:animRot>
                                  </p:childTnLst>
                                </p:cTn>
                              </p:par>
                              <p:par>
                                <p:cTn id="569" presetID="8" presetClass="emph" presetSubtype="0" fill="hold" grpId="1" nodeType="withEffect">
                                  <p:stCondLst>
                                    <p:cond delay="0"/>
                                  </p:stCondLst>
                                  <p:childTnLst>
                                    <p:animRot by="21600000">
                                      <p:cBhvr>
                                        <p:cTn id="570" dur="3000" fill="hold"/>
                                        <p:tgtEl>
                                          <p:spTgt spid="84"/>
                                        </p:tgtEl>
                                        <p:attrNameLst>
                                          <p:attrName>r</p:attrName>
                                        </p:attrNameLst>
                                      </p:cBhvr>
                                    </p:animRot>
                                  </p:childTnLst>
                                </p:cTn>
                              </p:par>
                              <p:par>
                                <p:cTn id="571" presetID="8" presetClass="emph" presetSubtype="0" fill="hold" grpId="1" nodeType="withEffect">
                                  <p:stCondLst>
                                    <p:cond delay="0"/>
                                  </p:stCondLst>
                                  <p:childTnLst>
                                    <p:animRot by="21600000">
                                      <p:cBhvr>
                                        <p:cTn id="572" dur="3000" fill="hold"/>
                                        <p:tgtEl>
                                          <p:spTgt spid="85"/>
                                        </p:tgtEl>
                                        <p:attrNameLst>
                                          <p:attrName>r</p:attrName>
                                        </p:attrNameLst>
                                      </p:cBhvr>
                                    </p:animRot>
                                  </p:childTnLst>
                                </p:cTn>
                              </p:par>
                              <p:par>
                                <p:cTn id="573" presetID="8" presetClass="emph" presetSubtype="0" fill="hold" grpId="1" nodeType="withEffect">
                                  <p:stCondLst>
                                    <p:cond delay="0"/>
                                  </p:stCondLst>
                                  <p:childTnLst>
                                    <p:animRot by="21600000">
                                      <p:cBhvr>
                                        <p:cTn id="574" dur="3000" fill="hold"/>
                                        <p:tgtEl>
                                          <p:spTgt spid="86"/>
                                        </p:tgtEl>
                                        <p:attrNameLst>
                                          <p:attrName>r</p:attrName>
                                        </p:attrNameLst>
                                      </p:cBhvr>
                                    </p:animRot>
                                  </p:childTnLst>
                                </p:cTn>
                              </p:par>
                              <p:par>
                                <p:cTn id="575" presetID="8" presetClass="emph" presetSubtype="0" fill="hold" grpId="1" nodeType="withEffect">
                                  <p:stCondLst>
                                    <p:cond delay="0"/>
                                  </p:stCondLst>
                                  <p:childTnLst>
                                    <p:animRot by="21600000">
                                      <p:cBhvr>
                                        <p:cTn id="576" dur="3000" fill="hold"/>
                                        <p:tgtEl>
                                          <p:spTgt spid="87"/>
                                        </p:tgtEl>
                                        <p:attrNameLst>
                                          <p:attrName>r</p:attrName>
                                        </p:attrNameLst>
                                      </p:cBhvr>
                                    </p:animRot>
                                  </p:childTnLst>
                                </p:cTn>
                              </p:par>
                              <p:par>
                                <p:cTn id="577" presetID="8" presetClass="emph" presetSubtype="0" fill="hold" grpId="1" nodeType="withEffect">
                                  <p:stCondLst>
                                    <p:cond delay="0"/>
                                  </p:stCondLst>
                                  <p:childTnLst>
                                    <p:animRot by="21600000">
                                      <p:cBhvr>
                                        <p:cTn id="578" dur="3000" fill="hold"/>
                                        <p:tgtEl>
                                          <p:spTgt spid="88"/>
                                        </p:tgtEl>
                                        <p:attrNameLst>
                                          <p:attrName>r</p:attrName>
                                        </p:attrNameLst>
                                      </p:cBhvr>
                                    </p:animRot>
                                  </p:childTnLst>
                                </p:cTn>
                              </p:par>
                              <p:par>
                                <p:cTn id="579" presetID="8" presetClass="emph" presetSubtype="0" fill="hold" grpId="1" nodeType="withEffect">
                                  <p:stCondLst>
                                    <p:cond delay="0"/>
                                  </p:stCondLst>
                                  <p:childTnLst>
                                    <p:animRot by="21600000">
                                      <p:cBhvr>
                                        <p:cTn id="580" dur="3000" fill="hold"/>
                                        <p:tgtEl>
                                          <p:spTgt spid="89"/>
                                        </p:tgtEl>
                                        <p:attrNameLst>
                                          <p:attrName>r</p:attrName>
                                        </p:attrNameLst>
                                      </p:cBhvr>
                                    </p:animRot>
                                  </p:childTnLst>
                                </p:cTn>
                              </p:par>
                              <p:par>
                                <p:cTn id="581" presetID="8" presetClass="emph" presetSubtype="0" fill="hold" grpId="1" nodeType="withEffect">
                                  <p:stCondLst>
                                    <p:cond delay="0"/>
                                  </p:stCondLst>
                                  <p:childTnLst>
                                    <p:animRot by="21600000">
                                      <p:cBhvr>
                                        <p:cTn id="582" dur="3000" fill="hold"/>
                                        <p:tgtEl>
                                          <p:spTgt spid="90"/>
                                        </p:tgtEl>
                                        <p:attrNameLst>
                                          <p:attrName>r</p:attrName>
                                        </p:attrNameLst>
                                      </p:cBhvr>
                                    </p:animRot>
                                  </p:childTnLst>
                                </p:cTn>
                              </p:par>
                              <p:par>
                                <p:cTn id="583" presetID="8" presetClass="emph" presetSubtype="0" fill="hold" grpId="1" nodeType="withEffect">
                                  <p:stCondLst>
                                    <p:cond delay="0"/>
                                  </p:stCondLst>
                                  <p:childTnLst>
                                    <p:animRot by="21600000">
                                      <p:cBhvr>
                                        <p:cTn id="584" dur="3000" fill="hold"/>
                                        <p:tgtEl>
                                          <p:spTgt spid="91"/>
                                        </p:tgtEl>
                                        <p:attrNameLst>
                                          <p:attrName>r</p:attrName>
                                        </p:attrNameLst>
                                      </p:cBhvr>
                                    </p:animRot>
                                  </p:childTnLst>
                                </p:cTn>
                              </p:par>
                              <p:par>
                                <p:cTn id="585" presetID="8" presetClass="emph" presetSubtype="0" fill="hold" grpId="1" nodeType="withEffect">
                                  <p:stCondLst>
                                    <p:cond delay="0"/>
                                  </p:stCondLst>
                                  <p:childTnLst>
                                    <p:animRot by="21600000">
                                      <p:cBhvr>
                                        <p:cTn id="586" dur="3000" fill="hold"/>
                                        <p:tgtEl>
                                          <p:spTgt spid="92"/>
                                        </p:tgtEl>
                                        <p:attrNameLst>
                                          <p:attrName>r</p:attrName>
                                        </p:attrNameLst>
                                      </p:cBhvr>
                                    </p:animRot>
                                  </p:childTnLst>
                                </p:cTn>
                              </p:par>
                              <p:par>
                                <p:cTn id="587" presetID="8" presetClass="emph" presetSubtype="0" fill="hold" grpId="1" nodeType="withEffect">
                                  <p:stCondLst>
                                    <p:cond delay="0"/>
                                  </p:stCondLst>
                                  <p:childTnLst>
                                    <p:animRot by="21600000">
                                      <p:cBhvr>
                                        <p:cTn id="588" dur="3000" fill="hold"/>
                                        <p:tgtEl>
                                          <p:spTgt spid="93"/>
                                        </p:tgtEl>
                                        <p:attrNameLst>
                                          <p:attrName>r</p:attrName>
                                        </p:attrNameLst>
                                      </p:cBhvr>
                                    </p:animRot>
                                  </p:childTnLst>
                                </p:cTn>
                              </p:par>
                              <p:par>
                                <p:cTn id="589" presetID="8" presetClass="emph" presetSubtype="0" fill="hold" grpId="1" nodeType="withEffect">
                                  <p:stCondLst>
                                    <p:cond delay="0"/>
                                  </p:stCondLst>
                                  <p:childTnLst>
                                    <p:animRot by="21600000">
                                      <p:cBhvr>
                                        <p:cTn id="590" dur="3000" fill="hold"/>
                                        <p:tgtEl>
                                          <p:spTgt spid="94"/>
                                        </p:tgtEl>
                                        <p:attrNameLst>
                                          <p:attrName>r</p:attrName>
                                        </p:attrNameLst>
                                      </p:cBhvr>
                                    </p:animRot>
                                  </p:childTnLst>
                                </p:cTn>
                              </p:par>
                              <p:par>
                                <p:cTn id="591" presetID="8" presetClass="emph" presetSubtype="0" fill="hold" grpId="1" nodeType="withEffect">
                                  <p:stCondLst>
                                    <p:cond delay="0"/>
                                  </p:stCondLst>
                                  <p:childTnLst>
                                    <p:animRot by="21600000">
                                      <p:cBhvr>
                                        <p:cTn id="592" dur="3000" fill="hold"/>
                                        <p:tgtEl>
                                          <p:spTgt spid="95"/>
                                        </p:tgtEl>
                                        <p:attrNameLst>
                                          <p:attrName>r</p:attrName>
                                        </p:attrNameLst>
                                      </p:cBhvr>
                                    </p:animRot>
                                  </p:childTnLst>
                                </p:cTn>
                              </p:par>
                              <p:par>
                                <p:cTn id="593" presetID="8" presetClass="emph" presetSubtype="0" fill="hold" grpId="1" nodeType="withEffect">
                                  <p:stCondLst>
                                    <p:cond delay="0"/>
                                  </p:stCondLst>
                                  <p:childTnLst>
                                    <p:animRot by="21600000">
                                      <p:cBhvr>
                                        <p:cTn id="594" dur="3000" fill="hold"/>
                                        <p:tgtEl>
                                          <p:spTgt spid="96"/>
                                        </p:tgtEl>
                                        <p:attrNameLst>
                                          <p:attrName>r</p:attrName>
                                        </p:attrNameLst>
                                      </p:cBhvr>
                                    </p:animRot>
                                  </p:childTnLst>
                                </p:cTn>
                              </p:par>
                              <p:par>
                                <p:cTn id="595" presetID="8" presetClass="emph" presetSubtype="0" fill="hold" grpId="1" nodeType="withEffect">
                                  <p:stCondLst>
                                    <p:cond delay="0"/>
                                  </p:stCondLst>
                                  <p:childTnLst>
                                    <p:animRot by="21600000">
                                      <p:cBhvr>
                                        <p:cTn id="596" dur="3000" fill="hold"/>
                                        <p:tgtEl>
                                          <p:spTgt spid="97"/>
                                        </p:tgtEl>
                                        <p:attrNameLst>
                                          <p:attrName>r</p:attrName>
                                        </p:attrNameLst>
                                      </p:cBhvr>
                                    </p:animRot>
                                  </p:childTnLst>
                                </p:cTn>
                              </p:par>
                              <p:par>
                                <p:cTn id="597" presetID="8" presetClass="emph" presetSubtype="0" fill="hold" grpId="1" nodeType="withEffect">
                                  <p:stCondLst>
                                    <p:cond delay="0"/>
                                  </p:stCondLst>
                                  <p:childTnLst>
                                    <p:animRot by="21600000">
                                      <p:cBhvr>
                                        <p:cTn id="598" dur="3000" fill="hold"/>
                                        <p:tgtEl>
                                          <p:spTgt spid="98"/>
                                        </p:tgtEl>
                                        <p:attrNameLst>
                                          <p:attrName>r</p:attrName>
                                        </p:attrNameLst>
                                      </p:cBhvr>
                                    </p:animRot>
                                  </p:childTnLst>
                                </p:cTn>
                              </p:par>
                              <p:par>
                                <p:cTn id="599" presetID="8" presetClass="emph" presetSubtype="0" fill="hold" grpId="1" nodeType="withEffect">
                                  <p:stCondLst>
                                    <p:cond delay="0"/>
                                  </p:stCondLst>
                                  <p:childTnLst>
                                    <p:animRot by="21600000">
                                      <p:cBhvr>
                                        <p:cTn id="600" dur="3000" fill="hold"/>
                                        <p:tgtEl>
                                          <p:spTgt spid="99"/>
                                        </p:tgtEl>
                                        <p:attrNameLst>
                                          <p:attrName>r</p:attrName>
                                        </p:attrNameLst>
                                      </p:cBhvr>
                                    </p:animRot>
                                  </p:childTnLst>
                                </p:cTn>
                              </p:par>
                              <p:par>
                                <p:cTn id="601" presetID="8" presetClass="emph" presetSubtype="0" fill="hold" grpId="1" nodeType="withEffect">
                                  <p:stCondLst>
                                    <p:cond delay="0"/>
                                  </p:stCondLst>
                                  <p:childTnLst>
                                    <p:animRot by="21600000">
                                      <p:cBhvr>
                                        <p:cTn id="602" dur="3000" fill="hold"/>
                                        <p:tgtEl>
                                          <p:spTgt spid="100"/>
                                        </p:tgtEl>
                                        <p:attrNameLst>
                                          <p:attrName>r</p:attrName>
                                        </p:attrNameLst>
                                      </p:cBhvr>
                                    </p:animRot>
                                  </p:childTnLst>
                                </p:cTn>
                              </p:par>
                              <p:par>
                                <p:cTn id="603" presetID="8" presetClass="emph" presetSubtype="0" fill="hold" grpId="1" nodeType="withEffect">
                                  <p:stCondLst>
                                    <p:cond delay="0"/>
                                  </p:stCondLst>
                                  <p:childTnLst>
                                    <p:animRot by="21600000">
                                      <p:cBhvr>
                                        <p:cTn id="604" dur="3000" fill="hold"/>
                                        <p:tgtEl>
                                          <p:spTgt spid="101"/>
                                        </p:tgtEl>
                                        <p:attrNameLst>
                                          <p:attrName>r</p:attrName>
                                        </p:attrNameLst>
                                      </p:cBhvr>
                                    </p:animRot>
                                  </p:childTnLst>
                                </p:cTn>
                              </p:par>
                              <p:par>
                                <p:cTn id="605" presetID="23" presetClass="entr" presetSubtype="528" fill="hold" nodeType="withEffect">
                                  <p:stCondLst>
                                    <p:cond delay="750"/>
                                  </p:stCondLst>
                                  <p:childTnLst>
                                    <p:set>
                                      <p:cBhvr>
                                        <p:cTn id="606" dur="1" fill="hold">
                                          <p:stCondLst>
                                            <p:cond delay="0"/>
                                          </p:stCondLst>
                                        </p:cTn>
                                        <p:tgtEl>
                                          <p:spTgt spid="113"/>
                                        </p:tgtEl>
                                        <p:attrNameLst>
                                          <p:attrName>style.visibility</p:attrName>
                                        </p:attrNameLst>
                                      </p:cBhvr>
                                      <p:to>
                                        <p:strVal val="visible"/>
                                      </p:to>
                                    </p:set>
                                    <p:anim calcmode="lin" valueType="num">
                                      <p:cBhvr>
                                        <p:cTn id="607" dur="2250" fill="hold"/>
                                        <p:tgtEl>
                                          <p:spTgt spid="113"/>
                                        </p:tgtEl>
                                        <p:attrNameLst>
                                          <p:attrName>ppt_w</p:attrName>
                                        </p:attrNameLst>
                                      </p:cBhvr>
                                      <p:tavLst>
                                        <p:tav tm="0">
                                          <p:val>
                                            <p:fltVal val="0"/>
                                          </p:val>
                                        </p:tav>
                                        <p:tav tm="100000">
                                          <p:val>
                                            <p:strVal val="#ppt_w"/>
                                          </p:val>
                                        </p:tav>
                                      </p:tavLst>
                                    </p:anim>
                                    <p:anim calcmode="lin" valueType="num">
                                      <p:cBhvr>
                                        <p:cTn id="608" dur="2250" fill="hold"/>
                                        <p:tgtEl>
                                          <p:spTgt spid="113"/>
                                        </p:tgtEl>
                                        <p:attrNameLst>
                                          <p:attrName>ppt_h</p:attrName>
                                        </p:attrNameLst>
                                      </p:cBhvr>
                                      <p:tavLst>
                                        <p:tav tm="0">
                                          <p:val>
                                            <p:fltVal val="0"/>
                                          </p:val>
                                        </p:tav>
                                        <p:tav tm="100000">
                                          <p:val>
                                            <p:strVal val="#ppt_h"/>
                                          </p:val>
                                        </p:tav>
                                      </p:tavLst>
                                    </p:anim>
                                    <p:anim calcmode="lin" valueType="num">
                                      <p:cBhvr>
                                        <p:cTn id="609" dur="2250" fill="hold"/>
                                        <p:tgtEl>
                                          <p:spTgt spid="113"/>
                                        </p:tgtEl>
                                        <p:attrNameLst>
                                          <p:attrName>ppt_x</p:attrName>
                                        </p:attrNameLst>
                                      </p:cBhvr>
                                      <p:tavLst>
                                        <p:tav tm="0">
                                          <p:val>
                                            <p:fltVal val="0.5"/>
                                          </p:val>
                                        </p:tav>
                                        <p:tav tm="100000">
                                          <p:val>
                                            <p:strVal val="#ppt_x"/>
                                          </p:val>
                                        </p:tav>
                                      </p:tavLst>
                                    </p:anim>
                                    <p:anim calcmode="lin" valueType="num">
                                      <p:cBhvr>
                                        <p:cTn id="610" dur="2250" fill="hold"/>
                                        <p:tgtEl>
                                          <p:spTgt spid="113"/>
                                        </p:tgtEl>
                                        <p:attrNameLst>
                                          <p:attrName>ppt_y</p:attrName>
                                        </p:attrNameLst>
                                      </p:cBhvr>
                                      <p:tavLst>
                                        <p:tav tm="0">
                                          <p:val>
                                            <p:fltVal val="0.5"/>
                                          </p:val>
                                        </p:tav>
                                        <p:tav tm="100000">
                                          <p:val>
                                            <p:strVal val="#ppt_y"/>
                                          </p:val>
                                        </p:tav>
                                      </p:tavLst>
                                    </p:anim>
                                  </p:childTnLst>
                                </p:cTn>
                              </p:par>
                              <p:par>
                                <p:cTn id="611" presetID="3" presetClass="entr" presetSubtype="10" fill="hold" nodeType="withEffect">
                                  <p:stCondLst>
                                    <p:cond delay="750"/>
                                  </p:stCondLst>
                                  <p:childTnLst>
                                    <p:set>
                                      <p:cBhvr>
                                        <p:cTn id="612" dur="1" fill="hold">
                                          <p:stCondLst>
                                            <p:cond delay="0"/>
                                          </p:stCondLst>
                                        </p:cTn>
                                        <p:tgtEl>
                                          <p:spTgt spid="113"/>
                                        </p:tgtEl>
                                        <p:attrNameLst>
                                          <p:attrName>style.visibility</p:attrName>
                                        </p:attrNameLst>
                                      </p:cBhvr>
                                      <p:to>
                                        <p:strVal val="visible"/>
                                      </p:to>
                                    </p:set>
                                    <p:animEffect transition="in" filter="blinds(horizontal)">
                                      <p:cBhvr>
                                        <p:cTn id="613" dur="2250"/>
                                        <p:tgtEl>
                                          <p:spTgt spid="113"/>
                                        </p:tgtEl>
                                      </p:cBhvr>
                                    </p:animEffect>
                                  </p:childTnLst>
                                </p:cTn>
                              </p:par>
                              <p:par>
                                <p:cTn id="614" presetID="23" presetClass="entr" presetSubtype="272" fill="hold" nodeType="withEffect">
                                  <p:stCondLst>
                                    <p:cond delay="500"/>
                                  </p:stCondLst>
                                  <p:childTnLst>
                                    <p:set>
                                      <p:cBhvr>
                                        <p:cTn id="615" dur="1" fill="hold">
                                          <p:stCondLst>
                                            <p:cond delay="0"/>
                                          </p:stCondLst>
                                        </p:cTn>
                                        <p:tgtEl>
                                          <p:spTgt spid="112"/>
                                        </p:tgtEl>
                                        <p:attrNameLst>
                                          <p:attrName>style.visibility</p:attrName>
                                        </p:attrNameLst>
                                      </p:cBhvr>
                                      <p:to>
                                        <p:strVal val="visible"/>
                                      </p:to>
                                    </p:set>
                                    <p:anim calcmode="lin" valueType="num">
                                      <p:cBhvr>
                                        <p:cTn id="616" dur="2500" fill="hold"/>
                                        <p:tgtEl>
                                          <p:spTgt spid="112"/>
                                        </p:tgtEl>
                                        <p:attrNameLst>
                                          <p:attrName>ppt_w</p:attrName>
                                        </p:attrNameLst>
                                      </p:cBhvr>
                                      <p:tavLst>
                                        <p:tav tm="0">
                                          <p:val>
                                            <p:strVal val="2/3*#ppt_w"/>
                                          </p:val>
                                        </p:tav>
                                        <p:tav tm="100000">
                                          <p:val>
                                            <p:strVal val="#ppt_w"/>
                                          </p:val>
                                        </p:tav>
                                      </p:tavLst>
                                    </p:anim>
                                    <p:anim calcmode="lin" valueType="num">
                                      <p:cBhvr>
                                        <p:cTn id="617" dur="2500" fill="hold"/>
                                        <p:tgtEl>
                                          <p:spTgt spid="112"/>
                                        </p:tgtEl>
                                        <p:attrNameLst>
                                          <p:attrName>ppt_h</p:attrName>
                                        </p:attrNameLst>
                                      </p:cBhvr>
                                      <p:tavLst>
                                        <p:tav tm="0">
                                          <p:val>
                                            <p:strVal val="2/3*#ppt_h"/>
                                          </p:val>
                                        </p:tav>
                                        <p:tav tm="100000">
                                          <p:val>
                                            <p:strVal val="#ppt_h"/>
                                          </p:val>
                                        </p:tav>
                                      </p:tavLst>
                                    </p:anim>
                                  </p:childTnLst>
                                </p:cTn>
                              </p:par>
                              <p:par>
                                <p:cTn id="618" presetID="16" presetClass="entr" presetSubtype="37" fill="hold" nodeType="withEffect">
                                  <p:stCondLst>
                                    <p:cond delay="500"/>
                                  </p:stCondLst>
                                  <p:childTnLst>
                                    <p:set>
                                      <p:cBhvr>
                                        <p:cTn id="619" dur="1" fill="hold">
                                          <p:stCondLst>
                                            <p:cond delay="0"/>
                                          </p:stCondLst>
                                        </p:cTn>
                                        <p:tgtEl>
                                          <p:spTgt spid="112"/>
                                        </p:tgtEl>
                                        <p:attrNameLst>
                                          <p:attrName>style.visibility</p:attrName>
                                        </p:attrNameLst>
                                      </p:cBhvr>
                                      <p:to>
                                        <p:strVal val="visible"/>
                                      </p:to>
                                    </p:set>
                                    <p:animEffect transition="in" filter="barn(outVertical)">
                                      <p:cBhvr>
                                        <p:cTn id="620" dur="2500"/>
                                        <p:tgtEl>
                                          <p:spTgt spid="112"/>
                                        </p:tgtEl>
                                      </p:cBhvr>
                                    </p:animEffect>
                                  </p:childTnLst>
                                </p:cTn>
                              </p:par>
                              <p:par>
                                <p:cTn id="621" presetID="9" presetClass="emph" presetSubtype="0" nodeType="withEffect">
                                  <p:stCondLst>
                                    <p:cond delay="0"/>
                                  </p:stCondLst>
                                  <p:childTnLst>
                                    <p:set>
                                      <p:cBhvr rctx="PPT">
                                        <p:cTn id="622" dur="indefinite"/>
                                        <p:tgtEl>
                                          <p:spTgt spid="110"/>
                                        </p:tgtEl>
                                        <p:attrNameLst>
                                          <p:attrName>style.opacity</p:attrName>
                                        </p:attrNameLst>
                                      </p:cBhvr>
                                      <p:to>
                                        <p:strVal val="0"/>
                                      </p:to>
                                    </p:set>
                                    <p:animEffect filter="image" prLst="opacity: 0">
                                      <p:cBhvr rctx="IE">
                                        <p:cTn id="623" dur="indefinite"/>
                                        <p:tgtEl>
                                          <p:spTgt spid="110"/>
                                        </p:tgtEl>
                                      </p:cBhvr>
                                    </p:animEffect>
                                  </p:childTnLst>
                                </p:cTn>
                              </p:par>
                              <p:par>
                                <p:cTn id="624" presetID="23" presetClass="entr" presetSubtype="528" fill="hold" grpId="0" nodeType="withEffect">
                                  <p:stCondLst>
                                    <p:cond delay="750"/>
                                  </p:stCondLst>
                                  <p:childTnLst>
                                    <p:set>
                                      <p:cBhvr>
                                        <p:cTn id="625" dur="1" fill="hold">
                                          <p:stCondLst>
                                            <p:cond delay="0"/>
                                          </p:stCondLst>
                                        </p:cTn>
                                        <p:tgtEl>
                                          <p:spTgt spid="102"/>
                                        </p:tgtEl>
                                        <p:attrNameLst>
                                          <p:attrName>style.visibility</p:attrName>
                                        </p:attrNameLst>
                                      </p:cBhvr>
                                      <p:to>
                                        <p:strVal val="visible"/>
                                      </p:to>
                                    </p:set>
                                    <p:anim calcmode="lin" valueType="num">
                                      <p:cBhvr>
                                        <p:cTn id="626" dur="2250" fill="hold"/>
                                        <p:tgtEl>
                                          <p:spTgt spid="102"/>
                                        </p:tgtEl>
                                        <p:attrNameLst>
                                          <p:attrName>ppt_w</p:attrName>
                                        </p:attrNameLst>
                                      </p:cBhvr>
                                      <p:tavLst>
                                        <p:tav tm="0">
                                          <p:val>
                                            <p:fltVal val="0"/>
                                          </p:val>
                                        </p:tav>
                                        <p:tav tm="100000">
                                          <p:val>
                                            <p:strVal val="#ppt_w"/>
                                          </p:val>
                                        </p:tav>
                                      </p:tavLst>
                                    </p:anim>
                                    <p:anim calcmode="lin" valueType="num">
                                      <p:cBhvr>
                                        <p:cTn id="627" dur="2250" fill="hold"/>
                                        <p:tgtEl>
                                          <p:spTgt spid="102"/>
                                        </p:tgtEl>
                                        <p:attrNameLst>
                                          <p:attrName>ppt_h</p:attrName>
                                        </p:attrNameLst>
                                      </p:cBhvr>
                                      <p:tavLst>
                                        <p:tav tm="0">
                                          <p:val>
                                            <p:fltVal val="0"/>
                                          </p:val>
                                        </p:tav>
                                        <p:tav tm="100000">
                                          <p:val>
                                            <p:strVal val="#ppt_h"/>
                                          </p:val>
                                        </p:tav>
                                      </p:tavLst>
                                    </p:anim>
                                    <p:anim calcmode="lin" valueType="num">
                                      <p:cBhvr>
                                        <p:cTn id="628" dur="2250" fill="hold"/>
                                        <p:tgtEl>
                                          <p:spTgt spid="102"/>
                                        </p:tgtEl>
                                        <p:attrNameLst>
                                          <p:attrName>ppt_x</p:attrName>
                                        </p:attrNameLst>
                                      </p:cBhvr>
                                      <p:tavLst>
                                        <p:tav tm="0">
                                          <p:val>
                                            <p:fltVal val="0.5"/>
                                          </p:val>
                                        </p:tav>
                                        <p:tav tm="100000">
                                          <p:val>
                                            <p:strVal val="#ppt_x"/>
                                          </p:val>
                                        </p:tav>
                                      </p:tavLst>
                                    </p:anim>
                                    <p:anim calcmode="lin" valueType="num">
                                      <p:cBhvr>
                                        <p:cTn id="629" dur="2250" fill="hold"/>
                                        <p:tgtEl>
                                          <p:spTgt spid="102"/>
                                        </p:tgtEl>
                                        <p:attrNameLst>
                                          <p:attrName>ppt_y</p:attrName>
                                        </p:attrNameLst>
                                      </p:cBhvr>
                                      <p:tavLst>
                                        <p:tav tm="0">
                                          <p:val>
                                            <p:fltVal val="0.5"/>
                                          </p:val>
                                        </p:tav>
                                        <p:tav tm="100000">
                                          <p:val>
                                            <p:strVal val="#ppt_y"/>
                                          </p:val>
                                        </p:tav>
                                      </p:tavLst>
                                    </p:anim>
                                  </p:childTnLst>
                                </p:cTn>
                              </p:par>
                              <p:par>
                                <p:cTn id="630" presetID="3" presetClass="entr" presetSubtype="5" fill="hold" grpId="1" nodeType="withEffect">
                                  <p:stCondLst>
                                    <p:cond delay="750"/>
                                  </p:stCondLst>
                                  <p:childTnLst>
                                    <p:set>
                                      <p:cBhvr>
                                        <p:cTn id="631" dur="1" fill="hold">
                                          <p:stCondLst>
                                            <p:cond delay="0"/>
                                          </p:stCondLst>
                                        </p:cTn>
                                        <p:tgtEl>
                                          <p:spTgt spid="102"/>
                                        </p:tgtEl>
                                        <p:attrNameLst>
                                          <p:attrName>style.visibility</p:attrName>
                                        </p:attrNameLst>
                                      </p:cBhvr>
                                      <p:to>
                                        <p:strVal val="visible"/>
                                      </p:to>
                                    </p:set>
                                    <p:animEffect transition="in" filter="blinds(vertical)">
                                      <p:cBhvr>
                                        <p:cTn id="632" dur="225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2" grpId="1" animBg="1"/>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60" grpId="0" animBg="1"/>
      <p:bldP spid="60" grpId="1" animBg="1"/>
      <p:bldP spid="61" grpId="0" animBg="1"/>
      <p:bldP spid="61" grpId="1" animBg="1"/>
      <p:bldP spid="62" grpId="0" animBg="1"/>
      <p:bldP spid="62" grpId="1" animBg="1"/>
      <p:bldP spid="63" grpId="0" animBg="1"/>
      <p:bldP spid="63" grpId="1" animBg="1"/>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P spid="90" grpId="0" animBg="1"/>
      <p:bldP spid="90" grpId="1" animBg="1"/>
      <p:bldP spid="91" grpId="0" animBg="1"/>
      <p:bldP spid="91" grpId="1" animBg="1"/>
      <p:bldP spid="92" grpId="0" animBg="1"/>
      <p:bldP spid="92" grpId="1" animBg="1"/>
      <p:bldP spid="93" grpId="0" animBg="1"/>
      <p:bldP spid="93" grpId="1" animBg="1"/>
      <p:bldP spid="94" grpId="0" animBg="1"/>
      <p:bldP spid="94" grpId="1" animBg="1"/>
      <p:bldP spid="95" grpId="0" animBg="1"/>
      <p:bldP spid="95" grpId="1" animBg="1"/>
      <p:bldP spid="96" grpId="0" animBg="1"/>
      <p:bldP spid="96" grpId="1" animBg="1"/>
      <p:bldP spid="97" grpId="0" animBg="1"/>
      <p:bldP spid="97" grpId="1" animBg="1"/>
      <p:bldP spid="98" grpId="0" animBg="1"/>
      <p:bldP spid="98" grpId="1" animBg="1"/>
      <p:bldP spid="99" grpId="0" animBg="1"/>
      <p:bldP spid="99" grpId="1" animBg="1"/>
      <p:bldP spid="100" grpId="0" animBg="1"/>
      <p:bldP spid="100" grpId="1" animBg="1"/>
      <p:bldP spid="101" grpId="0" animBg="1"/>
      <p:bldP spid="101"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339752" y="468000"/>
            <a:ext cx="6192688" cy="4170372"/>
          </a:xfrm>
          <a:prstGeom prst="rect">
            <a:avLst/>
          </a:prstGeom>
        </p:spPr>
        <p:txBody>
          <a:bodyPr wrap="square">
            <a:spAutoFit/>
            <a:scene3d>
              <a:camera prst="obliqueBottomLeft"/>
              <a:lightRig rig="threePt" dir="t"/>
            </a:scene3d>
            <a:sp3d extrusionH="31750">
              <a:extrusionClr>
                <a:schemeClr val="tx1"/>
              </a:extrusionClr>
            </a:sp3d>
          </a:bodyPr>
          <a:lstStyle/>
          <a:p>
            <a:pPr algn="ctr">
              <a:defRPr/>
            </a:pPr>
            <a:r>
              <a:rPr lang="es-ES" sz="1400" b="1" dirty="0" smtClean="0">
                <a:solidFill>
                  <a:schemeClr val="tx2">
                    <a:lumMod val="25000"/>
                  </a:schemeClr>
                </a:solidFill>
                <a:latin typeface="Hobo Std" pitchFamily="34" charset="0"/>
              </a:rPr>
              <a:t>CONTRAINDICACIONES</a:t>
            </a:r>
          </a:p>
          <a:p>
            <a:pPr algn="ctr">
              <a:defRPr/>
            </a:pPr>
            <a:r>
              <a:rPr lang="es-ES" sz="1200" b="1" dirty="0" smtClean="0">
                <a:solidFill>
                  <a:schemeClr val="tx2">
                    <a:lumMod val="25000"/>
                  </a:schemeClr>
                </a:solidFill>
                <a:latin typeface="Hobo Std" pitchFamily="34" charset="0"/>
              </a:rPr>
              <a:t>El jengibre puede </a:t>
            </a:r>
            <a:r>
              <a:rPr lang="es-ES" sz="1200" b="1" dirty="0">
                <a:solidFill>
                  <a:schemeClr val="tx2">
                    <a:lumMod val="25000"/>
                  </a:schemeClr>
                </a:solidFill>
                <a:latin typeface="Hobo Std" pitchFamily="34" charset="0"/>
              </a:rPr>
              <a:t>provocar algunos efectos secundarios si no se toma con precaución o se excede la cantidad diaria recomendada vinculada a su consumo. Según algunos expertos, la dosis no debe superar los cuatro gramos al </a:t>
            </a:r>
            <a:r>
              <a:rPr lang="es-ES" sz="1200" b="1" dirty="0" smtClean="0">
                <a:solidFill>
                  <a:schemeClr val="tx2">
                    <a:lumMod val="25000"/>
                  </a:schemeClr>
                </a:solidFill>
                <a:latin typeface="Hobo Std" pitchFamily="34" charset="0"/>
              </a:rPr>
              <a:t>día. </a:t>
            </a:r>
            <a:r>
              <a:rPr lang="es-ES" sz="1200" b="1" dirty="0">
                <a:solidFill>
                  <a:schemeClr val="tx2">
                    <a:lumMod val="25000"/>
                  </a:schemeClr>
                </a:solidFill>
                <a:latin typeface="Hobo Std" pitchFamily="34" charset="0"/>
              </a:rPr>
              <a:t>De lo contrario, puede transformarse en un peligro para tu salud. ¿Qué personas deben ser precavidas en este aspecto? </a:t>
            </a:r>
            <a:endParaRPr lang="es-ES" sz="1200" b="1" dirty="0" smtClean="0">
              <a:solidFill>
                <a:schemeClr val="tx2">
                  <a:lumMod val="25000"/>
                </a:schemeClr>
              </a:solidFill>
              <a:latin typeface="Hobo Std" pitchFamily="34" charset="0"/>
            </a:endParaRPr>
          </a:p>
          <a:p>
            <a:pPr algn="ctr">
              <a:defRPr/>
            </a:pPr>
            <a:r>
              <a:rPr lang="es-ES" sz="1200" b="1" dirty="0" smtClean="0">
                <a:solidFill>
                  <a:schemeClr val="tx2">
                    <a:lumMod val="25000"/>
                  </a:schemeClr>
                </a:solidFill>
                <a:latin typeface="Hobo Std" pitchFamily="34" charset="0"/>
              </a:rPr>
              <a:t>Niños </a:t>
            </a:r>
            <a:r>
              <a:rPr lang="es-ES" sz="1200" b="1" dirty="0">
                <a:solidFill>
                  <a:schemeClr val="tx2">
                    <a:lumMod val="25000"/>
                  </a:schemeClr>
                </a:solidFill>
                <a:latin typeface="Hobo Std" pitchFamily="34" charset="0"/>
              </a:rPr>
              <a:t>menores de dos años, las personas alérgicas y las mujeres embarazadas o en periodo de lactancia, las personas con trastornos hemorrágicos o que tomen medicamentos para la coagulación sanguínea deben controlar su consumo, pues el jengibre puede aumentar el riesgo de sangrado al activar la circulación sanguínea.</a:t>
            </a:r>
          </a:p>
          <a:p>
            <a:pPr algn="ctr">
              <a:defRPr/>
            </a:pPr>
            <a:r>
              <a:rPr lang="es-ES" sz="1200" b="1" dirty="0">
                <a:solidFill>
                  <a:schemeClr val="tx2">
                    <a:lumMod val="25000"/>
                  </a:schemeClr>
                </a:solidFill>
                <a:latin typeface="Hobo Std" pitchFamily="34" charset="0"/>
              </a:rPr>
              <a:t>Las personas mayores que siguen un tratamiento para la hipertensión también deberían eliminarlo de su dieta, pues el jengibre puede bloquear los canales de calcio, provocando una caída de la presión arterial; al igual que aquellas que han sido diagnosticadas de diabetes y llevan a cabo inyecciones de insulina. Dicha raíz tiene la capacidad de aumentar la producción de bilis, algo muy peligroso para las personas que suelen desarrollar cálculos renales.</a:t>
            </a:r>
          </a:p>
          <a:p>
            <a:pPr algn="ctr">
              <a:defRPr/>
            </a:pPr>
            <a:r>
              <a:rPr lang="es-ES" sz="1200" b="1" dirty="0">
                <a:solidFill>
                  <a:schemeClr val="tx2">
                    <a:lumMod val="25000"/>
                  </a:schemeClr>
                </a:solidFill>
                <a:latin typeface="Hobo Std" pitchFamily="34" charset="0"/>
              </a:rPr>
              <a:t>La interacción con ciertos medicamentos es otro inconveniente del jengibre. Este puede afectar al funcionamiento de fármacos destinados a problemas de tiroides, enfermedades renales o del corazón. Ante esta situación, lo mejor es que antes de introducirlo en </a:t>
            </a:r>
            <a:r>
              <a:rPr lang="es-ES" sz="1200" b="1" dirty="0" smtClean="0">
                <a:solidFill>
                  <a:schemeClr val="tx2">
                    <a:lumMod val="25000"/>
                  </a:schemeClr>
                </a:solidFill>
                <a:latin typeface="Hobo Std" pitchFamily="34" charset="0"/>
              </a:rPr>
              <a:t>su </a:t>
            </a:r>
            <a:r>
              <a:rPr lang="es-ES" sz="1200" b="1" dirty="0">
                <a:solidFill>
                  <a:schemeClr val="tx2">
                    <a:lumMod val="25000"/>
                  </a:schemeClr>
                </a:solidFill>
                <a:latin typeface="Hobo Std" pitchFamily="34" charset="0"/>
              </a:rPr>
              <a:t>dieta </a:t>
            </a:r>
            <a:r>
              <a:rPr lang="es-ES" sz="1200" b="1" dirty="0" smtClean="0">
                <a:solidFill>
                  <a:schemeClr val="tx2">
                    <a:lumMod val="25000"/>
                  </a:schemeClr>
                </a:solidFill>
                <a:latin typeface="Hobo Std" pitchFamily="34" charset="0"/>
              </a:rPr>
              <a:t>consulte </a:t>
            </a:r>
            <a:r>
              <a:rPr lang="es-ES" sz="1200" b="1" dirty="0">
                <a:solidFill>
                  <a:schemeClr val="tx2">
                    <a:lumMod val="25000"/>
                  </a:schemeClr>
                </a:solidFill>
                <a:latin typeface="Hobo Std" pitchFamily="34" charset="0"/>
              </a:rPr>
              <a:t>sus posibles efectos con </a:t>
            </a:r>
            <a:r>
              <a:rPr lang="es-ES" sz="1200" b="1" dirty="0" smtClean="0">
                <a:solidFill>
                  <a:schemeClr val="tx2">
                    <a:lumMod val="25000"/>
                  </a:schemeClr>
                </a:solidFill>
                <a:latin typeface="Hobo Std" pitchFamily="34" charset="0"/>
              </a:rPr>
              <a:t>su </a:t>
            </a:r>
            <a:r>
              <a:rPr lang="es-ES" sz="1200" b="1" dirty="0">
                <a:solidFill>
                  <a:schemeClr val="tx2">
                    <a:lumMod val="25000"/>
                  </a:schemeClr>
                </a:solidFill>
                <a:latin typeface="Hobo Std" pitchFamily="34" charset="0"/>
              </a:rPr>
              <a:t>médico.</a:t>
            </a:r>
          </a:p>
          <a:p>
            <a:pPr algn="ctr">
              <a:defRPr/>
            </a:pPr>
            <a:endParaRPr lang="es-ES" sz="1200" b="1" dirty="0">
              <a:solidFill>
                <a:schemeClr val="tx2">
                  <a:lumMod val="25000"/>
                </a:schemeClr>
              </a:solidFill>
              <a:latin typeface="Hobo Std" pitchFamily="34" charset="0"/>
            </a:endParaRPr>
          </a:p>
          <a:p>
            <a:pPr algn="ctr">
              <a:defRPr/>
            </a:pPr>
            <a:endParaRPr lang="es-ES" sz="1100" b="1" dirty="0">
              <a:solidFill>
                <a:schemeClr val="tx2">
                  <a:lumMod val="25000"/>
                </a:schemeClr>
              </a:solidFill>
              <a:latin typeface="Monotype Corsiva" panose="03010101010201010101" pitchFamily="66" charset="0"/>
            </a:endParaRPr>
          </a:p>
        </p:txBody>
      </p:sp>
    </p:spTree>
    <p:extLst>
      <p:ext uri="{BB962C8B-B14F-4D97-AF65-F5344CB8AC3E}">
        <p14:creationId xmlns:p14="http://schemas.microsoft.com/office/powerpoint/2010/main" val="1956641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10 Grupo"/>
          <p:cNvGrpSpPr/>
          <p:nvPr/>
        </p:nvGrpSpPr>
        <p:grpSpPr>
          <a:xfrm>
            <a:off x="0" y="-26258"/>
            <a:ext cx="9170370" cy="5169758"/>
            <a:chOff x="0" y="0"/>
            <a:chExt cx="9170370" cy="5133104"/>
          </a:xfrm>
        </p:grpSpPr>
        <p:sp>
          <p:nvSpPr>
            <p:cNvPr id="12" name="11 Rectángulo"/>
            <p:cNvSpPr/>
            <p:nvPr/>
          </p:nvSpPr>
          <p:spPr>
            <a:xfrm flipH="1">
              <a:off x="0" y="2571750"/>
              <a:ext cx="9170370" cy="2561354"/>
            </a:xfrm>
            <a:prstGeom prst="rect">
              <a:avLst/>
            </a:prstGeom>
            <a:gradFill>
              <a:gsLst>
                <a:gs pos="36000">
                  <a:srgbClr val="1F1300"/>
                </a:gs>
                <a:gs pos="21000">
                  <a:srgbClr val="FF9900">
                    <a:lumMod val="0"/>
                    <a:lumOff val="100000"/>
                  </a:srgbClr>
                </a:gs>
                <a:gs pos="100000">
                  <a:srgbClr val="99FF33">
                    <a:lumMod val="0"/>
                    <a:lumOff val="100000"/>
                  </a:srgbClr>
                </a:gs>
                <a:gs pos="79000">
                  <a:schemeClr val="accent2">
                    <a:lumMod val="28000"/>
                  </a:schemeClr>
                </a:gs>
                <a:gs pos="15000">
                  <a:srgbClr val="FF0000">
                    <a:lumMod val="0"/>
                  </a:srgbClr>
                </a:gs>
                <a:gs pos="64000">
                  <a:srgbClr val="FFC000">
                    <a:lumMod val="0"/>
                  </a:srgbClr>
                </a:gs>
                <a:gs pos="95000">
                  <a:srgbClr val="FFC0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H="1" flipV="1">
              <a:off x="0" y="0"/>
              <a:ext cx="9170069" cy="2571750"/>
            </a:xfrm>
            <a:prstGeom prst="rect">
              <a:avLst/>
            </a:prstGeom>
            <a:gradFill>
              <a:gsLst>
                <a:gs pos="36000">
                  <a:srgbClr val="1F1300"/>
                </a:gs>
                <a:gs pos="21000">
                  <a:srgbClr val="FF9900">
                    <a:lumMod val="0"/>
                    <a:lumOff val="100000"/>
                  </a:srgbClr>
                </a:gs>
                <a:gs pos="100000">
                  <a:srgbClr val="99FF33">
                    <a:lumMod val="0"/>
                    <a:lumOff val="100000"/>
                  </a:srgbClr>
                </a:gs>
                <a:gs pos="79000">
                  <a:schemeClr val="accent2">
                    <a:lumMod val="28000"/>
                  </a:schemeClr>
                </a:gs>
                <a:gs pos="15000">
                  <a:srgbClr val="FF0000">
                    <a:lumMod val="0"/>
                  </a:srgbClr>
                </a:gs>
                <a:gs pos="64000">
                  <a:srgbClr val="FFC000">
                    <a:lumMod val="0"/>
                  </a:srgbClr>
                </a:gs>
                <a:gs pos="95000">
                  <a:srgbClr val="FFC0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4" name="13 Imagen" descr="Diapositiva19"/>
          <p:cNvPicPr>
            <a:picLocks noGrp="1" noChangeAspect="1"/>
          </p:cNvPicPr>
          <p:nvPr isPhoto="1"/>
        </p:nvPicPr>
        <p:blipFill rotWithShape="1">
          <a:blip r:embed="rId3">
            <a:lum/>
            <a:extLst>
              <a:ext uri="{28A0092B-C50C-407E-A947-70E740481C1C}">
                <a14:useLocalDpi xmlns:a14="http://schemas.microsoft.com/office/drawing/2010/main" val="0"/>
              </a:ext>
            </a:extLst>
          </a:blip>
          <a:srcRect l="-100799" t="-468" r="-801" b="468"/>
          <a:stretch/>
        </p:blipFill>
        <p:spPr>
          <a:xfrm>
            <a:off x="-9217152" y="-50597"/>
            <a:ext cx="18434304" cy="5171805"/>
          </a:xfrm>
          <a:prstGeom prst="rect">
            <a:avLst/>
          </a:prstGeom>
          <a:noFill/>
          <a:ln>
            <a:noFill/>
          </a:ln>
        </p:spPr>
      </p:pic>
      <p:sp>
        <p:nvSpPr>
          <p:cNvPr id="2" name="1 Paralelogramo"/>
          <p:cNvSpPr/>
          <p:nvPr/>
        </p:nvSpPr>
        <p:spPr>
          <a:xfrm rot="16200000" flipH="1">
            <a:off x="3110018" y="-3203337"/>
            <a:ext cx="2765220" cy="9171897"/>
          </a:xfrm>
          <a:prstGeom prst="parallelogram">
            <a:avLst>
              <a:gd name="adj" fmla="val 93205"/>
            </a:avLst>
          </a:prstGeom>
          <a:noFill/>
          <a:ln w="114300" cap="rnd">
            <a:gradFill flip="none" rotWithShape="1">
              <a:gsLst>
                <a:gs pos="0">
                  <a:srgbClr val="FFFF00"/>
                </a:gs>
                <a:gs pos="35001">
                  <a:srgbClr val="FC7404"/>
                </a:gs>
                <a:gs pos="52000">
                  <a:srgbClr val="FFFF00"/>
                </a:gs>
                <a:gs pos="19000">
                  <a:srgbClr val="EE3F17"/>
                </a:gs>
                <a:gs pos="77000">
                  <a:srgbClr val="E81766"/>
                </a:gs>
                <a:gs pos="100000">
                  <a:srgbClr val="C00000"/>
                </a:gs>
              </a:gsLst>
              <a:path path="circle">
                <a:fillToRect l="50000" t="50000" r="50000" b="50000"/>
              </a:path>
              <a:tileRect/>
            </a:gradFill>
            <a:prstDash val="sysDot"/>
          </a:ln>
          <a:effectLst>
            <a:glow rad="152400">
              <a:srgbClr val="99FF33">
                <a:alpha val="40000"/>
              </a:srgbClr>
            </a:glow>
            <a:outerShdw dist="50800" dir="5400000" algn="ctr" rotWithShape="0">
              <a:schemeClr val="accent5">
                <a:lumMod val="50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Paralelogramo"/>
          <p:cNvSpPr/>
          <p:nvPr/>
        </p:nvSpPr>
        <p:spPr>
          <a:xfrm rot="16200000" flipH="1">
            <a:off x="3144095" y="-2665908"/>
            <a:ext cx="2765220" cy="9171897"/>
          </a:xfrm>
          <a:prstGeom prst="parallelogram">
            <a:avLst>
              <a:gd name="adj" fmla="val 93205"/>
            </a:avLst>
          </a:prstGeom>
          <a:noFill/>
          <a:ln w="114300" cap="rnd">
            <a:gradFill flip="none" rotWithShape="1">
              <a:gsLst>
                <a:gs pos="0">
                  <a:srgbClr val="FFFF00"/>
                </a:gs>
                <a:gs pos="35001">
                  <a:srgbClr val="FC7404"/>
                </a:gs>
                <a:gs pos="52000">
                  <a:srgbClr val="FFFF00"/>
                </a:gs>
                <a:gs pos="19000">
                  <a:srgbClr val="EE3F17"/>
                </a:gs>
                <a:gs pos="77000">
                  <a:srgbClr val="E81766"/>
                </a:gs>
                <a:gs pos="100000">
                  <a:srgbClr val="C00000"/>
                </a:gs>
              </a:gsLst>
              <a:path path="circle">
                <a:fillToRect l="50000" t="50000" r="50000" b="50000"/>
              </a:path>
              <a:tileRect/>
            </a:gradFill>
            <a:prstDash val="sysDot"/>
          </a:ln>
          <a:effectLst>
            <a:glow rad="152400">
              <a:srgbClr val="99FF33">
                <a:alpha val="40000"/>
              </a:srgbClr>
            </a:glow>
            <a:outerShdw dist="50800" dir="5400000" algn="ctr" rotWithShape="0">
              <a:schemeClr val="accent5">
                <a:lumMod val="50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6200000" flipH="1">
            <a:off x="3150086" y="-2105650"/>
            <a:ext cx="2765220" cy="9171897"/>
          </a:xfrm>
          <a:prstGeom prst="parallelogram">
            <a:avLst>
              <a:gd name="adj" fmla="val 93205"/>
            </a:avLst>
          </a:prstGeom>
          <a:noFill/>
          <a:ln w="114300" cap="rnd">
            <a:gradFill flip="none" rotWithShape="1">
              <a:gsLst>
                <a:gs pos="0">
                  <a:srgbClr val="FFFF00"/>
                </a:gs>
                <a:gs pos="35001">
                  <a:srgbClr val="FC7404"/>
                </a:gs>
                <a:gs pos="52000">
                  <a:srgbClr val="FFFF00"/>
                </a:gs>
                <a:gs pos="19000">
                  <a:srgbClr val="EE3F17"/>
                </a:gs>
                <a:gs pos="77000">
                  <a:srgbClr val="E81766"/>
                </a:gs>
                <a:gs pos="100000">
                  <a:srgbClr val="C00000"/>
                </a:gs>
              </a:gsLst>
              <a:path path="circle">
                <a:fillToRect l="50000" t="50000" r="50000" b="50000"/>
              </a:path>
              <a:tileRect/>
            </a:gradFill>
            <a:prstDash val="sysDot"/>
          </a:ln>
          <a:effectLst>
            <a:glow rad="152400">
              <a:srgbClr val="99FF33">
                <a:alpha val="40000"/>
              </a:srgbClr>
            </a:glow>
            <a:outerShdw dist="50800" dir="5400000" algn="ctr" rotWithShape="0">
              <a:schemeClr val="accent5">
                <a:lumMod val="50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6200000" flipH="1">
            <a:off x="3155562" y="-1545391"/>
            <a:ext cx="2765220" cy="9171897"/>
          </a:xfrm>
          <a:prstGeom prst="parallelogram">
            <a:avLst>
              <a:gd name="adj" fmla="val 93205"/>
            </a:avLst>
          </a:prstGeom>
          <a:noFill/>
          <a:ln w="114300" cap="rnd">
            <a:gradFill flip="none" rotWithShape="1">
              <a:gsLst>
                <a:gs pos="0">
                  <a:srgbClr val="FFFF00"/>
                </a:gs>
                <a:gs pos="35001">
                  <a:srgbClr val="FC7404"/>
                </a:gs>
                <a:gs pos="52000">
                  <a:srgbClr val="FFFF00"/>
                </a:gs>
                <a:gs pos="19000">
                  <a:srgbClr val="EE3F17"/>
                </a:gs>
                <a:gs pos="77000">
                  <a:srgbClr val="E81766"/>
                </a:gs>
                <a:gs pos="100000">
                  <a:srgbClr val="C00000"/>
                </a:gs>
              </a:gsLst>
              <a:path path="circle">
                <a:fillToRect l="50000" t="50000" r="50000" b="50000"/>
              </a:path>
              <a:tileRect/>
            </a:gradFill>
            <a:prstDash val="sysDot"/>
          </a:ln>
          <a:effectLst>
            <a:glow rad="152400">
              <a:srgbClr val="99FF33">
                <a:alpha val="40000"/>
              </a:srgbClr>
            </a:glow>
            <a:outerShdw dist="50800" dir="5400000" algn="ctr" rotWithShape="0">
              <a:schemeClr val="accent5">
                <a:lumMod val="50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a:off x="3175441" y="-2483005"/>
            <a:ext cx="2765220" cy="9171897"/>
          </a:xfrm>
          <a:prstGeom prst="parallelogram">
            <a:avLst>
              <a:gd name="adj" fmla="val 93205"/>
            </a:avLst>
          </a:prstGeom>
          <a:noFill/>
          <a:ln w="114300" cap="rnd">
            <a:gradFill flip="none" rotWithShape="1">
              <a:gsLst>
                <a:gs pos="0">
                  <a:srgbClr val="FFFF00"/>
                </a:gs>
                <a:gs pos="35001">
                  <a:srgbClr val="FC7404"/>
                </a:gs>
                <a:gs pos="52000">
                  <a:srgbClr val="FFFF00"/>
                </a:gs>
                <a:gs pos="19000">
                  <a:srgbClr val="EE3F17"/>
                </a:gs>
                <a:gs pos="77000">
                  <a:srgbClr val="E81766"/>
                </a:gs>
                <a:gs pos="100000">
                  <a:srgbClr val="C00000"/>
                </a:gs>
              </a:gsLst>
              <a:path path="circle">
                <a:fillToRect l="50000" t="50000" r="50000" b="50000"/>
              </a:path>
              <a:tileRect/>
            </a:gradFill>
            <a:prstDash val="sysDot"/>
          </a:ln>
          <a:effectLst>
            <a:glow rad="152400">
              <a:srgbClr val="99FF33">
                <a:alpha val="40000"/>
              </a:srgbClr>
            </a:glow>
            <a:outerShdw dist="50800" dir="5400000" algn="ctr" rotWithShape="0">
              <a:schemeClr val="accent5">
                <a:lumMod val="50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a:off x="3209518" y="-1945576"/>
            <a:ext cx="2765220" cy="9171897"/>
          </a:xfrm>
          <a:prstGeom prst="parallelogram">
            <a:avLst>
              <a:gd name="adj" fmla="val 93205"/>
            </a:avLst>
          </a:prstGeom>
          <a:noFill/>
          <a:ln w="114300" cap="rnd">
            <a:gradFill flip="none" rotWithShape="1">
              <a:gsLst>
                <a:gs pos="0">
                  <a:srgbClr val="FFFF00"/>
                </a:gs>
                <a:gs pos="35001">
                  <a:srgbClr val="FC7404"/>
                </a:gs>
                <a:gs pos="52000">
                  <a:srgbClr val="FFFF00"/>
                </a:gs>
                <a:gs pos="19000">
                  <a:srgbClr val="EE3F17"/>
                </a:gs>
                <a:gs pos="77000">
                  <a:srgbClr val="E81766"/>
                </a:gs>
                <a:gs pos="100000">
                  <a:srgbClr val="C00000"/>
                </a:gs>
              </a:gsLst>
              <a:path path="circle">
                <a:fillToRect l="50000" t="50000" r="50000" b="50000"/>
              </a:path>
              <a:tileRect/>
            </a:gradFill>
            <a:prstDash val="sysDot"/>
          </a:ln>
          <a:effectLst>
            <a:glow rad="152400">
              <a:srgbClr val="99FF33">
                <a:alpha val="40000"/>
              </a:srgbClr>
            </a:glow>
            <a:outerShdw dist="50800" dir="5400000" algn="ctr" rotWithShape="0">
              <a:schemeClr val="accent5">
                <a:lumMod val="50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3215509" y="-1385317"/>
            <a:ext cx="2765220" cy="9171897"/>
          </a:xfrm>
          <a:prstGeom prst="parallelogram">
            <a:avLst>
              <a:gd name="adj" fmla="val 93205"/>
            </a:avLst>
          </a:prstGeom>
          <a:noFill/>
          <a:ln w="114300" cap="rnd">
            <a:gradFill flip="none" rotWithShape="1">
              <a:gsLst>
                <a:gs pos="0">
                  <a:srgbClr val="FFFF00"/>
                </a:gs>
                <a:gs pos="35001">
                  <a:srgbClr val="FC7404"/>
                </a:gs>
                <a:gs pos="52000">
                  <a:srgbClr val="FFFF00"/>
                </a:gs>
                <a:gs pos="19000">
                  <a:srgbClr val="EE3F17"/>
                </a:gs>
                <a:gs pos="77000">
                  <a:srgbClr val="E81766"/>
                </a:gs>
                <a:gs pos="100000">
                  <a:srgbClr val="C00000"/>
                </a:gs>
              </a:gsLst>
              <a:path path="circle">
                <a:fillToRect l="50000" t="50000" r="50000" b="50000"/>
              </a:path>
              <a:tileRect/>
            </a:gradFill>
            <a:prstDash val="sysDot"/>
          </a:ln>
          <a:effectLst>
            <a:glow rad="152400">
              <a:srgbClr val="99FF33">
                <a:alpha val="40000"/>
              </a:srgbClr>
            </a:glow>
            <a:outerShdw dist="50800" dir="5400000" algn="ctr" rotWithShape="0">
              <a:schemeClr val="accent5">
                <a:lumMod val="50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a:off x="3220985" y="-825059"/>
            <a:ext cx="2765220" cy="9171897"/>
          </a:xfrm>
          <a:prstGeom prst="parallelogram">
            <a:avLst>
              <a:gd name="adj" fmla="val 93205"/>
            </a:avLst>
          </a:prstGeom>
          <a:noFill/>
          <a:ln w="114300" cap="rnd">
            <a:gradFill flip="none" rotWithShape="1">
              <a:gsLst>
                <a:gs pos="0">
                  <a:srgbClr val="FFFF00"/>
                </a:gs>
                <a:gs pos="35001">
                  <a:srgbClr val="FC7404"/>
                </a:gs>
                <a:gs pos="52000">
                  <a:srgbClr val="FFFF00"/>
                </a:gs>
                <a:gs pos="19000">
                  <a:srgbClr val="EE3F17"/>
                </a:gs>
                <a:gs pos="77000">
                  <a:srgbClr val="E81766"/>
                </a:gs>
                <a:gs pos="100000">
                  <a:srgbClr val="C00000"/>
                </a:gs>
              </a:gsLst>
              <a:path path="circle">
                <a:fillToRect l="50000" t="50000" r="50000" b="50000"/>
              </a:path>
              <a:tileRect/>
            </a:gradFill>
            <a:prstDash val="sysDot"/>
          </a:ln>
          <a:effectLst>
            <a:glow rad="152400">
              <a:srgbClr val="99FF33">
                <a:alpha val="40000"/>
              </a:srgbClr>
            </a:glow>
            <a:outerShdw dist="50800" dir="5400000" algn="ctr" rotWithShape="0">
              <a:schemeClr val="accent5">
                <a:lumMod val="50000"/>
              </a:scheme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2536" y="-7182"/>
            <a:ext cx="9820584" cy="5524078"/>
          </a:xfrm>
          <a:prstGeom prst="rect">
            <a:avLst/>
          </a:prstGeom>
        </p:spPr>
      </p:pic>
    </p:spTree>
    <p:extLst>
      <p:ext uri="{BB962C8B-B14F-4D97-AF65-F5344CB8AC3E}">
        <p14:creationId xmlns:p14="http://schemas.microsoft.com/office/powerpoint/2010/main" val="80938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2"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500"/>
                                        <p:tgtEl>
                                          <p:spTgt spid="5"/>
                                        </p:tgtEl>
                                      </p:cBhvr>
                                    </p:animEffect>
                                  </p:childTnLst>
                                </p:cTn>
                              </p:par>
                              <p:par>
                                <p:cTn id="8" presetID="3" presetClass="entr" presetSubtype="10" fill="hold" grpId="2"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4500"/>
                                        <p:tgtEl>
                                          <p:spTgt spid="4"/>
                                        </p:tgtEl>
                                      </p:cBhvr>
                                    </p:animEffect>
                                  </p:childTnLst>
                                </p:cTn>
                              </p:par>
                              <p:par>
                                <p:cTn id="11" presetID="3" presetClass="entr" presetSubtype="10" fill="hold" grpId="2"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4500"/>
                                        <p:tgtEl>
                                          <p:spTgt spid="3"/>
                                        </p:tgtEl>
                                      </p:cBhvr>
                                    </p:animEffect>
                                  </p:childTnLst>
                                </p:cTn>
                              </p:par>
                              <p:par>
                                <p:cTn id="14" presetID="3" presetClass="entr" presetSubtype="10" fill="hold" grpId="2"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linds(horizontal)">
                                      <p:cBhvr>
                                        <p:cTn id="16" dur="4500"/>
                                        <p:tgtEl>
                                          <p:spTgt spid="2"/>
                                        </p:tgtEl>
                                      </p:cBhvr>
                                    </p:animEffect>
                                  </p:childTnLst>
                                </p:cTn>
                              </p:par>
                              <p:par>
                                <p:cTn id="17" presetID="3" presetClass="entr" presetSubtype="10" fill="hold" grpId="2"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4500"/>
                                        <p:tgtEl>
                                          <p:spTgt spid="6"/>
                                        </p:tgtEl>
                                      </p:cBhvr>
                                    </p:animEffect>
                                  </p:childTnLst>
                                </p:cTn>
                              </p:par>
                              <p:par>
                                <p:cTn id="20" presetID="3" presetClass="entr" presetSubtype="10" fill="hold" grpId="2"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4500"/>
                                        <p:tgtEl>
                                          <p:spTgt spid="7"/>
                                        </p:tgtEl>
                                      </p:cBhvr>
                                    </p:animEffect>
                                  </p:childTnLst>
                                </p:cTn>
                              </p:par>
                              <p:par>
                                <p:cTn id="23" presetID="3" presetClass="entr" presetSubtype="10" fill="hold" grpId="2"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4500"/>
                                        <p:tgtEl>
                                          <p:spTgt spid="8"/>
                                        </p:tgtEl>
                                      </p:cBhvr>
                                    </p:animEffect>
                                  </p:childTnLst>
                                </p:cTn>
                              </p:par>
                              <p:par>
                                <p:cTn id="26" presetID="3" presetClass="entr" presetSubtype="10" fill="hold" grpId="2"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4500"/>
                                        <p:tgtEl>
                                          <p:spTgt spid="9"/>
                                        </p:tgtEl>
                                      </p:cBhvr>
                                    </p:animEffect>
                                  </p:childTnLst>
                                </p:cTn>
                              </p:par>
                              <p:par>
                                <p:cTn id="29" presetID="2" presetClass="entr" presetSubtype="9"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250" fill="hold"/>
                                        <p:tgtEl>
                                          <p:spTgt spid="5"/>
                                        </p:tgtEl>
                                        <p:attrNameLst>
                                          <p:attrName>ppt_x</p:attrName>
                                        </p:attrNameLst>
                                      </p:cBhvr>
                                      <p:tavLst>
                                        <p:tav tm="0">
                                          <p:val>
                                            <p:strVal val="0-#ppt_w/2"/>
                                          </p:val>
                                        </p:tav>
                                        <p:tav tm="100000">
                                          <p:val>
                                            <p:strVal val="#ppt_x"/>
                                          </p:val>
                                        </p:tav>
                                      </p:tavLst>
                                    </p:anim>
                                    <p:anim calcmode="lin" valueType="num">
                                      <p:cBhvr additive="base">
                                        <p:cTn id="32" dur="3250" fill="hold"/>
                                        <p:tgtEl>
                                          <p:spTgt spid="5"/>
                                        </p:tgtEl>
                                        <p:attrNameLst>
                                          <p:attrName>ppt_y</p:attrName>
                                        </p:attrNameLst>
                                      </p:cBhvr>
                                      <p:tavLst>
                                        <p:tav tm="0">
                                          <p:val>
                                            <p:strVal val="0-#ppt_h/2"/>
                                          </p:val>
                                        </p:tav>
                                        <p:tav tm="100000">
                                          <p:val>
                                            <p:strVal val="#ppt_y"/>
                                          </p:val>
                                        </p:tav>
                                      </p:tavLst>
                                    </p:anim>
                                  </p:childTnLst>
                                </p:cTn>
                              </p:par>
                              <p:par>
                                <p:cTn id="33" presetID="2" presetClass="exit" presetSubtype="4" fill="hold" grpId="1" nodeType="withEffect">
                                  <p:stCondLst>
                                    <p:cond delay="0"/>
                                  </p:stCondLst>
                                  <p:childTnLst>
                                    <p:anim calcmode="lin" valueType="num">
                                      <p:cBhvr additive="base">
                                        <p:cTn id="34" dur="3250"/>
                                        <p:tgtEl>
                                          <p:spTgt spid="5"/>
                                        </p:tgtEl>
                                        <p:attrNameLst>
                                          <p:attrName>ppt_x</p:attrName>
                                        </p:attrNameLst>
                                      </p:cBhvr>
                                      <p:tavLst>
                                        <p:tav tm="0">
                                          <p:val>
                                            <p:strVal val="ppt_x"/>
                                          </p:val>
                                        </p:tav>
                                        <p:tav tm="100000">
                                          <p:val>
                                            <p:strVal val="ppt_x"/>
                                          </p:val>
                                        </p:tav>
                                      </p:tavLst>
                                    </p:anim>
                                    <p:anim calcmode="lin" valueType="num">
                                      <p:cBhvr additive="base">
                                        <p:cTn id="35" dur="3250"/>
                                        <p:tgtEl>
                                          <p:spTgt spid="5"/>
                                        </p:tgtEl>
                                        <p:attrNameLst>
                                          <p:attrName>ppt_y</p:attrName>
                                        </p:attrNameLst>
                                      </p:cBhvr>
                                      <p:tavLst>
                                        <p:tav tm="0">
                                          <p:val>
                                            <p:strVal val="ppt_y"/>
                                          </p:val>
                                        </p:tav>
                                        <p:tav tm="100000">
                                          <p:val>
                                            <p:strVal val="1+ppt_h/2"/>
                                          </p:val>
                                        </p:tav>
                                      </p:tavLst>
                                    </p:anim>
                                    <p:set>
                                      <p:cBhvr>
                                        <p:cTn id="36" dur="1" fill="hold">
                                          <p:stCondLst>
                                            <p:cond delay="3249"/>
                                          </p:stCondLst>
                                        </p:cTn>
                                        <p:tgtEl>
                                          <p:spTgt spid="5"/>
                                        </p:tgtEl>
                                        <p:attrNameLst>
                                          <p:attrName>style.visibility</p:attrName>
                                        </p:attrNameLst>
                                      </p:cBhvr>
                                      <p:to>
                                        <p:strVal val="hidden"/>
                                      </p:to>
                                    </p:set>
                                  </p:childTnLst>
                                </p:cTn>
                              </p:par>
                              <p:par>
                                <p:cTn id="37" presetID="2" presetClass="entr" presetSubtype="9"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3250" fill="hold"/>
                                        <p:tgtEl>
                                          <p:spTgt spid="4"/>
                                        </p:tgtEl>
                                        <p:attrNameLst>
                                          <p:attrName>ppt_x</p:attrName>
                                        </p:attrNameLst>
                                      </p:cBhvr>
                                      <p:tavLst>
                                        <p:tav tm="0">
                                          <p:val>
                                            <p:strVal val="0-#ppt_w/2"/>
                                          </p:val>
                                        </p:tav>
                                        <p:tav tm="100000">
                                          <p:val>
                                            <p:strVal val="#ppt_x"/>
                                          </p:val>
                                        </p:tav>
                                      </p:tavLst>
                                    </p:anim>
                                    <p:anim calcmode="lin" valueType="num">
                                      <p:cBhvr additive="base">
                                        <p:cTn id="40" dur="3250" fill="hold"/>
                                        <p:tgtEl>
                                          <p:spTgt spid="4"/>
                                        </p:tgtEl>
                                        <p:attrNameLst>
                                          <p:attrName>ppt_y</p:attrName>
                                        </p:attrNameLst>
                                      </p:cBhvr>
                                      <p:tavLst>
                                        <p:tav tm="0">
                                          <p:val>
                                            <p:strVal val="0-#ppt_h/2"/>
                                          </p:val>
                                        </p:tav>
                                        <p:tav tm="100000">
                                          <p:val>
                                            <p:strVal val="#ppt_y"/>
                                          </p:val>
                                        </p:tav>
                                      </p:tavLst>
                                    </p:anim>
                                  </p:childTnLst>
                                </p:cTn>
                              </p:par>
                              <p:par>
                                <p:cTn id="41" presetID="2" presetClass="exit" presetSubtype="4" fill="hold" grpId="1" nodeType="withEffect">
                                  <p:stCondLst>
                                    <p:cond delay="0"/>
                                  </p:stCondLst>
                                  <p:childTnLst>
                                    <p:anim calcmode="lin" valueType="num">
                                      <p:cBhvr additive="base">
                                        <p:cTn id="42" dur="3250"/>
                                        <p:tgtEl>
                                          <p:spTgt spid="4"/>
                                        </p:tgtEl>
                                        <p:attrNameLst>
                                          <p:attrName>ppt_x</p:attrName>
                                        </p:attrNameLst>
                                      </p:cBhvr>
                                      <p:tavLst>
                                        <p:tav tm="0">
                                          <p:val>
                                            <p:strVal val="ppt_x"/>
                                          </p:val>
                                        </p:tav>
                                        <p:tav tm="100000">
                                          <p:val>
                                            <p:strVal val="ppt_x"/>
                                          </p:val>
                                        </p:tav>
                                      </p:tavLst>
                                    </p:anim>
                                    <p:anim calcmode="lin" valueType="num">
                                      <p:cBhvr additive="base">
                                        <p:cTn id="43" dur="3250"/>
                                        <p:tgtEl>
                                          <p:spTgt spid="4"/>
                                        </p:tgtEl>
                                        <p:attrNameLst>
                                          <p:attrName>ppt_y</p:attrName>
                                        </p:attrNameLst>
                                      </p:cBhvr>
                                      <p:tavLst>
                                        <p:tav tm="0">
                                          <p:val>
                                            <p:strVal val="ppt_y"/>
                                          </p:val>
                                        </p:tav>
                                        <p:tav tm="100000">
                                          <p:val>
                                            <p:strVal val="1+ppt_h/2"/>
                                          </p:val>
                                        </p:tav>
                                      </p:tavLst>
                                    </p:anim>
                                    <p:set>
                                      <p:cBhvr>
                                        <p:cTn id="44" dur="1" fill="hold">
                                          <p:stCondLst>
                                            <p:cond delay="3249"/>
                                          </p:stCondLst>
                                        </p:cTn>
                                        <p:tgtEl>
                                          <p:spTgt spid="4"/>
                                        </p:tgtEl>
                                        <p:attrNameLst>
                                          <p:attrName>style.visibility</p:attrName>
                                        </p:attrNameLst>
                                      </p:cBhvr>
                                      <p:to>
                                        <p:strVal val="hidden"/>
                                      </p:to>
                                    </p:set>
                                  </p:childTnLst>
                                </p:cTn>
                              </p:par>
                              <p:par>
                                <p:cTn id="45" presetID="2" presetClass="entr" presetSubtype="9"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3250" fill="hold"/>
                                        <p:tgtEl>
                                          <p:spTgt spid="3"/>
                                        </p:tgtEl>
                                        <p:attrNameLst>
                                          <p:attrName>ppt_x</p:attrName>
                                        </p:attrNameLst>
                                      </p:cBhvr>
                                      <p:tavLst>
                                        <p:tav tm="0">
                                          <p:val>
                                            <p:strVal val="0-#ppt_w/2"/>
                                          </p:val>
                                        </p:tav>
                                        <p:tav tm="100000">
                                          <p:val>
                                            <p:strVal val="#ppt_x"/>
                                          </p:val>
                                        </p:tav>
                                      </p:tavLst>
                                    </p:anim>
                                    <p:anim calcmode="lin" valueType="num">
                                      <p:cBhvr additive="base">
                                        <p:cTn id="48" dur="3250" fill="hold"/>
                                        <p:tgtEl>
                                          <p:spTgt spid="3"/>
                                        </p:tgtEl>
                                        <p:attrNameLst>
                                          <p:attrName>ppt_y</p:attrName>
                                        </p:attrNameLst>
                                      </p:cBhvr>
                                      <p:tavLst>
                                        <p:tav tm="0">
                                          <p:val>
                                            <p:strVal val="0-#ppt_h/2"/>
                                          </p:val>
                                        </p:tav>
                                        <p:tav tm="100000">
                                          <p:val>
                                            <p:strVal val="#ppt_y"/>
                                          </p:val>
                                        </p:tav>
                                      </p:tavLst>
                                    </p:anim>
                                  </p:childTnLst>
                                </p:cTn>
                              </p:par>
                              <p:par>
                                <p:cTn id="49" presetID="2" presetClass="exit" presetSubtype="4" fill="hold" grpId="1" nodeType="withEffect">
                                  <p:stCondLst>
                                    <p:cond delay="0"/>
                                  </p:stCondLst>
                                  <p:childTnLst>
                                    <p:anim calcmode="lin" valueType="num">
                                      <p:cBhvr additive="base">
                                        <p:cTn id="50" dur="3250"/>
                                        <p:tgtEl>
                                          <p:spTgt spid="3"/>
                                        </p:tgtEl>
                                        <p:attrNameLst>
                                          <p:attrName>ppt_x</p:attrName>
                                        </p:attrNameLst>
                                      </p:cBhvr>
                                      <p:tavLst>
                                        <p:tav tm="0">
                                          <p:val>
                                            <p:strVal val="ppt_x"/>
                                          </p:val>
                                        </p:tav>
                                        <p:tav tm="100000">
                                          <p:val>
                                            <p:strVal val="ppt_x"/>
                                          </p:val>
                                        </p:tav>
                                      </p:tavLst>
                                    </p:anim>
                                    <p:anim calcmode="lin" valueType="num">
                                      <p:cBhvr additive="base">
                                        <p:cTn id="51" dur="3250"/>
                                        <p:tgtEl>
                                          <p:spTgt spid="3"/>
                                        </p:tgtEl>
                                        <p:attrNameLst>
                                          <p:attrName>ppt_y</p:attrName>
                                        </p:attrNameLst>
                                      </p:cBhvr>
                                      <p:tavLst>
                                        <p:tav tm="0">
                                          <p:val>
                                            <p:strVal val="ppt_y"/>
                                          </p:val>
                                        </p:tav>
                                        <p:tav tm="100000">
                                          <p:val>
                                            <p:strVal val="1+ppt_h/2"/>
                                          </p:val>
                                        </p:tav>
                                      </p:tavLst>
                                    </p:anim>
                                    <p:set>
                                      <p:cBhvr>
                                        <p:cTn id="52" dur="1" fill="hold">
                                          <p:stCondLst>
                                            <p:cond delay="3249"/>
                                          </p:stCondLst>
                                        </p:cTn>
                                        <p:tgtEl>
                                          <p:spTgt spid="3"/>
                                        </p:tgtEl>
                                        <p:attrNameLst>
                                          <p:attrName>style.visibility</p:attrName>
                                        </p:attrNameLst>
                                      </p:cBhvr>
                                      <p:to>
                                        <p:strVal val="hidden"/>
                                      </p:to>
                                    </p:set>
                                  </p:childTnLst>
                                </p:cTn>
                              </p:par>
                              <p:par>
                                <p:cTn id="53" presetID="2" presetClass="entr" presetSubtype="9" fill="hold" grpId="0" nodeType="with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3250" fill="hold"/>
                                        <p:tgtEl>
                                          <p:spTgt spid="2"/>
                                        </p:tgtEl>
                                        <p:attrNameLst>
                                          <p:attrName>ppt_x</p:attrName>
                                        </p:attrNameLst>
                                      </p:cBhvr>
                                      <p:tavLst>
                                        <p:tav tm="0">
                                          <p:val>
                                            <p:strVal val="0-#ppt_w/2"/>
                                          </p:val>
                                        </p:tav>
                                        <p:tav tm="100000">
                                          <p:val>
                                            <p:strVal val="#ppt_x"/>
                                          </p:val>
                                        </p:tav>
                                      </p:tavLst>
                                    </p:anim>
                                    <p:anim calcmode="lin" valueType="num">
                                      <p:cBhvr additive="base">
                                        <p:cTn id="56" dur="3250" fill="hold"/>
                                        <p:tgtEl>
                                          <p:spTgt spid="2"/>
                                        </p:tgtEl>
                                        <p:attrNameLst>
                                          <p:attrName>ppt_y</p:attrName>
                                        </p:attrNameLst>
                                      </p:cBhvr>
                                      <p:tavLst>
                                        <p:tav tm="0">
                                          <p:val>
                                            <p:strVal val="0-#ppt_h/2"/>
                                          </p:val>
                                        </p:tav>
                                        <p:tav tm="100000">
                                          <p:val>
                                            <p:strVal val="#ppt_y"/>
                                          </p:val>
                                        </p:tav>
                                      </p:tavLst>
                                    </p:anim>
                                  </p:childTnLst>
                                </p:cTn>
                              </p:par>
                              <p:par>
                                <p:cTn id="57" presetID="2" presetClass="exit" presetSubtype="4" fill="hold" grpId="1" nodeType="withEffect">
                                  <p:stCondLst>
                                    <p:cond delay="0"/>
                                  </p:stCondLst>
                                  <p:childTnLst>
                                    <p:anim calcmode="lin" valueType="num">
                                      <p:cBhvr additive="base">
                                        <p:cTn id="58" dur="3250"/>
                                        <p:tgtEl>
                                          <p:spTgt spid="2"/>
                                        </p:tgtEl>
                                        <p:attrNameLst>
                                          <p:attrName>ppt_x</p:attrName>
                                        </p:attrNameLst>
                                      </p:cBhvr>
                                      <p:tavLst>
                                        <p:tav tm="0">
                                          <p:val>
                                            <p:strVal val="ppt_x"/>
                                          </p:val>
                                        </p:tav>
                                        <p:tav tm="100000">
                                          <p:val>
                                            <p:strVal val="ppt_x"/>
                                          </p:val>
                                        </p:tav>
                                      </p:tavLst>
                                    </p:anim>
                                    <p:anim calcmode="lin" valueType="num">
                                      <p:cBhvr additive="base">
                                        <p:cTn id="59" dur="3250"/>
                                        <p:tgtEl>
                                          <p:spTgt spid="2"/>
                                        </p:tgtEl>
                                        <p:attrNameLst>
                                          <p:attrName>ppt_y</p:attrName>
                                        </p:attrNameLst>
                                      </p:cBhvr>
                                      <p:tavLst>
                                        <p:tav tm="0">
                                          <p:val>
                                            <p:strVal val="ppt_y"/>
                                          </p:val>
                                        </p:tav>
                                        <p:tav tm="100000">
                                          <p:val>
                                            <p:strVal val="1+ppt_h/2"/>
                                          </p:val>
                                        </p:tav>
                                      </p:tavLst>
                                    </p:anim>
                                    <p:set>
                                      <p:cBhvr>
                                        <p:cTn id="60" dur="1" fill="hold">
                                          <p:stCondLst>
                                            <p:cond delay="3249"/>
                                          </p:stCondLst>
                                        </p:cTn>
                                        <p:tgtEl>
                                          <p:spTgt spid="2"/>
                                        </p:tgtEl>
                                        <p:attrNameLst>
                                          <p:attrName>style.visibility</p:attrName>
                                        </p:attrNameLst>
                                      </p:cBhvr>
                                      <p:to>
                                        <p:strVal val="hidden"/>
                                      </p:to>
                                    </p:set>
                                  </p:childTnLst>
                                </p:cTn>
                              </p:par>
                              <p:par>
                                <p:cTn id="61" presetID="2" presetClass="entr" presetSubtype="9"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3250" fill="hold"/>
                                        <p:tgtEl>
                                          <p:spTgt spid="6"/>
                                        </p:tgtEl>
                                        <p:attrNameLst>
                                          <p:attrName>ppt_x</p:attrName>
                                        </p:attrNameLst>
                                      </p:cBhvr>
                                      <p:tavLst>
                                        <p:tav tm="0">
                                          <p:val>
                                            <p:strVal val="0-#ppt_w/2"/>
                                          </p:val>
                                        </p:tav>
                                        <p:tav tm="100000">
                                          <p:val>
                                            <p:strVal val="#ppt_x"/>
                                          </p:val>
                                        </p:tav>
                                      </p:tavLst>
                                    </p:anim>
                                    <p:anim calcmode="lin" valueType="num">
                                      <p:cBhvr additive="base">
                                        <p:cTn id="64" dur="3250" fill="hold"/>
                                        <p:tgtEl>
                                          <p:spTgt spid="6"/>
                                        </p:tgtEl>
                                        <p:attrNameLst>
                                          <p:attrName>ppt_y</p:attrName>
                                        </p:attrNameLst>
                                      </p:cBhvr>
                                      <p:tavLst>
                                        <p:tav tm="0">
                                          <p:val>
                                            <p:strVal val="0-#ppt_h/2"/>
                                          </p:val>
                                        </p:tav>
                                        <p:tav tm="100000">
                                          <p:val>
                                            <p:strVal val="#ppt_y"/>
                                          </p:val>
                                        </p:tav>
                                      </p:tavLst>
                                    </p:anim>
                                  </p:childTnLst>
                                </p:cTn>
                              </p:par>
                              <p:par>
                                <p:cTn id="65" presetID="2" presetClass="exit" presetSubtype="1" fill="hold" grpId="1" nodeType="withEffect">
                                  <p:stCondLst>
                                    <p:cond delay="0"/>
                                  </p:stCondLst>
                                  <p:childTnLst>
                                    <p:anim calcmode="lin" valueType="num">
                                      <p:cBhvr additive="base">
                                        <p:cTn id="66" dur="3250"/>
                                        <p:tgtEl>
                                          <p:spTgt spid="6"/>
                                        </p:tgtEl>
                                        <p:attrNameLst>
                                          <p:attrName>ppt_x</p:attrName>
                                        </p:attrNameLst>
                                      </p:cBhvr>
                                      <p:tavLst>
                                        <p:tav tm="0">
                                          <p:val>
                                            <p:strVal val="ppt_x"/>
                                          </p:val>
                                        </p:tav>
                                        <p:tav tm="100000">
                                          <p:val>
                                            <p:strVal val="ppt_x"/>
                                          </p:val>
                                        </p:tav>
                                      </p:tavLst>
                                    </p:anim>
                                    <p:anim calcmode="lin" valueType="num">
                                      <p:cBhvr additive="base">
                                        <p:cTn id="67" dur="3250"/>
                                        <p:tgtEl>
                                          <p:spTgt spid="6"/>
                                        </p:tgtEl>
                                        <p:attrNameLst>
                                          <p:attrName>ppt_y</p:attrName>
                                        </p:attrNameLst>
                                      </p:cBhvr>
                                      <p:tavLst>
                                        <p:tav tm="0">
                                          <p:val>
                                            <p:strVal val="ppt_y"/>
                                          </p:val>
                                        </p:tav>
                                        <p:tav tm="100000">
                                          <p:val>
                                            <p:strVal val="0-ppt_h/2"/>
                                          </p:val>
                                        </p:tav>
                                      </p:tavLst>
                                    </p:anim>
                                    <p:set>
                                      <p:cBhvr>
                                        <p:cTn id="68" dur="1" fill="hold">
                                          <p:stCondLst>
                                            <p:cond delay="3249"/>
                                          </p:stCondLst>
                                        </p:cTn>
                                        <p:tgtEl>
                                          <p:spTgt spid="6"/>
                                        </p:tgtEl>
                                        <p:attrNameLst>
                                          <p:attrName>style.visibility</p:attrName>
                                        </p:attrNameLst>
                                      </p:cBhvr>
                                      <p:to>
                                        <p:strVal val="hidden"/>
                                      </p:to>
                                    </p:set>
                                  </p:childTnLst>
                                </p:cTn>
                              </p:par>
                              <p:par>
                                <p:cTn id="69" presetID="2" presetClass="entr" presetSubtype="9"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additive="base">
                                        <p:cTn id="71" dur="3250" fill="hold"/>
                                        <p:tgtEl>
                                          <p:spTgt spid="7"/>
                                        </p:tgtEl>
                                        <p:attrNameLst>
                                          <p:attrName>ppt_x</p:attrName>
                                        </p:attrNameLst>
                                      </p:cBhvr>
                                      <p:tavLst>
                                        <p:tav tm="0">
                                          <p:val>
                                            <p:strVal val="0-#ppt_w/2"/>
                                          </p:val>
                                        </p:tav>
                                        <p:tav tm="100000">
                                          <p:val>
                                            <p:strVal val="#ppt_x"/>
                                          </p:val>
                                        </p:tav>
                                      </p:tavLst>
                                    </p:anim>
                                    <p:anim calcmode="lin" valueType="num">
                                      <p:cBhvr additive="base">
                                        <p:cTn id="72" dur="3250" fill="hold"/>
                                        <p:tgtEl>
                                          <p:spTgt spid="7"/>
                                        </p:tgtEl>
                                        <p:attrNameLst>
                                          <p:attrName>ppt_y</p:attrName>
                                        </p:attrNameLst>
                                      </p:cBhvr>
                                      <p:tavLst>
                                        <p:tav tm="0">
                                          <p:val>
                                            <p:strVal val="0-#ppt_h/2"/>
                                          </p:val>
                                        </p:tav>
                                        <p:tav tm="100000">
                                          <p:val>
                                            <p:strVal val="#ppt_y"/>
                                          </p:val>
                                        </p:tav>
                                      </p:tavLst>
                                    </p:anim>
                                  </p:childTnLst>
                                </p:cTn>
                              </p:par>
                              <p:par>
                                <p:cTn id="73" presetID="2" presetClass="exit" presetSubtype="1" fill="hold" grpId="1" nodeType="withEffect">
                                  <p:stCondLst>
                                    <p:cond delay="0"/>
                                  </p:stCondLst>
                                  <p:childTnLst>
                                    <p:anim calcmode="lin" valueType="num">
                                      <p:cBhvr additive="base">
                                        <p:cTn id="74" dur="3250"/>
                                        <p:tgtEl>
                                          <p:spTgt spid="7"/>
                                        </p:tgtEl>
                                        <p:attrNameLst>
                                          <p:attrName>ppt_x</p:attrName>
                                        </p:attrNameLst>
                                      </p:cBhvr>
                                      <p:tavLst>
                                        <p:tav tm="0">
                                          <p:val>
                                            <p:strVal val="ppt_x"/>
                                          </p:val>
                                        </p:tav>
                                        <p:tav tm="100000">
                                          <p:val>
                                            <p:strVal val="ppt_x"/>
                                          </p:val>
                                        </p:tav>
                                      </p:tavLst>
                                    </p:anim>
                                    <p:anim calcmode="lin" valueType="num">
                                      <p:cBhvr additive="base">
                                        <p:cTn id="75" dur="3250"/>
                                        <p:tgtEl>
                                          <p:spTgt spid="7"/>
                                        </p:tgtEl>
                                        <p:attrNameLst>
                                          <p:attrName>ppt_y</p:attrName>
                                        </p:attrNameLst>
                                      </p:cBhvr>
                                      <p:tavLst>
                                        <p:tav tm="0">
                                          <p:val>
                                            <p:strVal val="ppt_y"/>
                                          </p:val>
                                        </p:tav>
                                        <p:tav tm="100000">
                                          <p:val>
                                            <p:strVal val="0-ppt_h/2"/>
                                          </p:val>
                                        </p:tav>
                                      </p:tavLst>
                                    </p:anim>
                                    <p:set>
                                      <p:cBhvr>
                                        <p:cTn id="76" dur="1" fill="hold">
                                          <p:stCondLst>
                                            <p:cond delay="3249"/>
                                          </p:stCondLst>
                                        </p:cTn>
                                        <p:tgtEl>
                                          <p:spTgt spid="7"/>
                                        </p:tgtEl>
                                        <p:attrNameLst>
                                          <p:attrName>style.visibility</p:attrName>
                                        </p:attrNameLst>
                                      </p:cBhvr>
                                      <p:to>
                                        <p:strVal val="hidden"/>
                                      </p:to>
                                    </p:set>
                                  </p:childTnLst>
                                </p:cTn>
                              </p:par>
                              <p:par>
                                <p:cTn id="77" presetID="2" presetClass="entr" presetSubtype="9"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additive="base">
                                        <p:cTn id="79" dur="3250" fill="hold"/>
                                        <p:tgtEl>
                                          <p:spTgt spid="8"/>
                                        </p:tgtEl>
                                        <p:attrNameLst>
                                          <p:attrName>ppt_x</p:attrName>
                                        </p:attrNameLst>
                                      </p:cBhvr>
                                      <p:tavLst>
                                        <p:tav tm="0">
                                          <p:val>
                                            <p:strVal val="0-#ppt_w/2"/>
                                          </p:val>
                                        </p:tav>
                                        <p:tav tm="100000">
                                          <p:val>
                                            <p:strVal val="#ppt_x"/>
                                          </p:val>
                                        </p:tav>
                                      </p:tavLst>
                                    </p:anim>
                                    <p:anim calcmode="lin" valueType="num">
                                      <p:cBhvr additive="base">
                                        <p:cTn id="80" dur="3250" fill="hold"/>
                                        <p:tgtEl>
                                          <p:spTgt spid="8"/>
                                        </p:tgtEl>
                                        <p:attrNameLst>
                                          <p:attrName>ppt_y</p:attrName>
                                        </p:attrNameLst>
                                      </p:cBhvr>
                                      <p:tavLst>
                                        <p:tav tm="0">
                                          <p:val>
                                            <p:strVal val="0-#ppt_h/2"/>
                                          </p:val>
                                        </p:tav>
                                        <p:tav tm="100000">
                                          <p:val>
                                            <p:strVal val="#ppt_y"/>
                                          </p:val>
                                        </p:tav>
                                      </p:tavLst>
                                    </p:anim>
                                  </p:childTnLst>
                                </p:cTn>
                              </p:par>
                              <p:par>
                                <p:cTn id="81" presetID="2" presetClass="exit" presetSubtype="1" fill="hold" grpId="1" nodeType="withEffect">
                                  <p:stCondLst>
                                    <p:cond delay="0"/>
                                  </p:stCondLst>
                                  <p:childTnLst>
                                    <p:anim calcmode="lin" valueType="num">
                                      <p:cBhvr additive="base">
                                        <p:cTn id="82" dur="3250"/>
                                        <p:tgtEl>
                                          <p:spTgt spid="8"/>
                                        </p:tgtEl>
                                        <p:attrNameLst>
                                          <p:attrName>ppt_x</p:attrName>
                                        </p:attrNameLst>
                                      </p:cBhvr>
                                      <p:tavLst>
                                        <p:tav tm="0">
                                          <p:val>
                                            <p:strVal val="ppt_x"/>
                                          </p:val>
                                        </p:tav>
                                        <p:tav tm="100000">
                                          <p:val>
                                            <p:strVal val="ppt_x"/>
                                          </p:val>
                                        </p:tav>
                                      </p:tavLst>
                                    </p:anim>
                                    <p:anim calcmode="lin" valueType="num">
                                      <p:cBhvr additive="base">
                                        <p:cTn id="83" dur="3250"/>
                                        <p:tgtEl>
                                          <p:spTgt spid="8"/>
                                        </p:tgtEl>
                                        <p:attrNameLst>
                                          <p:attrName>ppt_y</p:attrName>
                                        </p:attrNameLst>
                                      </p:cBhvr>
                                      <p:tavLst>
                                        <p:tav tm="0">
                                          <p:val>
                                            <p:strVal val="ppt_y"/>
                                          </p:val>
                                        </p:tav>
                                        <p:tav tm="100000">
                                          <p:val>
                                            <p:strVal val="0-ppt_h/2"/>
                                          </p:val>
                                        </p:tav>
                                      </p:tavLst>
                                    </p:anim>
                                    <p:set>
                                      <p:cBhvr>
                                        <p:cTn id="84" dur="1" fill="hold">
                                          <p:stCondLst>
                                            <p:cond delay="3249"/>
                                          </p:stCondLst>
                                        </p:cTn>
                                        <p:tgtEl>
                                          <p:spTgt spid="8"/>
                                        </p:tgtEl>
                                        <p:attrNameLst>
                                          <p:attrName>style.visibility</p:attrName>
                                        </p:attrNameLst>
                                      </p:cBhvr>
                                      <p:to>
                                        <p:strVal val="hidden"/>
                                      </p:to>
                                    </p:set>
                                  </p:childTnLst>
                                </p:cTn>
                              </p:par>
                              <p:par>
                                <p:cTn id="85" presetID="2" presetClass="entr" presetSubtype="9"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additive="base">
                                        <p:cTn id="87" dur="3250" fill="hold"/>
                                        <p:tgtEl>
                                          <p:spTgt spid="9"/>
                                        </p:tgtEl>
                                        <p:attrNameLst>
                                          <p:attrName>ppt_x</p:attrName>
                                        </p:attrNameLst>
                                      </p:cBhvr>
                                      <p:tavLst>
                                        <p:tav tm="0">
                                          <p:val>
                                            <p:strVal val="0-#ppt_w/2"/>
                                          </p:val>
                                        </p:tav>
                                        <p:tav tm="100000">
                                          <p:val>
                                            <p:strVal val="#ppt_x"/>
                                          </p:val>
                                        </p:tav>
                                      </p:tavLst>
                                    </p:anim>
                                    <p:anim calcmode="lin" valueType="num">
                                      <p:cBhvr additive="base">
                                        <p:cTn id="88" dur="3250" fill="hold"/>
                                        <p:tgtEl>
                                          <p:spTgt spid="9"/>
                                        </p:tgtEl>
                                        <p:attrNameLst>
                                          <p:attrName>ppt_y</p:attrName>
                                        </p:attrNameLst>
                                      </p:cBhvr>
                                      <p:tavLst>
                                        <p:tav tm="0">
                                          <p:val>
                                            <p:strVal val="0-#ppt_h/2"/>
                                          </p:val>
                                        </p:tav>
                                        <p:tav tm="100000">
                                          <p:val>
                                            <p:strVal val="#ppt_y"/>
                                          </p:val>
                                        </p:tav>
                                      </p:tavLst>
                                    </p:anim>
                                  </p:childTnLst>
                                </p:cTn>
                              </p:par>
                              <p:par>
                                <p:cTn id="89" presetID="2" presetClass="exit" presetSubtype="1" fill="hold" grpId="1" nodeType="withEffect">
                                  <p:stCondLst>
                                    <p:cond delay="0"/>
                                  </p:stCondLst>
                                  <p:childTnLst>
                                    <p:anim calcmode="lin" valueType="num">
                                      <p:cBhvr additive="base">
                                        <p:cTn id="90" dur="3250"/>
                                        <p:tgtEl>
                                          <p:spTgt spid="9"/>
                                        </p:tgtEl>
                                        <p:attrNameLst>
                                          <p:attrName>ppt_x</p:attrName>
                                        </p:attrNameLst>
                                      </p:cBhvr>
                                      <p:tavLst>
                                        <p:tav tm="0">
                                          <p:val>
                                            <p:strVal val="ppt_x"/>
                                          </p:val>
                                        </p:tav>
                                        <p:tav tm="100000">
                                          <p:val>
                                            <p:strVal val="ppt_x"/>
                                          </p:val>
                                        </p:tav>
                                      </p:tavLst>
                                    </p:anim>
                                    <p:anim calcmode="lin" valueType="num">
                                      <p:cBhvr additive="base">
                                        <p:cTn id="91" dur="3250"/>
                                        <p:tgtEl>
                                          <p:spTgt spid="9"/>
                                        </p:tgtEl>
                                        <p:attrNameLst>
                                          <p:attrName>ppt_y</p:attrName>
                                        </p:attrNameLst>
                                      </p:cBhvr>
                                      <p:tavLst>
                                        <p:tav tm="0">
                                          <p:val>
                                            <p:strVal val="ppt_y"/>
                                          </p:val>
                                        </p:tav>
                                        <p:tav tm="100000">
                                          <p:val>
                                            <p:strVal val="0-ppt_h/2"/>
                                          </p:val>
                                        </p:tav>
                                      </p:tavLst>
                                    </p:anim>
                                    <p:set>
                                      <p:cBhvr>
                                        <p:cTn id="92" dur="1" fill="hold">
                                          <p:stCondLst>
                                            <p:cond delay="3249"/>
                                          </p:stCondLst>
                                        </p:cTn>
                                        <p:tgtEl>
                                          <p:spTgt spid="9"/>
                                        </p:tgtEl>
                                        <p:attrNameLst>
                                          <p:attrName>style.visibility</p:attrName>
                                        </p:attrNameLst>
                                      </p:cBhvr>
                                      <p:to>
                                        <p:strVal val="hidden"/>
                                      </p:to>
                                    </p:set>
                                  </p:childTnLst>
                                </p:cTn>
                              </p:par>
                              <p:par>
                                <p:cTn id="93" presetID="23" presetClass="entr" presetSubtype="288" fill="hold" nodeType="withEffect">
                                  <p:stCondLst>
                                    <p:cond delay="250"/>
                                  </p:stCondLst>
                                  <p:childTnLst>
                                    <p:set>
                                      <p:cBhvr>
                                        <p:cTn id="94" dur="1" fill="hold">
                                          <p:stCondLst>
                                            <p:cond delay="0"/>
                                          </p:stCondLst>
                                        </p:cTn>
                                        <p:tgtEl>
                                          <p:spTgt spid="14"/>
                                        </p:tgtEl>
                                        <p:attrNameLst>
                                          <p:attrName>style.visibility</p:attrName>
                                        </p:attrNameLst>
                                      </p:cBhvr>
                                      <p:to>
                                        <p:strVal val="visible"/>
                                      </p:to>
                                    </p:set>
                                    <p:anim calcmode="lin" valueType="num">
                                      <p:cBhvr>
                                        <p:cTn id="95" dur="3000" fill="hold"/>
                                        <p:tgtEl>
                                          <p:spTgt spid="14"/>
                                        </p:tgtEl>
                                        <p:attrNameLst>
                                          <p:attrName>ppt_w</p:attrName>
                                        </p:attrNameLst>
                                      </p:cBhvr>
                                      <p:tavLst>
                                        <p:tav tm="0">
                                          <p:val>
                                            <p:strVal val="4/3*#ppt_w"/>
                                          </p:val>
                                        </p:tav>
                                        <p:tav tm="100000">
                                          <p:val>
                                            <p:strVal val="#ppt_w"/>
                                          </p:val>
                                        </p:tav>
                                      </p:tavLst>
                                    </p:anim>
                                    <p:anim calcmode="lin" valueType="num">
                                      <p:cBhvr>
                                        <p:cTn id="96" dur="3000" fill="hold"/>
                                        <p:tgtEl>
                                          <p:spTgt spid="14"/>
                                        </p:tgtEl>
                                        <p:attrNameLst>
                                          <p:attrName>ppt_h</p:attrName>
                                        </p:attrNameLst>
                                      </p:cBhvr>
                                      <p:tavLst>
                                        <p:tav tm="0">
                                          <p:val>
                                            <p:strVal val="4/3*#ppt_h"/>
                                          </p:val>
                                        </p:tav>
                                        <p:tav tm="100000">
                                          <p:val>
                                            <p:strVal val="#ppt_h"/>
                                          </p:val>
                                        </p:tav>
                                      </p:tavLst>
                                    </p:anim>
                                  </p:childTnLst>
                                </p:cTn>
                              </p:par>
                              <p:par>
                                <p:cTn id="97" presetID="8" presetClass="entr" presetSubtype="32" fill="hold" nodeType="withEffect">
                                  <p:stCondLst>
                                    <p:cond delay="250"/>
                                  </p:stCondLst>
                                  <p:childTnLst>
                                    <p:set>
                                      <p:cBhvr>
                                        <p:cTn id="98" dur="1" fill="hold">
                                          <p:stCondLst>
                                            <p:cond delay="0"/>
                                          </p:stCondLst>
                                        </p:cTn>
                                        <p:tgtEl>
                                          <p:spTgt spid="14"/>
                                        </p:tgtEl>
                                        <p:attrNameLst>
                                          <p:attrName>style.visibility</p:attrName>
                                        </p:attrNameLst>
                                      </p:cBhvr>
                                      <p:to>
                                        <p:strVal val="visible"/>
                                      </p:to>
                                    </p:set>
                                    <p:animEffect transition="in" filter="diamond(out)">
                                      <p:cBhvr>
                                        <p:cTn id="99" dur="3000"/>
                                        <p:tgtEl>
                                          <p:spTgt spid="14"/>
                                        </p:tgtEl>
                                      </p:cBhvr>
                                    </p:animEffect>
                                  </p:childTnLst>
                                </p:cTn>
                              </p:par>
                              <p:par>
                                <p:cTn id="100" presetID="9" presetClass="emph" presetSubtype="0" nodeType="withEffect">
                                  <p:stCondLst>
                                    <p:cond delay="0"/>
                                  </p:stCondLst>
                                  <p:childTnLst>
                                    <p:set>
                                      <p:cBhvr rctx="PPT">
                                        <p:cTn id="101" dur="indefinite"/>
                                        <p:tgtEl>
                                          <p:spTgt spid="15"/>
                                        </p:tgtEl>
                                        <p:attrNameLst>
                                          <p:attrName>style.opacity</p:attrName>
                                        </p:attrNameLst>
                                      </p:cBhvr>
                                      <p:to>
                                        <p:strVal val="0"/>
                                      </p:to>
                                    </p:set>
                                    <p:animEffect filter="image" prLst="opacity: 0">
                                      <p:cBhvr rctx="IE">
                                        <p:cTn id="102"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120 Grupo"/>
          <p:cNvGrpSpPr/>
          <p:nvPr/>
        </p:nvGrpSpPr>
        <p:grpSpPr>
          <a:xfrm>
            <a:off x="0" y="-12814"/>
            <a:ext cx="9131830" cy="5047556"/>
            <a:chOff x="-6896" y="3398"/>
            <a:chExt cx="9157792" cy="5140102"/>
          </a:xfrm>
        </p:grpSpPr>
        <p:grpSp>
          <p:nvGrpSpPr>
            <p:cNvPr id="122" name="121 Grupo"/>
            <p:cNvGrpSpPr/>
            <p:nvPr/>
          </p:nvGrpSpPr>
          <p:grpSpPr>
            <a:xfrm>
              <a:off x="0" y="2571750"/>
              <a:ext cx="9150896" cy="2571750"/>
              <a:chOff x="2339752" y="6172150"/>
              <a:chExt cx="9090248" cy="5152274"/>
            </a:xfrm>
          </p:grpSpPr>
          <p:sp>
            <p:nvSpPr>
              <p:cNvPr id="126" name="125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3" name="122 Grupo"/>
            <p:cNvGrpSpPr/>
            <p:nvPr/>
          </p:nvGrpSpPr>
          <p:grpSpPr>
            <a:xfrm rot="10800000">
              <a:off x="-6896" y="3398"/>
              <a:ext cx="9150896" cy="2571750"/>
              <a:chOff x="2339752" y="6172150"/>
              <a:chExt cx="9090248" cy="5152274"/>
            </a:xfrm>
          </p:grpSpPr>
          <p:sp>
            <p:nvSpPr>
              <p:cNvPr id="124" name="123 Rectángulo"/>
              <p:cNvSpPr/>
              <p:nvPr/>
            </p:nvSpPr>
            <p:spPr>
              <a:xfrm flipH="1">
                <a:off x="6858000" y="6172150"/>
                <a:ext cx="4572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ectángulo"/>
              <p:cNvSpPr/>
              <p:nvPr/>
            </p:nvSpPr>
            <p:spPr>
              <a:xfrm>
                <a:off x="2339752" y="6172150"/>
                <a:ext cx="4608000" cy="5152274"/>
              </a:xfrm>
              <a:prstGeom prst="rect">
                <a:avLst/>
              </a:prstGeom>
              <a:gradFill>
                <a:gsLst>
                  <a:gs pos="81000">
                    <a:schemeClr val="accent1">
                      <a:lumMod val="6000"/>
                      <a:lumOff val="94000"/>
                    </a:schemeClr>
                  </a:gs>
                  <a:gs pos="100000">
                    <a:schemeClr val="bg2">
                      <a:lumMod val="26000"/>
                    </a:schemeClr>
                  </a:gs>
                  <a:gs pos="57000">
                    <a:schemeClr val="bg2">
                      <a:lumMod val="41000"/>
                    </a:scheme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119" name="118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2" name="1 Grupo"/>
          <p:cNvGrpSpPr/>
          <p:nvPr/>
        </p:nvGrpSpPr>
        <p:grpSpPr>
          <a:xfrm rot="5400000">
            <a:off x="-1587192" y="1770407"/>
            <a:ext cx="4787828" cy="1613448"/>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4" name="3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5" name="4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6" name="5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7" name="6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8" name="7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9" name="8 Grupo"/>
          <p:cNvGrpSpPr/>
          <p:nvPr/>
        </p:nvGrpSpPr>
        <p:grpSpPr>
          <a:xfrm rot="5400000">
            <a:off x="350782" y="1849115"/>
            <a:ext cx="4210185" cy="1478994"/>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11" name="10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2" name="11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3" name="12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4" name="13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5" name="14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16" name="15 Grupo"/>
          <p:cNvGrpSpPr/>
          <p:nvPr/>
        </p:nvGrpSpPr>
        <p:grpSpPr>
          <a:xfrm rot="5400000">
            <a:off x="2097968" y="2048679"/>
            <a:ext cx="3549448" cy="1142859"/>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18" name="17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9" name="18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20" name="19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21" name="20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22" name="21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23" name="22 Grupo"/>
          <p:cNvGrpSpPr/>
          <p:nvPr/>
        </p:nvGrpSpPr>
        <p:grpSpPr>
          <a:xfrm rot="5400000">
            <a:off x="3543915" y="2201926"/>
            <a:ext cx="2935868" cy="911949"/>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25" name="24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26" name="25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27" name="26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28" name="27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29" name="28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30" name="29 Grupo"/>
          <p:cNvGrpSpPr/>
          <p:nvPr/>
        </p:nvGrpSpPr>
        <p:grpSpPr>
          <a:xfrm rot="5400000">
            <a:off x="4673235" y="2246434"/>
            <a:ext cx="2581661" cy="835952"/>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32" name="31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33" name="32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34" name="33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35" name="34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36" name="35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37" name="36 Grupo"/>
          <p:cNvGrpSpPr/>
          <p:nvPr/>
        </p:nvGrpSpPr>
        <p:grpSpPr>
          <a:xfrm rot="5400000">
            <a:off x="5705322" y="2359410"/>
            <a:ext cx="2176500" cy="645963"/>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39" name="38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40" name="39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41" name="40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42" name="41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43" name="42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44" name="43 Grupo"/>
          <p:cNvGrpSpPr/>
          <p:nvPr/>
        </p:nvGrpSpPr>
        <p:grpSpPr>
          <a:xfrm rot="5400000">
            <a:off x="6516369" y="2426181"/>
            <a:ext cx="1854233" cy="561199"/>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46" name="45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47" name="46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48" name="47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49" name="48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50" name="49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51" name="50 Grupo"/>
          <p:cNvGrpSpPr/>
          <p:nvPr/>
        </p:nvGrpSpPr>
        <p:grpSpPr>
          <a:xfrm rot="5400000">
            <a:off x="7430911" y="2416220"/>
            <a:ext cx="1630523" cy="514433"/>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53" name="52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54" name="53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55" name="54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56" name="55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57" name="56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58" name="57 Grupo"/>
          <p:cNvGrpSpPr/>
          <p:nvPr/>
        </p:nvGrpSpPr>
        <p:grpSpPr>
          <a:xfrm rot="5400000">
            <a:off x="8160713" y="2485781"/>
            <a:ext cx="1374632" cy="397520"/>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60" name="59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61" name="60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62" name="61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63" name="62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64" name="63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65" name="64 Grupo"/>
          <p:cNvGrpSpPr/>
          <p:nvPr/>
        </p:nvGrpSpPr>
        <p:grpSpPr>
          <a:xfrm rot="16200000" flipH="1">
            <a:off x="5943365" y="1770408"/>
            <a:ext cx="4787828" cy="1613448"/>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66" name="65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67" name="66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68" name="67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69" name="68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70" name="69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71" name="70 Grupo"/>
          <p:cNvGrpSpPr/>
          <p:nvPr/>
        </p:nvGrpSpPr>
        <p:grpSpPr>
          <a:xfrm rot="16200000" flipH="1">
            <a:off x="4583616" y="1849116"/>
            <a:ext cx="4210185" cy="1478994"/>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72" name="71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73" name="72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74" name="73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75" name="74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76" name="75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77" name="76 Grupo"/>
          <p:cNvGrpSpPr/>
          <p:nvPr/>
        </p:nvGrpSpPr>
        <p:grpSpPr>
          <a:xfrm rot="16200000" flipH="1">
            <a:off x="3498638" y="2048680"/>
            <a:ext cx="3549448" cy="1142859"/>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78" name="77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79" name="78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80" name="79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81" name="80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82" name="81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83" name="82 Grupo"/>
          <p:cNvGrpSpPr/>
          <p:nvPr/>
        </p:nvGrpSpPr>
        <p:grpSpPr>
          <a:xfrm rot="16200000" flipH="1">
            <a:off x="2667283" y="2201926"/>
            <a:ext cx="2935868" cy="911949"/>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84" name="83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85" name="84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86" name="85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87" name="86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88" name="87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89" name="88 Grupo"/>
          <p:cNvGrpSpPr/>
          <p:nvPr/>
        </p:nvGrpSpPr>
        <p:grpSpPr>
          <a:xfrm rot="16200000" flipH="1">
            <a:off x="1892496" y="2246436"/>
            <a:ext cx="2581661" cy="835952"/>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90" name="89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91" name="90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92" name="91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93" name="92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94" name="93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95" name="94 Grupo"/>
          <p:cNvGrpSpPr/>
          <p:nvPr/>
        </p:nvGrpSpPr>
        <p:grpSpPr>
          <a:xfrm rot="16200000" flipH="1">
            <a:off x="1266406" y="2359412"/>
            <a:ext cx="2176500" cy="645963"/>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96" name="95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97" name="96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98" name="97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99" name="98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00" name="99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101" name="100 Grupo"/>
          <p:cNvGrpSpPr/>
          <p:nvPr/>
        </p:nvGrpSpPr>
        <p:grpSpPr>
          <a:xfrm rot="16200000" flipH="1">
            <a:off x="678052" y="2388831"/>
            <a:ext cx="1854233" cy="561199"/>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102" name="101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03" name="102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04" name="103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05" name="104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06" name="105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107" name="106 Grupo"/>
          <p:cNvGrpSpPr/>
          <p:nvPr/>
        </p:nvGrpSpPr>
        <p:grpSpPr>
          <a:xfrm rot="16200000" flipH="1">
            <a:off x="87364" y="2416221"/>
            <a:ext cx="1630523" cy="514434"/>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108" name="107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09" name="108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10" name="109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11" name="110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12" name="111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grpSp>
        <p:nvGrpSpPr>
          <p:cNvPr id="113" name="112 Grupo"/>
          <p:cNvGrpSpPr/>
          <p:nvPr/>
        </p:nvGrpSpPr>
        <p:grpSpPr>
          <a:xfrm rot="16200000" flipH="1">
            <a:off x="-386031" y="2485784"/>
            <a:ext cx="1374632" cy="397518"/>
            <a:chOff x="251520" y="108000"/>
            <a:chExt cx="8676568" cy="735478"/>
          </a:xfrm>
          <a:gradFill flip="none" rotWithShape="1">
            <a:gsLst>
              <a:gs pos="0">
                <a:schemeClr val="tx1">
                  <a:lumMod val="95000"/>
                  <a:alpha val="9000"/>
                </a:schemeClr>
              </a:gs>
              <a:gs pos="52000">
                <a:srgbClr val="FFC000">
                  <a:alpha val="50000"/>
                  <a:lumMod val="0"/>
                  <a:lumOff val="100000"/>
                </a:srgbClr>
              </a:gs>
              <a:gs pos="72000">
                <a:schemeClr val="accent6">
                  <a:lumMod val="20000"/>
                  <a:lumOff val="80000"/>
                  <a:alpha val="97000"/>
                </a:schemeClr>
              </a:gs>
            </a:gsLst>
            <a:lin ang="5400000" scaled="1"/>
            <a:tileRect/>
          </a:gradFill>
          <a:effectLst/>
          <a:scene3d>
            <a:camera prst="orthographicFront"/>
            <a:lightRig rig="flood" dir="t"/>
          </a:scene3d>
        </p:grpSpPr>
        <p:sp>
          <p:nvSpPr>
            <p:cNvPr id="114" name="113 Elipse"/>
            <p:cNvSpPr/>
            <p:nvPr/>
          </p:nvSpPr>
          <p:spPr>
            <a:xfrm>
              <a:off x="251520" y="108000"/>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15" name="114 Elipse"/>
            <p:cNvSpPr/>
            <p:nvPr/>
          </p:nvSpPr>
          <p:spPr>
            <a:xfrm>
              <a:off x="417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16" name="115 Elipse"/>
            <p:cNvSpPr/>
            <p:nvPr/>
          </p:nvSpPr>
          <p:spPr>
            <a:xfrm>
              <a:off x="219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17" name="116 Elipse"/>
            <p:cNvSpPr/>
            <p:nvPr/>
          </p:nvSpPr>
          <p:spPr>
            <a:xfrm>
              <a:off x="8136000"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sp>
          <p:nvSpPr>
            <p:cNvPr id="118" name="117 Elipse"/>
            <p:cNvSpPr/>
            <p:nvPr/>
          </p:nvSpPr>
          <p:spPr>
            <a:xfrm>
              <a:off x="6228184" y="123478"/>
              <a:ext cx="792088" cy="720000"/>
            </a:xfrm>
            <a:prstGeom prst="ellipse">
              <a:avLst/>
            </a:prstGeom>
            <a:grpFill/>
            <a:ln w="25400">
              <a:gradFill>
                <a:gsLst>
                  <a:gs pos="0">
                    <a:srgbClr val="FFFF00"/>
                  </a:gs>
                  <a:gs pos="73327">
                    <a:srgbClr val="00B050"/>
                  </a:gs>
                  <a:gs pos="29596">
                    <a:srgbClr val="00B050"/>
                  </a:gs>
                  <a:gs pos="49000">
                    <a:srgbClr val="66FF33"/>
                  </a:gs>
                  <a:gs pos="100000">
                    <a:srgbClr val="FFFF00"/>
                  </a:gs>
                </a:gsLst>
                <a:lin ang="5400000" scaled="0"/>
              </a:gradFill>
            </a:ln>
            <a:sp3d prstMaterial="powder">
              <a:bevelT w="2921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prstMaterial="powder">
                <a:bevelT w="82550" h="38100" prst="coolSlant"/>
              </a:sp3d>
            </a:bodyPr>
            <a:lstStyle/>
            <a:p>
              <a:pPr algn="ctr"/>
              <a:endParaRPr lang="es-ES"/>
            </a:p>
          </p:txBody>
        </p:sp>
      </p:grpSp>
      <p:sp>
        <p:nvSpPr>
          <p:cNvPr id="120" name="119 CuadroTexto"/>
          <p:cNvSpPr txBox="1"/>
          <p:nvPr/>
        </p:nvSpPr>
        <p:spPr>
          <a:xfrm>
            <a:off x="936000" y="1995686"/>
            <a:ext cx="2160240" cy="1384995"/>
          </a:xfrm>
          <a:prstGeom prst="rect">
            <a:avLst/>
          </a:prstGeom>
          <a:noFill/>
          <a:scene3d>
            <a:camera prst="obliqueBottomLeft"/>
            <a:lightRig rig="morning" dir="t"/>
          </a:scene3d>
          <a:sp3d>
            <a:bevelT w="165100" prst="coolSlant"/>
          </a:sp3d>
        </p:spPr>
        <p:txBody>
          <a:bodyPr wrap="square" rtlCol="0">
            <a:spAutoFit/>
            <a:sp3d extrusionH="38100">
              <a:extrusionClr>
                <a:schemeClr val="bg1"/>
              </a:extrusionClr>
            </a:sp3d>
          </a:bodyPr>
          <a:lstStyle/>
          <a:p>
            <a:pPr algn="ctr"/>
            <a:r>
              <a:rPr lang="es-ES" sz="1400" b="1" dirty="0" smtClean="0">
                <a:solidFill>
                  <a:srgbClr val="00B050"/>
                </a:solidFill>
                <a:latin typeface="Hobo Std" pitchFamily="34" charset="0"/>
              </a:rPr>
              <a:t>¡ESPERAMOS HABERTE CONVENCIDO PARA QUE EMPIECES A INCLUIR EL JENGIBRE </a:t>
            </a:r>
          </a:p>
          <a:p>
            <a:pPr algn="ctr"/>
            <a:r>
              <a:rPr lang="es-ES" sz="1400" b="1" dirty="0" smtClean="0">
                <a:solidFill>
                  <a:srgbClr val="00B050"/>
                </a:solidFill>
                <a:latin typeface="Hobo Std" pitchFamily="34" charset="0"/>
              </a:rPr>
              <a:t>EN TU DIETA!</a:t>
            </a:r>
            <a:endParaRPr lang="es-ES" sz="1050" b="1" dirty="0">
              <a:solidFill>
                <a:srgbClr val="00B050"/>
              </a:solidFill>
              <a:latin typeface="Hobo Std" pitchFamily="34" charset="0"/>
            </a:endParaRPr>
          </a:p>
        </p:txBody>
      </p:sp>
      <p:pic>
        <p:nvPicPr>
          <p:cNvPr id="127" name="12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1" y="-164554"/>
            <a:ext cx="9135679" cy="5340361"/>
          </a:xfrm>
          <a:prstGeom prst="rect">
            <a:avLst/>
          </a:prstGeom>
        </p:spPr>
      </p:pic>
    </p:spTree>
    <p:extLst>
      <p:ext uri="{BB962C8B-B14F-4D97-AF65-F5344CB8AC3E}">
        <p14:creationId xmlns:p14="http://schemas.microsoft.com/office/powerpoint/2010/main" val="4080417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ppt_y"/>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9"/>
                                        </p:tgtEl>
                                        <p:attrNameLst>
                                          <p:attrName>ppt_x</p:attrName>
                                        </p:attrNameLst>
                                      </p:cBhvr>
                                      <p:tavLst>
                                        <p:tav tm="0">
                                          <p:val>
                                            <p:strVal val="ppt_x"/>
                                          </p:val>
                                        </p:tav>
                                        <p:tav tm="100000">
                                          <p:val>
                                            <p:strVal val="1+ppt_w/2"/>
                                          </p:val>
                                        </p:tav>
                                      </p:tavLst>
                                    </p:anim>
                                    <p:anim calcmode="lin" valueType="num">
                                      <p:cBhvr additive="base">
                                        <p:cTn id="11" dur="3000"/>
                                        <p:tgtEl>
                                          <p:spTgt spid="9"/>
                                        </p:tgtEl>
                                        <p:attrNameLst>
                                          <p:attrName>ppt_y</p:attrName>
                                        </p:attrNameLst>
                                      </p:cBhvr>
                                      <p:tavLst>
                                        <p:tav tm="0">
                                          <p:val>
                                            <p:strVal val="ppt_y"/>
                                          </p:val>
                                        </p:tav>
                                        <p:tav tm="100000">
                                          <p:val>
                                            <p:strVal val="ppt_y"/>
                                          </p:val>
                                        </p:tav>
                                      </p:tavLst>
                                    </p:anim>
                                    <p:set>
                                      <p:cBhvr>
                                        <p:cTn id="12" dur="1" fill="hold">
                                          <p:stCondLst>
                                            <p:cond delay="2999"/>
                                          </p:stCondLst>
                                        </p:cTn>
                                        <p:tgtEl>
                                          <p:spTgt spid="9"/>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16"/>
                                        </p:tgtEl>
                                        <p:attrNameLst>
                                          <p:attrName>ppt_x</p:attrName>
                                        </p:attrNameLst>
                                      </p:cBhvr>
                                      <p:tavLst>
                                        <p:tav tm="0">
                                          <p:val>
                                            <p:strVal val="ppt_x"/>
                                          </p:val>
                                        </p:tav>
                                        <p:tav tm="100000">
                                          <p:val>
                                            <p:strVal val="1+ppt_w/2"/>
                                          </p:val>
                                        </p:tav>
                                      </p:tavLst>
                                    </p:anim>
                                    <p:anim calcmode="lin" valueType="num">
                                      <p:cBhvr additive="base">
                                        <p:cTn id="15" dur="3000"/>
                                        <p:tgtEl>
                                          <p:spTgt spid="16"/>
                                        </p:tgtEl>
                                        <p:attrNameLst>
                                          <p:attrName>ppt_y</p:attrName>
                                        </p:attrNameLst>
                                      </p:cBhvr>
                                      <p:tavLst>
                                        <p:tav tm="0">
                                          <p:val>
                                            <p:strVal val="ppt_y"/>
                                          </p:val>
                                        </p:tav>
                                        <p:tav tm="100000">
                                          <p:val>
                                            <p:strVal val="ppt_y"/>
                                          </p:val>
                                        </p:tav>
                                      </p:tavLst>
                                    </p:anim>
                                    <p:set>
                                      <p:cBhvr>
                                        <p:cTn id="16" dur="1" fill="hold">
                                          <p:stCondLst>
                                            <p:cond delay="2999"/>
                                          </p:stCondLst>
                                        </p:cTn>
                                        <p:tgtEl>
                                          <p:spTgt spid="16"/>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000"/>
                                        <p:tgtEl>
                                          <p:spTgt spid="23"/>
                                        </p:tgtEl>
                                        <p:attrNameLst>
                                          <p:attrName>ppt_x</p:attrName>
                                        </p:attrNameLst>
                                      </p:cBhvr>
                                      <p:tavLst>
                                        <p:tav tm="0">
                                          <p:val>
                                            <p:strVal val="ppt_x"/>
                                          </p:val>
                                        </p:tav>
                                        <p:tav tm="100000">
                                          <p:val>
                                            <p:strVal val="1+ppt_w/2"/>
                                          </p:val>
                                        </p:tav>
                                      </p:tavLst>
                                    </p:anim>
                                    <p:anim calcmode="lin" valueType="num">
                                      <p:cBhvr additive="base">
                                        <p:cTn id="19" dur="3000"/>
                                        <p:tgtEl>
                                          <p:spTgt spid="23"/>
                                        </p:tgtEl>
                                        <p:attrNameLst>
                                          <p:attrName>ppt_y</p:attrName>
                                        </p:attrNameLst>
                                      </p:cBhvr>
                                      <p:tavLst>
                                        <p:tav tm="0">
                                          <p:val>
                                            <p:strVal val="ppt_y"/>
                                          </p:val>
                                        </p:tav>
                                        <p:tav tm="100000">
                                          <p:val>
                                            <p:strVal val="ppt_y"/>
                                          </p:val>
                                        </p:tav>
                                      </p:tavLst>
                                    </p:anim>
                                    <p:set>
                                      <p:cBhvr>
                                        <p:cTn id="20" dur="1" fill="hold">
                                          <p:stCondLst>
                                            <p:cond delay="2999"/>
                                          </p:stCondLst>
                                        </p:cTn>
                                        <p:tgtEl>
                                          <p:spTgt spid="23"/>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3000"/>
                                        <p:tgtEl>
                                          <p:spTgt spid="30"/>
                                        </p:tgtEl>
                                        <p:attrNameLst>
                                          <p:attrName>ppt_x</p:attrName>
                                        </p:attrNameLst>
                                      </p:cBhvr>
                                      <p:tavLst>
                                        <p:tav tm="0">
                                          <p:val>
                                            <p:strVal val="ppt_x"/>
                                          </p:val>
                                        </p:tav>
                                        <p:tav tm="100000">
                                          <p:val>
                                            <p:strVal val="1+ppt_w/2"/>
                                          </p:val>
                                        </p:tav>
                                      </p:tavLst>
                                    </p:anim>
                                    <p:anim calcmode="lin" valueType="num">
                                      <p:cBhvr additive="base">
                                        <p:cTn id="23" dur="3000"/>
                                        <p:tgtEl>
                                          <p:spTgt spid="30"/>
                                        </p:tgtEl>
                                        <p:attrNameLst>
                                          <p:attrName>ppt_y</p:attrName>
                                        </p:attrNameLst>
                                      </p:cBhvr>
                                      <p:tavLst>
                                        <p:tav tm="0">
                                          <p:val>
                                            <p:strVal val="ppt_y"/>
                                          </p:val>
                                        </p:tav>
                                        <p:tav tm="100000">
                                          <p:val>
                                            <p:strVal val="ppt_y"/>
                                          </p:val>
                                        </p:tav>
                                      </p:tavLst>
                                    </p:anim>
                                    <p:set>
                                      <p:cBhvr>
                                        <p:cTn id="24" dur="1" fill="hold">
                                          <p:stCondLst>
                                            <p:cond delay="2999"/>
                                          </p:stCondLst>
                                        </p:cTn>
                                        <p:tgtEl>
                                          <p:spTgt spid="30"/>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3000"/>
                                        <p:tgtEl>
                                          <p:spTgt spid="37"/>
                                        </p:tgtEl>
                                        <p:attrNameLst>
                                          <p:attrName>ppt_x</p:attrName>
                                        </p:attrNameLst>
                                      </p:cBhvr>
                                      <p:tavLst>
                                        <p:tav tm="0">
                                          <p:val>
                                            <p:strVal val="ppt_x"/>
                                          </p:val>
                                        </p:tav>
                                        <p:tav tm="100000">
                                          <p:val>
                                            <p:strVal val="1+ppt_w/2"/>
                                          </p:val>
                                        </p:tav>
                                      </p:tavLst>
                                    </p:anim>
                                    <p:anim calcmode="lin" valueType="num">
                                      <p:cBhvr additive="base">
                                        <p:cTn id="27" dur="3000"/>
                                        <p:tgtEl>
                                          <p:spTgt spid="37"/>
                                        </p:tgtEl>
                                        <p:attrNameLst>
                                          <p:attrName>ppt_y</p:attrName>
                                        </p:attrNameLst>
                                      </p:cBhvr>
                                      <p:tavLst>
                                        <p:tav tm="0">
                                          <p:val>
                                            <p:strVal val="ppt_y"/>
                                          </p:val>
                                        </p:tav>
                                        <p:tav tm="100000">
                                          <p:val>
                                            <p:strVal val="ppt_y"/>
                                          </p:val>
                                        </p:tav>
                                      </p:tavLst>
                                    </p:anim>
                                    <p:set>
                                      <p:cBhvr>
                                        <p:cTn id="28" dur="1" fill="hold">
                                          <p:stCondLst>
                                            <p:cond delay="2999"/>
                                          </p:stCondLst>
                                        </p:cTn>
                                        <p:tgtEl>
                                          <p:spTgt spid="37"/>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44"/>
                                        </p:tgtEl>
                                        <p:attrNameLst>
                                          <p:attrName>ppt_x</p:attrName>
                                        </p:attrNameLst>
                                      </p:cBhvr>
                                      <p:tavLst>
                                        <p:tav tm="0">
                                          <p:val>
                                            <p:strVal val="ppt_x"/>
                                          </p:val>
                                        </p:tav>
                                        <p:tav tm="100000">
                                          <p:val>
                                            <p:strVal val="1+ppt_w/2"/>
                                          </p:val>
                                        </p:tav>
                                      </p:tavLst>
                                    </p:anim>
                                    <p:anim calcmode="lin" valueType="num">
                                      <p:cBhvr additive="base">
                                        <p:cTn id="31" dur="3000"/>
                                        <p:tgtEl>
                                          <p:spTgt spid="44"/>
                                        </p:tgtEl>
                                        <p:attrNameLst>
                                          <p:attrName>ppt_y</p:attrName>
                                        </p:attrNameLst>
                                      </p:cBhvr>
                                      <p:tavLst>
                                        <p:tav tm="0">
                                          <p:val>
                                            <p:strVal val="ppt_y"/>
                                          </p:val>
                                        </p:tav>
                                        <p:tav tm="100000">
                                          <p:val>
                                            <p:strVal val="ppt_y"/>
                                          </p:val>
                                        </p:tav>
                                      </p:tavLst>
                                    </p:anim>
                                    <p:set>
                                      <p:cBhvr>
                                        <p:cTn id="32" dur="1" fill="hold">
                                          <p:stCondLst>
                                            <p:cond delay="2999"/>
                                          </p:stCondLst>
                                        </p:cTn>
                                        <p:tgtEl>
                                          <p:spTgt spid="44"/>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51"/>
                                        </p:tgtEl>
                                        <p:attrNameLst>
                                          <p:attrName>ppt_x</p:attrName>
                                        </p:attrNameLst>
                                      </p:cBhvr>
                                      <p:tavLst>
                                        <p:tav tm="0">
                                          <p:val>
                                            <p:strVal val="ppt_x"/>
                                          </p:val>
                                        </p:tav>
                                        <p:tav tm="100000">
                                          <p:val>
                                            <p:strVal val="1+ppt_w/2"/>
                                          </p:val>
                                        </p:tav>
                                      </p:tavLst>
                                    </p:anim>
                                    <p:anim calcmode="lin" valueType="num">
                                      <p:cBhvr additive="base">
                                        <p:cTn id="35" dur="3000"/>
                                        <p:tgtEl>
                                          <p:spTgt spid="51"/>
                                        </p:tgtEl>
                                        <p:attrNameLst>
                                          <p:attrName>ppt_y</p:attrName>
                                        </p:attrNameLst>
                                      </p:cBhvr>
                                      <p:tavLst>
                                        <p:tav tm="0">
                                          <p:val>
                                            <p:strVal val="ppt_y"/>
                                          </p:val>
                                        </p:tav>
                                        <p:tav tm="100000">
                                          <p:val>
                                            <p:strVal val="ppt_y"/>
                                          </p:val>
                                        </p:tav>
                                      </p:tavLst>
                                    </p:anim>
                                    <p:set>
                                      <p:cBhvr>
                                        <p:cTn id="36" dur="1" fill="hold">
                                          <p:stCondLst>
                                            <p:cond delay="2999"/>
                                          </p:stCondLst>
                                        </p:cTn>
                                        <p:tgtEl>
                                          <p:spTgt spid="51"/>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3000"/>
                                        <p:tgtEl>
                                          <p:spTgt spid="58"/>
                                        </p:tgtEl>
                                        <p:attrNameLst>
                                          <p:attrName>ppt_x</p:attrName>
                                        </p:attrNameLst>
                                      </p:cBhvr>
                                      <p:tavLst>
                                        <p:tav tm="0">
                                          <p:val>
                                            <p:strVal val="ppt_x"/>
                                          </p:val>
                                        </p:tav>
                                        <p:tav tm="100000">
                                          <p:val>
                                            <p:strVal val="1+ppt_w/2"/>
                                          </p:val>
                                        </p:tav>
                                      </p:tavLst>
                                    </p:anim>
                                    <p:anim calcmode="lin" valueType="num">
                                      <p:cBhvr additive="base">
                                        <p:cTn id="39" dur="3000"/>
                                        <p:tgtEl>
                                          <p:spTgt spid="58"/>
                                        </p:tgtEl>
                                        <p:attrNameLst>
                                          <p:attrName>ppt_y</p:attrName>
                                        </p:attrNameLst>
                                      </p:cBhvr>
                                      <p:tavLst>
                                        <p:tav tm="0">
                                          <p:val>
                                            <p:strVal val="ppt_y"/>
                                          </p:val>
                                        </p:tav>
                                        <p:tav tm="100000">
                                          <p:val>
                                            <p:strVal val="ppt_y"/>
                                          </p:val>
                                        </p:tav>
                                      </p:tavLst>
                                    </p:anim>
                                    <p:set>
                                      <p:cBhvr>
                                        <p:cTn id="40" dur="1" fill="hold">
                                          <p:stCondLst>
                                            <p:cond delay="2999"/>
                                          </p:stCondLst>
                                        </p:cTn>
                                        <p:tgtEl>
                                          <p:spTgt spid="58"/>
                                        </p:tgtEl>
                                        <p:attrNameLst>
                                          <p:attrName>style.visibility</p:attrName>
                                        </p:attrNameLst>
                                      </p:cBhvr>
                                      <p:to>
                                        <p:strVal val="hidden"/>
                                      </p:to>
                                    </p:set>
                                  </p:childTnLst>
                                </p:cTn>
                              </p:par>
                              <p:par>
                                <p:cTn id="41" presetID="19" presetClass="exit" presetSubtype="10" fill="hold" nodeType="withEffect">
                                  <p:stCondLst>
                                    <p:cond delay="0"/>
                                  </p:stCondLst>
                                  <p:childTnLst>
                                    <p:anim calcmode="lin" valueType="num">
                                      <p:cBhvr>
                                        <p:cTn id="42" dur="3250"/>
                                        <p:tgtEl>
                                          <p:spTgt spid="2"/>
                                        </p:tgtEl>
                                        <p:attrNameLst>
                                          <p:attrName>ppt_h</p:attrName>
                                        </p:attrNameLst>
                                      </p:cBhvr>
                                      <p:tavLst>
                                        <p:tav tm="0">
                                          <p:val>
                                            <p:strVal val="ppt_h"/>
                                          </p:val>
                                        </p:tav>
                                        <p:tav tm="100000">
                                          <p:val>
                                            <p:strVal val="ppt_h"/>
                                          </p:val>
                                        </p:tav>
                                      </p:tavLst>
                                    </p:anim>
                                    <p:anim calcmode="lin" valueType="num">
                                      <p:cBhvr>
                                        <p:cTn id="43" dur="325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3249"/>
                                          </p:stCondLst>
                                        </p:cTn>
                                        <p:tgtEl>
                                          <p:spTgt spid="2"/>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250"/>
                                        <p:tgtEl>
                                          <p:spTgt spid="9"/>
                                        </p:tgtEl>
                                        <p:attrNameLst>
                                          <p:attrName>ppt_h</p:attrName>
                                        </p:attrNameLst>
                                      </p:cBhvr>
                                      <p:tavLst>
                                        <p:tav tm="0">
                                          <p:val>
                                            <p:strVal val="ppt_h"/>
                                          </p:val>
                                        </p:tav>
                                        <p:tav tm="100000">
                                          <p:val>
                                            <p:strVal val="ppt_h"/>
                                          </p:val>
                                        </p:tav>
                                      </p:tavLst>
                                    </p:anim>
                                    <p:anim calcmode="lin" valueType="num">
                                      <p:cBhvr>
                                        <p:cTn id="47" dur="325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3249"/>
                                          </p:stCondLst>
                                        </p:cTn>
                                        <p:tgtEl>
                                          <p:spTgt spid="9"/>
                                        </p:tgtEl>
                                        <p:attrNameLst>
                                          <p:attrName>style.visibility</p:attrName>
                                        </p:attrNameLst>
                                      </p:cBhvr>
                                      <p:to>
                                        <p:strVal val="hidden"/>
                                      </p:to>
                                    </p:set>
                                  </p:childTnLst>
                                </p:cTn>
                              </p:par>
                              <p:par>
                                <p:cTn id="49" presetID="19" presetClass="exit" presetSubtype="10" fill="hold" nodeType="withEffect">
                                  <p:stCondLst>
                                    <p:cond delay="0"/>
                                  </p:stCondLst>
                                  <p:childTnLst>
                                    <p:anim calcmode="lin" valueType="num">
                                      <p:cBhvr>
                                        <p:cTn id="50" dur="3250"/>
                                        <p:tgtEl>
                                          <p:spTgt spid="16"/>
                                        </p:tgtEl>
                                        <p:attrNameLst>
                                          <p:attrName>ppt_h</p:attrName>
                                        </p:attrNameLst>
                                      </p:cBhvr>
                                      <p:tavLst>
                                        <p:tav tm="0">
                                          <p:val>
                                            <p:strVal val="ppt_h"/>
                                          </p:val>
                                        </p:tav>
                                        <p:tav tm="100000">
                                          <p:val>
                                            <p:strVal val="ppt_h"/>
                                          </p:val>
                                        </p:tav>
                                      </p:tavLst>
                                    </p:anim>
                                    <p:anim calcmode="lin" valueType="num">
                                      <p:cBhvr>
                                        <p:cTn id="51" dur="325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3249"/>
                                          </p:stCondLst>
                                        </p:cTn>
                                        <p:tgtEl>
                                          <p:spTgt spid="16"/>
                                        </p:tgtEl>
                                        <p:attrNameLst>
                                          <p:attrName>style.visibility</p:attrName>
                                        </p:attrNameLst>
                                      </p:cBhvr>
                                      <p:to>
                                        <p:strVal val="hidden"/>
                                      </p:to>
                                    </p:set>
                                  </p:childTnLst>
                                </p:cTn>
                              </p:par>
                              <p:par>
                                <p:cTn id="53" presetID="19" presetClass="exit" presetSubtype="10" fill="hold" nodeType="withEffect">
                                  <p:stCondLst>
                                    <p:cond delay="0"/>
                                  </p:stCondLst>
                                  <p:childTnLst>
                                    <p:anim calcmode="lin" valueType="num">
                                      <p:cBhvr>
                                        <p:cTn id="54" dur="3250"/>
                                        <p:tgtEl>
                                          <p:spTgt spid="23"/>
                                        </p:tgtEl>
                                        <p:attrNameLst>
                                          <p:attrName>ppt_h</p:attrName>
                                        </p:attrNameLst>
                                      </p:cBhvr>
                                      <p:tavLst>
                                        <p:tav tm="0">
                                          <p:val>
                                            <p:strVal val="ppt_h"/>
                                          </p:val>
                                        </p:tav>
                                        <p:tav tm="100000">
                                          <p:val>
                                            <p:strVal val="ppt_h"/>
                                          </p:val>
                                        </p:tav>
                                      </p:tavLst>
                                    </p:anim>
                                    <p:anim calcmode="lin" valueType="num">
                                      <p:cBhvr>
                                        <p:cTn id="55" dur="325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3249"/>
                                          </p:stCondLst>
                                        </p:cTn>
                                        <p:tgtEl>
                                          <p:spTgt spid="23"/>
                                        </p:tgtEl>
                                        <p:attrNameLst>
                                          <p:attrName>style.visibility</p:attrName>
                                        </p:attrNameLst>
                                      </p:cBhvr>
                                      <p:to>
                                        <p:strVal val="hidden"/>
                                      </p:to>
                                    </p:set>
                                  </p:childTnLst>
                                </p:cTn>
                              </p:par>
                              <p:par>
                                <p:cTn id="57" presetID="19" presetClass="exit" presetSubtype="10" fill="hold" nodeType="withEffect">
                                  <p:stCondLst>
                                    <p:cond delay="0"/>
                                  </p:stCondLst>
                                  <p:childTnLst>
                                    <p:anim calcmode="lin" valueType="num">
                                      <p:cBhvr>
                                        <p:cTn id="58" dur="3250"/>
                                        <p:tgtEl>
                                          <p:spTgt spid="30"/>
                                        </p:tgtEl>
                                        <p:attrNameLst>
                                          <p:attrName>ppt_h</p:attrName>
                                        </p:attrNameLst>
                                      </p:cBhvr>
                                      <p:tavLst>
                                        <p:tav tm="0">
                                          <p:val>
                                            <p:strVal val="ppt_h"/>
                                          </p:val>
                                        </p:tav>
                                        <p:tav tm="100000">
                                          <p:val>
                                            <p:strVal val="ppt_h"/>
                                          </p:val>
                                        </p:tav>
                                      </p:tavLst>
                                    </p:anim>
                                    <p:anim calcmode="lin" valueType="num">
                                      <p:cBhvr>
                                        <p:cTn id="59" dur="325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 dur="1" fill="hold">
                                          <p:stCondLst>
                                            <p:cond delay="3249"/>
                                          </p:stCondLst>
                                        </p:cTn>
                                        <p:tgtEl>
                                          <p:spTgt spid="30"/>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250"/>
                                        <p:tgtEl>
                                          <p:spTgt spid="37"/>
                                        </p:tgtEl>
                                        <p:attrNameLst>
                                          <p:attrName>ppt_h</p:attrName>
                                        </p:attrNameLst>
                                      </p:cBhvr>
                                      <p:tavLst>
                                        <p:tav tm="0">
                                          <p:val>
                                            <p:strVal val="ppt_h"/>
                                          </p:val>
                                        </p:tav>
                                        <p:tav tm="100000">
                                          <p:val>
                                            <p:strVal val="ppt_h"/>
                                          </p:val>
                                        </p:tav>
                                      </p:tavLst>
                                    </p:anim>
                                    <p:anim calcmode="lin" valueType="num">
                                      <p:cBhvr>
                                        <p:cTn id="63" dur="325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3249"/>
                                          </p:stCondLst>
                                        </p:cTn>
                                        <p:tgtEl>
                                          <p:spTgt spid="37"/>
                                        </p:tgtEl>
                                        <p:attrNameLst>
                                          <p:attrName>style.visibility</p:attrName>
                                        </p:attrNameLst>
                                      </p:cBhvr>
                                      <p:to>
                                        <p:strVal val="hidden"/>
                                      </p:to>
                                    </p:set>
                                  </p:childTnLst>
                                </p:cTn>
                              </p:par>
                              <p:par>
                                <p:cTn id="65" presetID="19" presetClass="exit" presetSubtype="10" fill="hold" nodeType="withEffect">
                                  <p:stCondLst>
                                    <p:cond delay="0"/>
                                  </p:stCondLst>
                                  <p:childTnLst>
                                    <p:anim calcmode="lin" valueType="num">
                                      <p:cBhvr>
                                        <p:cTn id="66" dur="3250"/>
                                        <p:tgtEl>
                                          <p:spTgt spid="44"/>
                                        </p:tgtEl>
                                        <p:attrNameLst>
                                          <p:attrName>ppt_h</p:attrName>
                                        </p:attrNameLst>
                                      </p:cBhvr>
                                      <p:tavLst>
                                        <p:tav tm="0">
                                          <p:val>
                                            <p:strVal val="ppt_h"/>
                                          </p:val>
                                        </p:tav>
                                        <p:tav tm="100000">
                                          <p:val>
                                            <p:strVal val="ppt_h"/>
                                          </p:val>
                                        </p:tav>
                                      </p:tavLst>
                                    </p:anim>
                                    <p:anim calcmode="lin" valueType="num">
                                      <p:cBhvr>
                                        <p:cTn id="67" dur="325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 dur="1" fill="hold">
                                          <p:stCondLst>
                                            <p:cond delay="3249"/>
                                          </p:stCondLst>
                                        </p:cTn>
                                        <p:tgtEl>
                                          <p:spTgt spid="44"/>
                                        </p:tgtEl>
                                        <p:attrNameLst>
                                          <p:attrName>style.visibility</p:attrName>
                                        </p:attrNameLst>
                                      </p:cBhvr>
                                      <p:to>
                                        <p:strVal val="hidden"/>
                                      </p:to>
                                    </p:set>
                                  </p:childTnLst>
                                </p:cTn>
                              </p:par>
                              <p:par>
                                <p:cTn id="69" presetID="19" presetClass="exit" presetSubtype="10" fill="hold" nodeType="withEffect">
                                  <p:stCondLst>
                                    <p:cond delay="0"/>
                                  </p:stCondLst>
                                  <p:childTnLst>
                                    <p:anim calcmode="lin" valueType="num">
                                      <p:cBhvr>
                                        <p:cTn id="70" dur="3250"/>
                                        <p:tgtEl>
                                          <p:spTgt spid="51"/>
                                        </p:tgtEl>
                                        <p:attrNameLst>
                                          <p:attrName>ppt_h</p:attrName>
                                        </p:attrNameLst>
                                      </p:cBhvr>
                                      <p:tavLst>
                                        <p:tav tm="0">
                                          <p:val>
                                            <p:strVal val="ppt_h"/>
                                          </p:val>
                                        </p:tav>
                                        <p:tav tm="100000">
                                          <p:val>
                                            <p:strVal val="ppt_h"/>
                                          </p:val>
                                        </p:tav>
                                      </p:tavLst>
                                    </p:anim>
                                    <p:anim calcmode="lin" valueType="num">
                                      <p:cBhvr>
                                        <p:cTn id="71" dur="325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3249"/>
                                          </p:stCondLst>
                                        </p:cTn>
                                        <p:tgtEl>
                                          <p:spTgt spid="51"/>
                                        </p:tgtEl>
                                        <p:attrNameLst>
                                          <p:attrName>style.visibility</p:attrName>
                                        </p:attrNameLst>
                                      </p:cBhvr>
                                      <p:to>
                                        <p:strVal val="hidden"/>
                                      </p:to>
                                    </p:set>
                                  </p:childTnLst>
                                </p:cTn>
                              </p:par>
                              <p:par>
                                <p:cTn id="73" presetID="19" presetClass="exit" presetSubtype="10" fill="hold" nodeType="withEffect">
                                  <p:stCondLst>
                                    <p:cond delay="0"/>
                                  </p:stCondLst>
                                  <p:childTnLst>
                                    <p:anim calcmode="lin" valueType="num">
                                      <p:cBhvr>
                                        <p:cTn id="74" dur="3250"/>
                                        <p:tgtEl>
                                          <p:spTgt spid="58"/>
                                        </p:tgtEl>
                                        <p:attrNameLst>
                                          <p:attrName>ppt_h</p:attrName>
                                        </p:attrNameLst>
                                      </p:cBhvr>
                                      <p:tavLst>
                                        <p:tav tm="0">
                                          <p:val>
                                            <p:strVal val="ppt_h"/>
                                          </p:val>
                                        </p:tav>
                                        <p:tav tm="100000">
                                          <p:val>
                                            <p:strVal val="ppt_h"/>
                                          </p:val>
                                        </p:tav>
                                      </p:tavLst>
                                    </p:anim>
                                    <p:anim calcmode="lin" valueType="num">
                                      <p:cBhvr>
                                        <p:cTn id="75" dur="325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3249"/>
                                          </p:stCondLst>
                                        </p:cTn>
                                        <p:tgtEl>
                                          <p:spTgt spid="58"/>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65"/>
                                        </p:tgtEl>
                                        <p:attrNameLst>
                                          <p:attrName>ppt_x</p:attrName>
                                        </p:attrNameLst>
                                      </p:cBhvr>
                                      <p:tavLst>
                                        <p:tav tm="0">
                                          <p:val>
                                            <p:strVal val="ppt_x"/>
                                          </p:val>
                                        </p:tav>
                                        <p:tav tm="100000">
                                          <p:val>
                                            <p:strVal val="0-ppt_w/2"/>
                                          </p:val>
                                        </p:tav>
                                      </p:tavLst>
                                    </p:anim>
                                    <p:anim calcmode="lin" valueType="num">
                                      <p:cBhvr additive="base">
                                        <p:cTn id="79" dur="3000"/>
                                        <p:tgtEl>
                                          <p:spTgt spid="65"/>
                                        </p:tgtEl>
                                        <p:attrNameLst>
                                          <p:attrName>ppt_y</p:attrName>
                                        </p:attrNameLst>
                                      </p:cBhvr>
                                      <p:tavLst>
                                        <p:tav tm="0">
                                          <p:val>
                                            <p:strVal val="ppt_y"/>
                                          </p:val>
                                        </p:tav>
                                        <p:tav tm="100000">
                                          <p:val>
                                            <p:strVal val="ppt_y"/>
                                          </p:val>
                                        </p:tav>
                                      </p:tavLst>
                                    </p:anim>
                                    <p:set>
                                      <p:cBhvr>
                                        <p:cTn id="80" dur="1" fill="hold">
                                          <p:stCondLst>
                                            <p:cond delay="2999"/>
                                          </p:stCondLst>
                                        </p:cTn>
                                        <p:tgtEl>
                                          <p:spTgt spid="65"/>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71"/>
                                        </p:tgtEl>
                                        <p:attrNameLst>
                                          <p:attrName>ppt_x</p:attrName>
                                        </p:attrNameLst>
                                      </p:cBhvr>
                                      <p:tavLst>
                                        <p:tav tm="0">
                                          <p:val>
                                            <p:strVal val="ppt_x"/>
                                          </p:val>
                                        </p:tav>
                                        <p:tav tm="100000">
                                          <p:val>
                                            <p:strVal val="0-ppt_w/2"/>
                                          </p:val>
                                        </p:tav>
                                      </p:tavLst>
                                    </p:anim>
                                    <p:anim calcmode="lin" valueType="num">
                                      <p:cBhvr additive="base">
                                        <p:cTn id="83" dur="3000"/>
                                        <p:tgtEl>
                                          <p:spTgt spid="71"/>
                                        </p:tgtEl>
                                        <p:attrNameLst>
                                          <p:attrName>ppt_y</p:attrName>
                                        </p:attrNameLst>
                                      </p:cBhvr>
                                      <p:tavLst>
                                        <p:tav tm="0">
                                          <p:val>
                                            <p:strVal val="ppt_y"/>
                                          </p:val>
                                        </p:tav>
                                        <p:tav tm="100000">
                                          <p:val>
                                            <p:strVal val="ppt_y"/>
                                          </p:val>
                                        </p:tav>
                                      </p:tavLst>
                                    </p:anim>
                                    <p:set>
                                      <p:cBhvr>
                                        <p:cTn id="84" dur="1" fill="hold">
                                          <p:stCondLst>
                                            <p:cond delay="2999"/>
                                          </p:stCondLst>
                                        </p:cTn>
                                        <p:tgtEl>
                                          <p:spTgt spid="71"/>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77"/>
                                        </p:tgtEl>
                                        <p:attrNameLst>
                                          <p:attrName>ppt_x</p:attrName>
                                        </p:attrNameLst>
                                      </p:cBhvr>
                                      <p:tavLst>
                                        <p:tav tm="0">
                                          <p:val>
                                            <p:strVal val="ppt_x"/>
                                          </p:val>
                                        </p:tav>
                                        <p:tav tm="100000">
                                          <p:val>
                                            <p:strVal val="0-ppt_w/2"/>
                                          </p:val>
                                        </p:tav>
                                      </p:tavLst>
                                    </p:anim>
                                    <p:anim calcmode="lin" valueType="num">
                                      <p:cBhvr additive="base">
                                        <p:cTn id="87" dur="3000"/>
                                        <p:tgtEl>
                                          <p:spTgt spid="77"/>
                                        </p:tgtEl>
                                        <p:attrNameLst>
                                          <p:attrName>ppt_y</p:attrName>
                                        </p:attrNameLst>
                                      </p:cBhvr>
                                      <p:tavLst>
                                        <p:tav tm="0">
                                          <p:val>
                                            <p:strVal val="ppt_y"/>
                                          </p:val>
                                        </p:tav>
                                        <p:tav tm="100000">
                                          <p:val>
                                            <p:strVal val="ppt_y"/>
                                          </p:val>
                                        </p:tav>
                                      </p:tavLst>
                                    </p:anim>
                                    <p:set>
                                      <p:cBhvr>
                                        <p:cTn id="88" dur="1" fill="hold">
                                          <p:stCondLst>
                                            <p:cond delay="2999"/>
                                          </p:stCondLst>
                                        </p:cTn>
                                        <p:tgtEl>
                                          <p:spTgt spid="77"/>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83"/>
                                        </p:tgtEl>
                                        <p:attrNameLst>
                                          <p:attrName>ppt_x</p:attrName>
                                        </p:attrNameLst>
                                      </p:cBhvr>
                                      <p:tavLst>
                                        <p:tav tm="0">
                                          <p:val>
                                            <p:strVal val="ppt_x"/>
                                          </p:val>
                                        </p:tav>
                                        <p:tav tm="100000">
                                          <p:val>
                                            <p:strVal val="0-ppt_w/2"/>
                                          </p:val>
                                        </p:tav>
                                      </p:tavLst>
                                    </p:anim>
                                    <p:anim calcmode="lin" valueType="num">
                                      <p:cBhvr additive="base">
                                        <p:cTn id="91" dur="3000"/>
                                        <p:tgtEl>
                                          <p:spTgt spid="83"/>
                                        </p:tgtEl>
                                        <p:attrNameLst>
                                          <p:attrName>ppt_y</p:attrName>
                                        </p:attrNameLst>
                                      </p:cBhvr>
                                      <p:tavLst>
                                        <p:tav tm="0">
                                          <p:val>
                                            <p:strVal val="ppt_y"/>
                                          </p:val>
                                        </p:tav>
                                        <p:tav tm="100000">
                                          <p:val>
                                            <p:strVal val="ppt_y"/>
                                          </p:val>
                                        </p:tav>
                                      </p:tavLst>
                                    </p:anim>
                                    <p:set>
                                      <p:cBhvr>
                                        <p:cTn id="92" dur="1" fill="hold">
                                          <p:stCondLst>
                                            <p:cond delay="2999"/>
                                          </p:stCondLst>
                                        </p:cTn>
                                        <p:tgtEl>
                                          <p:spTgt spid="83"/>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89"/>
                                        </p:tgtEl>
                                        <p:attrNameLst>
                                          <p:attrName>ppt_x</p:attrName>
                                        </p:attrNameLst>
                                      </p:cBhvr>
                                      <p:tavLst>
                                        <p:tav tm="0">
                                          <p:val>
                                            <p:strVal val="ppt_x"/>
                                          </p:val>
                                        </p:tav>
                                        <p:tav tm="100000">
                                          <p:val>
                                            <p:strVal val="0-ppt_w/2"/>
                                          </p:val>
                                        </p:tav>
                                      </p:tavLst>
                                    </p:anim>
                                    <p:anim calcmode="lin" valueType="num">
                                      <p:cBhvr additive="base">
                                        <p:cTn id="95" dur="3000"/>
                                        <p:tgtEl>
                                          <p:spTgt spid="89"/>
                                        </p:tgtEl>
                                        <p:attrNameLst>
                                          <p:attrName>ppt_y</p:attrName>
                                        </p:attrNameLst>
                                      </p:cBhvr>
                                      <p:tavLst>
                                        <p:tav tm="0">
                                          <p:val>
                                            <p:strVal val="ppt_y"/>
                                          </p:val>
                                        </p:tav>
                                        <p:tav tm="100000">
                                          <p:val>
                                            <p:strVal val="ppt_y"/>
                                          </p:val>
                                        </p:tav>
                                      </p:tavLst>
                                    </p:anim>
                                    <p:set>
                                      <p:cBhvr>
                                        <p:cTn id="96" dur="1" fill="hold">
                                          <p:stCondLst>
                                            <p:cond delay="2999"/>
                                          </p:stCondLst>
                                        </p:cTn>
                                        <p:tgtEl>
                                          <p:spTgt spid="89"/>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95"/>
                                        </p:tgtEl>
                                        <p:attrNameLst>
                                          <p:attrName>ppt_x</p:attrName>
                                        </p:attrNameLst>
                                      </p:cBhvr>
                                      <p:tavLst>
                                        <p:tav tm="0">
                                          <p:val>
                                            <p:strVal val="ppt_x"/>
                                          </p:val>
                                        </p:tav>
                                        <p:tav tm="100000">
                                          <p:val>
                                            <p:strVal val="0-ppt_w/2"/>
                                          </p:val>
                                        </p:tav>
                                      </p:tavLst>
                                    </p:anim>
                                    <p:anim calcmode="lin" valueType="num">
                                      <p:cBhvr additive="base">
                                        <p:cTn id="99" dur="3000"/>
                                        <p:tgtEl>
                                          <p:spTgt spid="95"/>
                                        </p:tgtEl>
                                        <p:attrNameLst>
                                          <p:attrName>ppt_y</p:attrName>
                                        </p:attrNameLst>
                                      </p:cBhvr>
                                      <p:tavLst>
                                        <p:tav tm="0">
                                          <p:val>
                                            <p:strVal val="ppt_y"/>
                                          </p:val>
                                        </p:tav>
                                        <p:tav tm="100000">
                                          <p:val>
                                            <p:strVal val="ppt_y"/>
                                          </p:val>
                                        </p:tav>
                                      </p:tavLst>
                                    </p:anim>
                                    <p:set>
                                      <p:cBhvr>
                                        <p:cTn id="100" dur="1" fill="hold">
                                          <p:stCondLst>
                                            <p:cond delay="2999"/>
                                          </p:stCondLst>
                                        </p:cTn>
                                        <p:tgtEl>
                                          <p:spTgt spid="95"/>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01"/>
                                        </p:tgtEl>
                                        <p:attrNameLst>
                                          <p:attrName>ppt_x</p:attrName>
                                        </p:attrNameLst>
                                      </p:cBhvr>
                                      <p:tavLst>
                                        <p:tav tm="0">
                                          <p:val>
                                            <p:strVal val="ppt_x"/>
                                          </p:val>
                                        </p:tav>
                                        <p:tav tm="100000">
                                          <p:val>
                                            <p:strVal val="0-ppt_w/2"/>
                                          </p:val>
                                        </p:tav>
                                      </p:tavLst>
                                    </p:anim>
                                    <p:anim calcmode="lin" valueType="num">
                                      <p:cBhvr additive="base">
                                        <p:cTn id="103" dur="3000"/>
                                        <p:tgtEl>
                                          <p:spTgt spid="101"/>
                                        </p:tgtEl>
                                        <p:attrNameLst>
                                          <p:attrName>ppt_y</p:attrName>
                                        </p:attrNameLst>
                                      </p:cBhvr>
                                      <p:tavLst>
                                        <p:tav tm="0">
                                          <p:val>
                                            <p:strVal val="ppt_y"/>
                                          </p:val>
                                        </p:tav>
                                        <p:tav tm="100000">
                                          <p:val>
                                            <p:strVal val="ppt_y"/>
                                          </p:val>
                                        </p:tav>
                                      </p:tavLst>
                                    </p:anim>
                                    <p:set>
                                      <p:cBhvr>
                                        <p:cTn id="104" dur="1" fill="hold">
                                          <p:stCondLst>
                                            <p:cond delay="2999"/>
                                          </p:stCondLst>
                                        </p:cTn>
                                        <p:tgtEl>
                                          <p:spTgt spid="101"/>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07"/>
                                        </p:tgtEl>
                                        <p:attrNameLst>
                                          <p:attrName>ppt_x</p:attrName>
                                        </p:attrNameLst>
                                      </p:cBhvr>
                                      <p:tavLst>
                                        <p:tav tm="0">
                                          <p:val>
                                            <p:strVal val="ppt_x"/>
                                          </p:val>
                                        </p:tav>
                                        <p:tav tm="100000">
                                          <p:val>
                                            <p:strVal val="0-ppt_w/2"/>
                                          </p:val>
                                        </p:tav>
                                      </p:tavLst>
                                    </p:anim>
                                    <p:anim calcmode="lin" valueType="num">
                                      <p:cBhvr additive="base">
                                        <p:cTn id="107" dur="3000"/>
                                        <p:tgtEl>
                                          <p:spTgt spid="107"/>
                                        </p:tgtEl>
                                        <p:attrNameLst>
                                          <p:attrName>ppt_y</p:attrName>
                                        </p:attrNameLst>
                                      </p:cBhvr>
                                      <p:tavLst>
                                        <p:tav tm="0">
                                          <p:val>
                                            <p:strVal val="ppt_y"/>
                                          </p:val>
                                        </p:tav>
                                        <p:tav tm="100000">
                                          <p:val>
                                            <p:strVal val="ppt_y"/>
                                          </p:val>
                                        </p:tav>
                                      </p:tavLst>
                                    </p:anim>
                                    <p:set>
                                      <p:cBhvr>
                                        <p:cTn id="108" dur="1" fill="hold">
                                          <p:stCondLst>
                                            <p:cond delay="2999"/>
                                          </p:stCondLst>
                                        </p:cTn>
                                        <p:tgtEl>
                                          <p:spTgt spid="107"/>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113"/>
                                        </p:tgtEl>
                                        <p:attrNameLst>
                                          <p:attrName>ppt_x</p:attrName>
                                        </p:attrNameLst>
                                      </p:cBhvr>
                                      <p:tavLst>
                                        <p:tav tm="0">
                                          <p:val>
                                            <p:strVal val="ppt_x"/>
                                          </p:val>
                                        </p:tav>
                                        <p:tav tm="100000">
                                          <p:val>
                                            <p:strVal val="0-ppt_w/2"/>
                                          </p:val>
                                        </p:tav>
                                      </p:tavLst>
                                    </p:anim>
                                    <p:anim calcmode="lin" valueType="num">
                                      <p:cBhvr additive="base">
                                        <p:cTn id="111" dur="3000"/>
                                        <p:tgtEl>
                                          <p:spTgt spid="113"/>
                                        </p:tgtEl>
                                        <p:attrNameLst>
                                          <p:attrName>ppt_y</p:attrName>
                                        </p:attrNameLst>
                                      </p:cBhvr>
                                      <p:tavLst>
                                        <p:tav tm="0">
                                          <p:val>
                                            <p:strVal val="ppt_y"/>
                                          </p:val>
                                        </p:tav>
                                        <p:tav tm="100000">
                                          <p:val>
                                            <p:strVal val="ppt_y"/>
                                          </p:val>
                                        </p:tav>
                                      </p:tavLst>
                                    </p:anim>
                                    <p:set>
                                      <p:cBhvr>
                                        <p:cTn id="112" dur="1" fill="hold">
                                          <p:stCondLst>
                                            <p:cond delay="2999"/>
                                          </p:stCondLst>
                                        </p:cTn>
                                        <p:tgtEl>
                                          <p:spTgt spid="113"/>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750"/>
                                        <p:tgtEl>
                                          <p:spTgt spid="65"/>
                                        </p:tgtEl>
                                        <p:attrNameLst>
                                          <p:attrName>ppt_h</p:attrName>
                                        </p:attrNameLst>
                                      </p:cBhvr>
                                      <p:tavLst>
                                        <p:tav tm="0">
                                          <p:val>
                                            <p:strVal val="ppt_h"/>
                                          </p:val>
                                        </p:tav>
                                        <p:tav tm="100000">
                                          <p:val>
                                            <p:strVal val="ppt_h"/>
                                          </p:val>
                                        </p:tav>
                                      </p:tavLst>
                                    </p:anim>
                                    <p:anim calcmode="lin" valueType="num">
                                      <p:cBhvr>
                                        <p:cTn id="115" dur="375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3749"/>
                                          </p:stCondLst>
                                        </p:cTn>
                                        <p:tgtEl>
                                          <p:spTgt spid="65"/>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750"/>
                                        <p:tgtEl>
                                          <p:spTgt spid="71"/>
                                        </p:tgtEl>
                                        <p:attrNameLst>
                                          <p:attrName>ppt_h</p:attrName>
                                        </p:attrNameLst>
                                      </p:cBhvr>
                                      <p:tavLst>
                                        <p:tav tm="0">
                                          <p:val>
                                            <p:strVal val="ppt_h"/>
                                          </p:val>
                                        </p:tav>
                                        <p:tav tm="100000">
                                          <p:val>
                                            <p:strVal val="ppt_h"/>
                                          </p:val>
                                        </p:tav>
                                      </p:tavLst>
                                    </p:anim>
                                    <p:anim calcmode="lin" valueType="num">
                                      <p:cBhvr>
                                        <p:cTn id="119" dur="375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3749"/>
                                          </p:stCondLst>
                                        </p:cTn>
                                        <p:tgtEl>
                                          <p:spTgt spid="71"/>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750"/>
                                        <p:tgtEl>
                                          <p:spTgt spid="77"/>
                                        </p:tgtEl>
                                        <p:attrNameLst>
                                          <p:attrName>ppt_h</p:attrName>
                                        </p:attrNameLst>
                                      </p:cBhvr>
                                      <p:tavLst>
                                        <p:tav tm="0">
                                          <p:val>
                                            <p:strVal val="ppt_h"/>
                                          </p:val>
                                        </p:tav>
                                        <p:tav tm="100000">
                                          <p:val>
                                            <p:strVal val="ppt_h"/>
                                          </p:val>
                                        </p:tav>
                                      </p:tavLst>
                                    </p:anim>
                                    <p:anim calcmode="lin" valueType="num">
                                      <p:cBhvr>
                                        <p:cTn id="123" dur="375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3749"/>
                                          </p:stCondLst>
                                        </p:cTn>
                                        <p:tgtEl>
                                          <p:spTgt spid="77"/>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750"/>
                                        <p:tgtEl>
                                          <p:spTgt spid="83"/>
                                        </p:tgtEl>
                                        <p:attrNameLst>
                                          <p:attrName>ppt_h</p:attrName>
                                        </p:attrNameLst>
                                      </p:cBhvr>
                                      <p:tavLst>
                                        <p:tav tm="0">
                                          <p:val>
                                            <p:strVal val="ppt_h"/>
                                          </p:val>
                                        </p:tav>
                                        <p:tav tm="100000">
                                          <p:val>
                                            <p:strVal val="ppt_h"/>
                                          </p:val>
                                        </p:tav>
                                      </p:tavLst>
                                    </p:anim>
                                    <p:anim calcmode="lin" valueType="num">
                                      <p:cBhvr>
                                        <p:cTn id="127" dur="375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3749"/>
                                          </p:stCondLst>
                                        </p:cTn>
                                        <p:tgtEl>
                                          <p:spTgt spid="83"/>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750"/>
                                        <p:tgtEl>
                                          <p:spTgt spid="89"/>
                                        </p:tgtEl>
                                        <p:attrNameLst>
                                          <p:attrName>ppt_h</p:attrName>
                                        </p:attrNameLst>
                                      </p:cBhvr>
                                      <p:tavLst>
                                        <p:tav tm="0">
                                          <p:val>
                                            <p:strVal val="ppt_h"/>
                                          </p:val>
                                        </p:tav>
                                        <p:tav tm="100000">
                                          <p:val>
                                            <p:strVal val="ppt_h"/>
                                          </p:val>
                                        </p:tav>
                                      </p:tavLst>
                                    </p:anim>
                                    <p:anim calcmode="lin" valueType="num">
                                      <p:cBhvr>
                                        <p:cTn id="131" dur="375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3749"/>
                                          </p:stCondLst>
                                        </p:cTn>
                                        <p:tgtEl>
                                          <p:spTgt spid="89"/>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750"/>
                                        <p:tgtEl>
                                          <p:spTgt spid="95"/>
                                        </p:tgtEl>
                                        <p:attrNameLst>
                                          <p:attrName>ppt_h</p:attrName>
                                        </p:attrNameLst>
                                      </p:cBhvr>
                                      <p:tavLst>
                                        <p:tav tm="0">
                                          <p:val>
                                            <p:strVal val="ppt_h"/>
                                          </p:val>
                                        </p:tav>
                                        <p:tav tm="100000">
                                          <p:val>
                                            <p:strVal val="ppt_h"/>
                                          </p:val>
                                        </p:tav>
                                      </p:tavLst>
                                    </p:anim>
                                    <p:anim calcmode="lin" valueType="num">
                                      <p:cBhvr>
                                        <p:cTn id="135" dur="3750"/>
                                        <p:tgtEl>
                                          <p:spTgt spid="9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3749"/>
                                          </p:stCondLst>
                                        </p:cTn>
                                        <p:tgtEl>
                                          <p:spTgt spid="95"/>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750"/>
                                        <p:tgtEl>
                                          <p:spTgt spid="101"/>
                                        </p:tgtEl>
                                        <p:attrNameLst>
                                          <p:attrName>ppt_h</p:attrName>
                                        </p:attrNameLst>
                                      </p:cBhvr>
                                      <p:tavLst>
                                        <p:tav tm="0">
                                          <p:val>
                                            <p:strVal val="ppt_h"/>
                                          </p:val>
                                        </p:tav>
                                        <p:tav tm="100000">
                                          <p:val>
                                            <p:strVal val="ppt_h"/>
                                          </p:val>
                                        </p:tav>
                                      </p:tavLst>
                                    </p:anim>
                                    <p:anim calcmode="lin" valueType="num">
                                      <p:cBhvr>
                                        <p:cTn id="139" dur="3750"/>
                                        <p:tgtEl>
                                          <p:spTgt spid="10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3749"/>
                                          </p:stCondLst>
                                        </p:cTn>
                                        <p:tgtEl>
                                          <p:spTgt spid="101"/>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750"/>
                                        <p:tgtEl>
                                          <p:spTgt spid="107"/>
                                        </p:tgtEl>
                                        <p:attrNameLst>
                                          <p:attrName>ppt_h</p:attrName>
                                        </p:attrNameLst>
                                      </p:cBhvr>
                                      <p:tavLst>
                                        <p:tav tm="0">
                                          <p:val>
                                            <p:strVal val="ppt_h"/>
                                          </p:val>
                                        </p:tav>
                                        <p:tav tm="100000">
                                          <p:val>
                                            <p:strVal val="ppt_h"/>
                                          </p:val>
                                        </p:tav>
                                      </p:tavLst>
                                    </p:anim>
                                    <p:anim calcmode="lin" valueType="num">
                                      <p:cBhvr>
                                        <p:cTn id="143" dur="3750"/>
                                        <p:tgtEl>
                                          <p:spTgt spid="10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3749"/>
                                          </p:stCondLst>
                                        </p:cTn>
                                        <p:tgtEl>
                                          <p:spTgt spid="107"/>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750"/>
                                        <p:tgtEl>
                                          <p:spTgt spid="113"/>
                                        </p:tgtEl>
                                        <p:attrNameLst>
                                          <p:attrName>ppt_h</p:attrName>
                                        </p:attrNameLst>
                                      </p:cBhvr>
                                      <p:tavLst>
                                        <p:tav tm="0">
                                          <p:val>
                                            <p:strVal val="ppt_h"/>
                                          </p:val>
                                        </p:tav>
                                        <p:tav tm="100000">
                                          <p:val>
                                            <p:strVal val="ppt_h"/>
                                          </p:val>
                                        </p:tav>
                                      </p:tavLst>
                                    </p:anim>
                                    <p:anim calcmode="lin" valueType="num">
                                      <p:cBhvr>
                                        <p:cTn id="147" dur="3750"/>
                                        <p:tgtEl>
                                          <p:spTgt spid="1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3749"/>
                                          </p:stCondLst>
                                        </p:cTn>
                                        <p:tgtEl>
                                          <p:spTgt spid="113"/>
                                        </p:tgtEl>
                                        <p:attrNameLst>
                                          <p:attrName>style.visibility</p:attrName>
                                        </p:attrNameLst>
                                      </p:cBhvr>
                                      <p:to>
                                        <p:strVal val="hidden"/>
                                      </p:to>
                                    </p:set>
                                  </p:childTnLst>
                                </p:cTn>
                              </p:par>
                              <p:par>
                                <p:cTn id="149" presetID="23" presetClass="entr" presetSubtype="272" fill="hold" nodeType="withEffect">
                                  <p:stCondLst>
                                    <p:cond delay="250"/>
                                  </p:stCondLst>
                                  <p:childTnLst>
                                    <p:set>
                                      <p:cBhvr>
                                        <p:cTn id="150" dur="1" fill="hold">
                                          <p:stCondLst>
                                            <p:cond delay="0"/>
                                          </p:stCondLst>
                                        </p:cTn>
                                        <p:tgtEl>
                                          <p:spTgt spid="119"/>
                                        </p:tgtEl>
                                        <p:attrNameLst>
                                          <p:attrName>style.visibility</p:attrName>
                                        </p:attrNameLst>
                                      </p:cBhvr>
                                      <p:to>
                                        <p:strVal val="visible"/>
                                      </p:to>
                                    </p:set>
                                    <p:anim calcmode="lin" valueType="num">
                                      <p:cBhvr>
                                        <p:cTn id="151" dur="2750" fill="hold"/>
                                        <p:tgtEl>
                                          <p:spTgt spid="119"/>
                                        </p:tgtEl>
                                        <p:attrNameLst>
                                          <p:attrName>ppt_w</p:attrName>
                                        </p:attrNameLst>
                                      </p:cBhvr>
                                      <p:tavLst>
                                        <p:tav tm="0">
                                          <p:val>
                                            <p:strVal val="2/3*#ppt_w"/>
                                          </p:val>
                                        </p:tav>
                                        <p:tav tm="100000">
                                          <p:val>
                                            <p:strVal val="#ppt_w"/>
                                          </p:val>
                                        </p:tav>
                                      </p:tavLst>
                                    </p:anim>
                                    <p:anim calcmode="lin" valueType="num">
                                      <p:cBhvr>
                                        <p:cTn id="152" dur="2750" fill="hold"/>
                                        <p:tgtEl>
                                          <p:spTgt spid="119"/>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250"/>
                                  </p:stCondLst>
                                  <p:childTnLst>
                                    <p:set>
                                      <p:cBhvr>
                                        <p:cTn id="154" dur="1" fill="hold">
                                          <p:stCondLst>
                                            <p:cond delay="0"/>
                                          </p:stCondLst>
                                        </p:cTn>
                                        <p:tgtEl>
                                          <p:spTgt spid="119"/>
                                        </p:tgtEl>
                                        <p:attrNameLst>
                                          <p:attrName>style.visibility</p:attrName>
                                        </p:attrNameLst>
                                      </p:cBhvr>
                                      <p:to>
                                        <p:strVal val="visible"/>
                                      </p:to>
                                    </p:set>
                                    <p:animEffect transition="in" filter="barn(outVertical)">
                                      <p:cBhvr>
                                        <p:cTn id="155" dur="2750"/>
                                        <p:tgtEl>
                                          <p:spTgt spid="119"/>
                                        </p:tgtEl>
                                      </p:cBhvr>
                                    </p:animEffect>
                                  </p:childTnLst>
                                </p:cTn>
                              </p:par>
                              <p:par>
                                <p:cTn id="156" presetID="23" presetClass="entr" presetSubtype="528" fill="hold" grpId="0" nodeType="withEffect">
                                  <p:stCondLst>
                                    <p:cond delay="1000"/>
                                  </p:stCondLst>
                                  <p:childTnLst>
                                    <p:set>
                                      <p:cBhvr>
                                        <p:cTn id="157" dur="1" fill="hold">
                                          <p:stCondLst>
                                            <p:cond delay="0"/>
                                          </p:stCondLst>
                                        </p:cTn>
                                        <p:tgtEl>
                                          <p:spTgt spid="120"/>
                                        </p:tgtEl>
                                        <p:attrNameLst>
                                          <p:attrName>style.visibility</p:attrName>
                                        </p:attrNameLst>
                                      </p:cBhvr>
                                      <p:to>
                                        <p:strVal val="visible"/>
                                      </p:to>
                                    </p:set>
                                    <p:anim calcmode="lin" valueType="num">
                                      <p:cBhvr>
                                        <p:cTn id="158" dur="2000" fill="hold"/>
                                        <p:tgtEl>
                                          <p:spTgt spid="120"/>
                                        </p:tgtEl>
                                        <p:attrNameLst>
                                          <p:attrName>ppt_w</p:attrName>
                                        </p:attrNameLst>
                                      </p:cBhvr>
                                      <p:tavLst>
                                        <p:tav tm="0">
                                          <p:val>
                                            <p:fltVal val="0"/>
                                          </p:val>
                                        </p:tav>
                                        <p:tav tm="100000">
                                          <p:val>
                                            <p:strVal val="#ppt_w"/>
                                          </p:val>
                                        </p:tav>
                                      </p:tavLst>
                                    </p:anim>
                                    <p:anim calcmode="lin" valueType="num">
                                      <p:cBhvr>
                                        <p:cTn id="159" dur="2000" fill="hold"/>
                                        <p:tgtEl>
                                          <p:spTgt spid="120"/>
                                        </p:tgtEl>
                                        <p:attrNameLst>
                                          <p:attrName>ppt_h</p:attrName>
                                        </p:attrNameLst>
                                      </p:cBhvr>
                                      <p:tavLst>
                                        <p:tav tm="0">
                                          <p:val>
                                            <p:fltVal val="0"/>
                                          </p:val>
                                        </p:tav>
                                        <p:tav tm="100000">
                                          <p:val>
                                            <p:strVal val="#ppt_h"/>
                                          </p:val>
                                        </p:tav>
                                      </p:tavLst>
                                    </p:anim>
                                    <p:anim calcmode="lin" valueType="num">
                                      <p:cBhvr>
                                        <p:cTn id="160" dur="2000" fill="hold"/>
                                        <p:tgtEl>
                                          <p:spTgt spid="120"/>
                                        </p:tgtEl>
                                        <p:attrNameLst>
                                          <p:attrName>ppt_x</p:attrName>
                                        </p:attrNameLst>
                                      </p:cBhvr>
                                      <p:tavLst>
                                        <p:tav tm="0">
                                          <p:val>
                                            <p:fltVal val="0.5"/>
                                          </p:val>
                                        </p:tav>
                                        <p:tav tm="100000">
                                          <p:val>
                                            <p:strVal val="#ppt_x"/>
                                          </p:val>
                                        </p:tav>
                                      </p:tavLst>
                                    </p:anim>
                                    <p:anim calcmode="lin" valueType="num">
                                      <p:cBhvr>
                                        <p:cTn id="161" dur="2000" fill="hold"/>
                                        <p:tgtEl>
                                          <p:spTgt spid="120"/>
                                        </p:tgtEl>
                                        <p:attrNameLst>
                                          <p:attrName>ppt_y</p:attrName>
                                        </p:attrNameLst>
                                      </p:cBhvr>
                                      <p:tavLst>
                                        <p:tav tm="0">
                                          <p:val>
                                            <p:fltVal val="0.5"/>
                                          </p:val>
                                        </p:tav>
                                        <p:tav tm="100000">
                                          <p:val>
                                            <p:strVal val="#ppt_y"/>
                                          </p:val>
                                        </p:tav>
                                      </p:tavLst>
                                    </p:anim>
                                  </p:childTnLst>
                                </p:cTn>
                              </p:par>
                              <p:par>
                                <p:cTn id="162" presetID="23" presetClass="exit" presetSubtype="272" fill="hold" nodeType="withEffect">
                                  <p:stCondLst>
                                    <p:cond delay="0"/>
                                  </p:stCondLst>
                                  <p:childTnLst>
                                    <p:anim calcmode="lin" valueType="num">
                                      <p:cBhvr>
                                        <p:cTn id="163" dur="4000"/>
                                        <p:tgtEl>
                                          <p:spTgt spid="121"/>
                                        </p:tgtEl>
                                        <p:attrNameLst>
                                          <p:attrName>ppt_w</p:attrName>
                                        </p:attrNameLst>
                                      </p:cBhvr>
                                      <p:tavLst>
                                        <p:tav tm="0">
                                          <p:val>
                                            <p:strVal val="ppt_w"/>
                                          </p:val>
                                        </p:tav>
                                        <p:tav tm="100000">
                                          <p:val>
                                            <p:strVal val="4/3*ppt_w"/>
                                          </p:val>
                                        </p:tav>
                                      </p:tavLst>
                                    </p:anim>
                                    <p:anim calcmode="lin" valueType="num">
                                      <p:cBhvr>
                                        <p:cTn id="164" dur="4000"/>
                                        <p:tgtEl>
                                          <p:spTgt spid="121"/>
                                        </p:tgtEl>
                                        <p:attrNameLst>
                                          <p:attrName>ppt_h</p:attrName>
                                        </p:attrNameLst>
                                      </p:cBhvr>
                                      <p:tavLst>
                                        <p:tav tm="0">
                                          <p:val>
                                            <p:strVal val="ppt_h"/>
                                          </p:val>
                                        </p:tav>
                                        <p:tav tm="100000">
                                          <p:val>
                                            <p:strVal val="4/3*ppt_h"/>
                                          </p:val>
                                        </p:tav>
                                      </p:tavLst>
                                    </p:anim>
                                    <p:set>
                                      <p:cBhvr>
                                        <p:cTn id="165" dur="1" fill="hold">
                                          <p:stCondLst>
                                            <p:cond delay="3999"/>
                                          </p:stCondLst>
                                        </p:cTn>
                                        <p:tgtEl>
                                          <p:spTgt spid="121"/>
                                        </p:tgtEl>
                                        <p:attrNameLst>
                                          <p:attrName>style.visibility</p:attrName>
                                        </p:attrNameLst>
                                      </p:cBhvr>
                                      <p:to>
                                        <p:strVal val="hidden"/>
                                      </p:to>
                                    </p:set>
                                  </p:childTnLst>
                                </p:cTn>
                              </p:par>
                              <p:par>
                                <p:cTn id="166" presetID="9" presetClass="emph" presetSubtype="0" nodeType="withEffect">
                                  <p:stCondLst>
                                    <p:cond delay="0"/>
                                  </p:stCondLst>
                                  <p:childTnLst>
                                    <p:set>
                                      <p:cBhvr rctx="PPT">
                                        <p:cTn id="167" dur="indefinite"/>
                                        <p:tgtEl>
                                          <p:spTgt spid="127"/>
                                        </p:tgtEl>
                                        <p:attrNameLst>
                                          <p:attrName>style.opacity</p:attrName>
                                        </p:attrNameLst>
                                      </p:cBhvr>
                                      <p:to>
                                        <p:strVal val="0"/>
                                      </p:to>
                                    </p:set>
                                    <p:animEffect filter="image" prLst="opacity: 0">
                                      <p:cBhvr rctx="IE">
                                        <p:cTn id="168" dur="indefinite"/>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73 Rectángulo"/>
          <p:cNvSpPr/>
          <p:nvPr/>
        </p:nvSpPr>
        <p:spPr>
          <a:xfrm rot="10800000">
            <a:off x="-23440" y="0"/>
            <a:ext cx="9144000" cy="5143500"/>
          </a:xfrm>
          <a:prstGeom prst="rect">
            <a:avLst/>
          </a:prstGeom>
          <a:gradFill>
            <a:gsLst>
              <a:gs pos="100000">
                <a:srgbClr val="E6E6E6"/>
              </a:gs>
              <a:gs pos="72000">
                <a:srgbClr val="7D8496"/>
              </a:gs>
              <a:gs pos="1667">
                <a:srgbClr val="7D8496">
                  <a:lumMod val="0"/>
                </a:srgbClr>
              </a:gs>
              <a:gs pos="30000">
                <a:srgbClr val="7D8496">
                  <a:lumMod val="43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rot="10800000">
            <a:off x="18303" y="0"/>
            <a:ext cx="9144000" cy="5143500"/>
          </a:xfrm>
          <a:prstGeom prst="rect">
            <a:avLst/>
          </a:prstGeom>
          <a:gradFill>
            <a:gsLst>
              <a:gs pos="0">
                <a:srgbClr val="FFC000"/>
              </a:gs>
              <a:gs pos="17000">
                <a:srgbClr val="E6E6E6"/>
              </a:gs>
              <a:gs pos="35000">
                <a:srgbClr val="7D8496"/>
              </a:gs>
              <a:gs pos="52000">
                <a:srgbClr val="FFC000"/>
              </a:gs>
              <a:gs pos="68000">
                <a:srgbClr val="7D8496"/>
              </a:gs>
              <a:gs pos="99583">
                <a:srgbClr val="FFC000"/>
              </a:gs>
              <a:gs pos="86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2" name="71 Imagen" descr="Diapositiva2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4234"/>
            <a:ext cx="9144000" cy="5167734"/>
          </a:xfrm>
          <a:prstGeom prst="rect">
            <a:avLst/>
          </a:prstGeom>
          <a:noFill/>
          <a:ln>
            <a:noFill/>
          </a:ln>
        </p:spPr>
      </p:pic>
      <p:sp>
        <p:nvSpPr>
          <p:cNvPr id="5" name="4 Forma libre"/>
          <p:cNvSpPr/>
          <p:nvPr/>
        </p:nvSpPr>
        <p:spPr>
          <a:xfrm rot="10800000" flipH="1" flipV="1">
            <a:off x="-152398" y="-26243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0800000" flipH="1" flipV="1">
            <a:off x="2" y="-25100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0800000" flipH="1" flipV="1">
            <a:off x="152402" y="-23957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10800000" flipH="1" flipV="1">
            <a:off x="304802" y="-22814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0800000" flipH="1" flipV="1">
            <a:off x="457202" y="-21671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0800000" flipH="1" flipV="1">
            <a:off x="609602" y="-20528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0800000" flipH="1" flipV="1">
            <a:off x="762002" y="-1938582"/>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0800000" flipH="1" flipV="1">
            <a:off x="914402" y="-1824282"/>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0800000" flipH="1" flipV="1">
            <a:off x="1066802" y="-17099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10800000" flipH="1" flipV="1">
            <a:off x="1219202" y="-15956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0800000" flipH="1" flipV="1">
            <a:off x="1371602" y="-14813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0800000" flipH="1" flipV="1">
            <a:off x="1524002" y="-13670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0800000" flipH="1" flipV="1">
            <a:off x="1676402" y="-12527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0800000" flipH="1" flipV="1">
            <a:off x="1828802" y="-11384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0800000" flipH="1" flipV="1">
            <a:off x="1981202" y="-10241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0800000" flipH="1" flipV="1">
            <a:off x="2133602" y="-9098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10800000" flipH="1" flipV="1">
            <a:off x="2286002" y="-79558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0800000" flipH="1" flipV="1">
            <a:off x="2438402" y="-681282"/>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0800000" flipH="1" flipV="1">
            <a:off x="2590802" y="-566982"/>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10800000" flipH="1" flipV="1">
            <a:off x="2743202" y="-452682"/>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10800000" flipH="1" flipV="1">
            <a:off x="2895602" y="-338381"/>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0800000" flipH="1" flipV="1">
            <a:off x="3048002" y="-224081"/>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10800000" flipH="1" flipV="1">
            <a:off x="3200402" y="-122814"/>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10800000" flipH="1" flipV="1">
            <a:off x="3352802" y="4518"/>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0800000" flipH="1" flipV="1">
            <a:off x="3505202" y="118819"/>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0800000" flipH="1" flipV="1">
            <a:off x="3657602" y="233119"/>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10800000" flipH="1" flipV="1">
            <a:off x="3810002" y="347418"/>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10800000" flipH="1" flipV="1">
            <a:off x="3962403" y="461719"/>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10800000" flipV="1">
            <a:off x="8426898" y="-2612826"/>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10800000" flipV="1">
            <a:off x="8274498" y="-2498526"/>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10800000" flipV="1">
            <a:off x="8122098" y="-2384226"/>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10800000" flipV="1">
            <a:off x="7969698" y="-2269926"/>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38" name="37 Forma libre"/>
          <p:cNvSpPr/>
          <p:nvPr/>
        </p:nvSpPr>
        <p:spPr>
          <a:xfrm rot="10800000" flipV="1">
            <a:off x="7817298" y="-2155626"/>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10800000" flipV="1">
            <a:off x="7664898" y="-2041327"/>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10800000" flipV="1">
            <a:off x="7512498" y="-19270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10800000" flipV="1">
            <a:off x="7360098" y="-18127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10800000" flipV="1">
            <a:off x="7207698" y="-16984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10800000" flipV="1">
            <a:off x="7055298" y="-15841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10800000" flipV="1">
            <a:off x="6902898" y="-14698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10800000" flipV="1">
            <a:off x="6750498" y="-13555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10800000" flipV="1">
            <a:off x="6598098" y="-12412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10800000" flipV="1">
            <a:off x="6445698" y="-11269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10800000" flipV="1">
            <a:off x="6293298" y="-10126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10800000" flipV="1">
            <a:off x="6140898" y="-8983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10800000" flipV="1">
            <a:off x="5988500" y="-784024"/>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10800000" flipV="1">
            <a:off x="5836100" y="-669724"/>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10800000" flipV="1">
            <a:off x="5683700" y="-55542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10800000" flipV="1">
            <a:off x="5531300" y="-44112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10800000" flipV="1">
            <a:off x="5378900" y="-32682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10800000" flipV="1">
            <a:off x="5226500" y="-21252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10800000" flipV="1">
            <a:off x="5074100" y="-98223"/>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10800000" flipV="1">
            <a:off x="4921700" y="16077"/>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10800000" flipV="1">
            <a:off x="4769300" y="130377"/>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59" name="58 Forma libre"/>
          <p:cNvSpPr/>
          <p:nvPr/>
        </p:nvSpPr>
        <p:spPr>
          <a:xfrm rot="10800000" flipV="1">
            <a:off x="4616900" y="244676"/>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60" name="59 Forma libre"/>
          <p:cNvSpPr/>
          <p:nvPr/>
        </p:nvSpPr>
        <p:spPr>
          <a:xfrm rot="10800000" flipV="1">
            <a:off x="4464500" y="358976"/>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sp>
        <p:nvSpPr>
          <p:cNvPr id="61" name="60 Forma libre"/>
          <p:cNvSpPr/>
          <p:nvPr/>
        </p:nvSpPr>
        <p:spPr>
          <a:xfrm rot="10800000" flipV="1">
            <a:off x="4312101" y="473275"/>
            <a:ext cx="717102" cy="3178817"/>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50800" cap="sq" cmpd="sng" algn="ctr">
            <a:gradFill flip="none" rotWithShape="1">
              <a:gsLst>
                <a:gs pos="0">
                  <a:schemeClr val="tx1">
                    <a:lumMod val="75000"/>
                  </a:schemeClr>
                </a:gs>
                <a:gs pos="21001">
                  <a:srgbClr val="FFC000"/>
                </a:gs>
                <a:gs pos="50000">
                  <a:schemeClr val="tx1">
                    <a:lumMod val="95000"/>
                  </a:schemeClr>
                </a:gs>
                <a:gs pos="71000">
                  <a:srgbClr val="FFC000"/>
                </a:gs>
                <a:gs pos="93000">
                  <a:schemeClr val="tx1"/>
                </a:gs>
              </a:gsLst>
              <a:path path="shape">
                <a:fillToRect l="50000" t="50000" r="50000" b="50000"/>
              </a:path>
              <a:tileRect/>
            </a:gradFill>
            <a:prstDash val="sysDot"/>
          </a:ln>
          <a:effectLst>
            <a:reflection blurRad="6350" stA="75000" endPos="90000" dist="50800" dir="5400000" sy="-100000" algn="bl" rotWithShape="0"/>
          </a:effectLst>
          <a:scene3d>
            <a:camera prst="orthographicFront"/>
            <a:lightRig rig="flat" dir="t"/>
          </a:scene3d>
          <a:sp3d prstMaterial="metal"/>
        </p:spPr>
        <p:txBody>
          <a:bodyPr rtlCol="0" anchor="ctr"/>
          <a:lstStyle/>
          <a:p>
            <a:pPr algn="ctr">
              <a:defRPr/>
            </a:pPr>
            <a:endParaRPr lang="es-ES_tradnl" kern="0">
              <a:solidFill>
                <a:prstClr val="white"/>
              </a:solidFill>
              <a:latin typeface="Calibri"/>
            </a:endParaRPr>
          </a:p>
        </p:txBody>
      </p:sp>
      <p:pic>
        <p:nvPicPr>
          <p:cNvPr id="7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339502"/>
            <a:ext cx="2079625" cy="1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6" name="Picture 3"/>
          <p:cNvPicPr>
            <a:picLocks noChangeAspect="1" noChangeArrowheads="1"/>
          </p:cNvPicPr>
          <p:nvPr/>
        </p:nvPicPr>
        <p:blipFill rotWithShape="1">
          <a:blip r:embed="rId5" cstate="email">
            <a:duotone>
              <a:prstClr val="black"/>
              <a:schemeClr val="tx2">
                <a:tint val="45000"/>
                <a:satMod val="400000"/>
              </a:schemeClr>
            </a:duotone>
            <a:extLst>
              <a:ext uri="{BEBA8EAE-BF5A-486C-A8C5-ECC9F3942E4B}">
                <a14:imgProps xmlns:a14="http://schemas.microsoft.com/office/drawing/2010/main">
                  <a14:imgLayer r:embed="rId6">
                    <a14:imgEffect>
                      <a14:saturation sat="15000"/>
                    </a14:imgEffect>
                    <a14:imgEffect>
                      <a14:brightnessContrast bright="33000"/>
                    </a14:imgEffect>
                  </a14:imgLayer>
                </a14:imgProps>
              </a:ext>
              <a:ext uri="{28A0092B-C50C-407E-A947-70E740481C1C}">
                <a14:useLocalDpi xmlns:a14="http://schemas.microsoft.com/office/drawing/2010/main"/>
              </a:ext>
            </a:extLst>
          </a:blip>
          <a:srcRect r="3713"/>
          <a:stretch/>
        </p:blipFill>
        <p:spPr bwMode="auto">
          <a:xfrm>
            <a:off x="4139952" y="4606865"/>
            <a:ext cx="1656184" cy="536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 name="62 Image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48680" y="-2575684"/>
            <a:ext cx="13711841" cy="7712910"/>
          </a:xfrm>
          <a:prstGeom prst="rect">
            <a:avLst/>
          </a:prstGeom>
        </p:spPr>
      </p:pic>
    </p:spTree>
    <p:extLst>
      <p:ext uri="{BB962C8B-B14F-4D97-AF65-F5344CB8AC3E}">
        <p14:creationId xmlns:p14="http://schemas.microsoft.com/office/powerpoint/2010/main" val="589915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400000" y="100000"/>
                                    </p:animScale>
                                  </p:childTnLst>
                                </p:cTn>
                              </p:par>
                              <p:par>
                                <p:cTn id="13" presetID="2" presetClass="exit" presetSubtype="6" fill="hold" grpId="2" nodeType="withEffect">
                                  <p:stCondLst>
                                    <p:cond delay="0"/>
                                  </p:stCondLst>
                                  <p:childTnLst>
                                    <p:anim calcmode="lin" valueType="num">
                                      <p:cBhvr additive="base">
                                        <p:cTn id="14" dur="4000"/>
                                        <p:tgtEl>
                                          <p:spTgt spid="5"/>
                                        </p:tgtEl>
                                        <p:attrNameLst>
                                          <p:attrName>ppt_x</p:attrName>
                                        </p:attrNameLst>
                                      </p:cBhvr>
                                      <p:tavLst>
                                        <p:tav tm="0">
                                          <p:val>
                                            <p:strVal val="ppt_x"/>
                                          </p:val>
                                        </p:tav>
                                        <p:tav tm="100000">
                                          <p:val>
                                            <p:strVal val="1+ppt_w/2"/>
                                          </p:val>
                                        </p:tav>
                                      </p:tavLst>
                                    </p:anim>
                                    <p:anim calcmode="lin" valueType="num">
                                      <p:cBhvr additive="base">
                                        <p:cTn id="15" dur="4000"/>
                                        <p:tgtEl>
                                          <p:spTgt spid="5"/>
                                        </p:tgtEl>
                                        <p:attrNameLst>
                                          <p:attrName>ppt_y</p:attrName>
                                        </p:attrNameLst>
                                      </p:cBhvr>
                                      <p:tavLst>
                                        <p:tav tm="0">
                                          <p:val>
                                            <p:strVal val="ppt_y"/>
                                          </p:val>
                                        </p:tav>
                                        <p:tav tm="100000">
                                          <p:val>
                                            <p:strVal val="1+ppt_h/2"/>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
                                          </p:val>
                                        </p:tav>
                                        <p:tav tm="100000">
                                          <p:val>
                                            <p:strVal val="#ppt_x"/>
                                          </p:val>
                                        </p:tav>
                                      </p:tavLst>
                                    </p:anim>
                                    <p:anim calcmode="lin" valueType="num">
                                      <p:cBhvr>
                                        <p:cTn id="20" dur="3000" fill="hold"/>
                                        <p:tgtEl>
                                          <p:spTgt spid="6"/>
                                        </p:tgtEl>
                                        <p:attrNameLst>
                                          <p:attrName>ppt_y</p:attrName>
                                        </p:attrNameLst>
                                      </p:cBhvr>
                                      <p:tavLst>
                                        <p:tav tm="0">
                                          <p:val>
                                            <p:strVal val="#ppt_y+#ppt_h/2"/>
                                          </p:val>
                                        </p:tav>
                                        <p:tav tm="100000">
                                          <p:val>
                                            <p:strVal val="#ppt_y"/>
                                          </p:val>
                                        </p:tav>
                                      </p:tavLst>
                                    </p:anim>
                                    <p:anim calcmode="lin" valueType="num">
                                      <p:cBhvr>
                                        <p:cTn id="21" dur="3000" fill="hold"/>
                                        <p:tgtEl>
                                          <p:spTgt spid="6"/>
                                        </p:tgtEl>
                                        <p:attrNameLst>
                                          <p:attrName>ppt_w</p:attrName>
                                        </p:attrNameLst>
                                      </p:cBhvr>
                                      <p:tavLst>
                                        <p:tav tm="0">
                                          <p:val>
                                            <p:strVal val="#ppt_w"/>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6"/>
                                        </p:tgtEl>
                                      </p:cBhvr>
                                      <p:by x="400000" y="100000"/>
                                    </p:animScale>
                                  </p:childTnLst>
                                </p:cTn>
                              </p:par>
                              <p:par>
                                <p:cTn id="25" presetID="2" presetClass="exit" presetSubtype="6" fill="hold" grpId="2" nodeType="withEffect">
                                  <p:stCondLst>
                                    <p:cond delay="0"/>
                                  </p:stCondLst>
                                  <p:childTnLst>
                                    <p:anim calcmode="lin" valueType="num">
                                      <p:cBhvr additive="base">
                                        <p:cTn id="26" dur="4000"/>
                                        <p:tgtEl>
                                          <p:spTgt spid="6"/>
                                        </p:tgtEl>
                                        <p:attrNameLst>
                                          <p:attrName>ppt_x</p:attrName>
                                        </p:attrNameLst>
                                      </p:cBhvr>
                                      <p:tavLst>
                                        <p:tav tm="0">
                                          <p:val>
                                            <p:strVal val="ppt_x"/>
                                          </p:val>
                                        </p:tav>
                                        <p:tav tm="100000">
                                          <p:val>
                                            <p:strVal val="1+ppt_w/2"/>
                                          </p:val>
                                        </p:tav>
                                      </p:tavLst>
                                    </p:anim>
                                    <p:anim calcmode="lin" valueType="num">
                                      <p:cBhvr additive="base">
                                        <p:cTn id="27" dur="4000"/>
                                        <p:tgtEl>
                                          <p:spTgt spid="6"/>
                                        </p:tgtEl>
                                        <p:attrNameLst>
                                          <p:attrName>ppt_y</p:attrName>
                                        </p:attrNameLst>
                                      </p:cBhvr>
                                      <p:tavLst>
                                        <p:tav tm="0">
                                          <p:val>
                                            <p:strVal val="ppt_y"/>
                                          </p:val>
                                        </p:tav>
                                        <p:tav tm="100000">
                                          <p:val>
                                            <p:strVal val="1+ppt_h/2"/>
                                          </p:val>
                                        </p:tav>
                                      </p:tavLst>
                                    </p:anim>
                                    <p:set>
                                      <p:cBhvr>
                                        <p:cTn id="28" dur="1" fill="hold">
                                          <p:stCondLst>
                                            <p:cond delay="3999"/>
                                          </p:stCondLst>
                                        </p:cTn>
                                        <p:tgtEl>
                                          <p:spTgt spid="6"/>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
                                        </p:tgtEl>
                                      </p:cBhvr>
                                      <p:by x="400000" y="100000"/>
                                    </p:animScale>
                                  </p:childTnLst>
                                </p:cTn>
                              </p:par>
                              <p:par>
                                <p:cTn id="37" presetID="2" presetClass="exit" presetSubtype="6" fill="hold" grpId="2" nodeType="withEffect">
                                  <p:stCondLst>
                                    <p:cond delay="0"/>
                                  </p:stCondLst>
                                  <p:childTnLst>
                                    <p:anim calcmode="lin" valueType="num">
                                      <p:cBhvr additive="base">
                                        <p:cTn id="38" dur="4000"/>
                                        <p:tgtEl>
                                          <p:spTgt spid="7"/>
                                        </p:tgtEl>
                                        <p:attrNameLst>
                                          <p:attrName>ppt_x</p:attrName>
                                        </p:attrNameLst>
                                      </p:cBhvr>
                                      <p:tavLst>
                                        <p:tav tm="0">
                                          <p:val>
                                            <p:strVal val="ppt_x"/>
                                          </p:val>
                                        </p:tav>
                                        <p:tav tm="100000">
                                          <p:val>
                                            <p:strVal val="1+ppt_w/2"/>
                                          </p:val>
                                        </p:tav>
                                      </p:tavLst>
                                    </p:anim>
                                    <p:anim calcmode="lin" valueType="num">
                                      <p:cBhvr additive="base">
                                        <p:cTn id="39" dur="4000"/>
                                        <p:tgtEl>
                                          <p:spTgt spid="7"/>
                                        </p:tgtEl>
                                        <p:attrNameLst>
                                          <p:attrName>ppt_y</p:attrName>
                                        </p:attrNameLst>
                                      </p:cBhvr>
                                      <p:tavLst>
                                        <p:tav tm="0">
                                          <p:val>
                                            <p:strVal val="ppt_y"/>
                                          </p:val>
                                        </p:tav>
                                        <p:tav tm="100000">
                                          <p:val>
                                            <p:strVal val="1+ppt_h/2"/>
                                          </p:val>
                                        </p:tav>
                                      </p:tavLst>
                                    </p:anim>
                                    <p:set>
                                      <p:cBhvr>
                                        <p:cTn id="40" dur="1" fill="hold">
                                          <p:stCondLst>
                                            <p:cond delay="3999"/>
                                          </p:stCondLst>
                                        </p:cTn>
                                        <p:tgtEl>
                                          <p:spTgt spid="7"/>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8"/>
                                        </p:tgtEl>
                                      </p:cBhvr>
                                      <p:by x="400000" y="100000"/>
                                    </p:animScale>
                                  </p:childTnLst>
                                </p:cTn>
                              </p:par>
                              <p:par>
                                <p:cTn id="49" presetID="2" presetClass="exit" presetSubtype="6" fill="hold" grpId="2" nodeType="withEffect">
                                  <p:stCondLst>
                                    <p:cond delay="0"/>
                                  </p:stCondLst>
                                  <p:childTnLst>
                                    <p:anim calcmode="lin" valueType="num">
                                      <p:cBhvr additive="base">
                                        <p:cTn id="50" dur="4000"/>
                                        <p:tgtEl>
                                          <p:spTgt spid="8"/>
                                        </p:tgtEl>
                                        <p:attrNameLst>
                                          <p:attrName>ppt_x</p:attrName>
                                        </p:attrNameLst>
                                      </p:cBhvr>
                                      <p:tavLst>
                                        <p:tav tm="0">
                                          <p:val>
                                            <p:strVal val="ppt_x"/>
                                          </p:val>
                                        </p:tav>
                                        <p:tav tm="100000">
                                          <p:val>
                                            <p:strVal val="1+ppt_w/2"/>
                                          </p:val>
                                        </p:tav>
                                      </p:tavLst>
                                    </p:anim>
                                    <p:anim calcmode="lin" valueType="num">
                                      <p:cBhvr additive="base">
                                        <p:cTn id="51" dur="4000"/>
                                        <p:tgtEl>
                                          <p:spTgt spid="8"/>
                                        </p:tgtEl>
                                        <p:attrNameLst>
                                          <p:attrName>ppt_y</p:attrName>
                                        </p:attrNameLst>
                                      </p:cBhvr>
                                      <p:tavLst>
                                        <p:tav tm="0">
                                          <p:val>
                                            <p:strVal val="ppt_y"/>
                                          </p:val>
                                        </p:tav>
                                        <p:tav tm="100000">
                                          <p:val>
                                            <p:strVal val="1+ppt_h/2"/>
                                          </p:val>
                                        </p:tav>
                                      </p:tavLst>
                                    </p:anim>
                                    <p:set>
                                      <p:cBhvr>
                                        <p:cTn id="52" dur="1" fill="hold">
                                          <p:stCondLst>
                                            <p:cond delay="3999"/>
                                          </p:stCondLst>
                                        </p:cTn>
                                        <p:tgtEl>
                                          <p:spTgt spid="8"/>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
                                          </p:val>
                                        </p:tav>
                                        <p:tav tm="100000">
                                          <p:val>
                                            <p:strVal val="#ppt_x"/>
                                          </p:val>
                                        </p:tav>
                                      </p:tavLst>
                                    </p:anim>
                                    <p:anim calcmode="lin" valueType="num">
                                      <p:cBhvr>
                                        <p:cTn id="56" dur="3000" fill="hold"/>
                                        <p:tgtEl>
                                          <p:spTgt spid="9"/>
                                        </p:tgtEl>
                                        <p:attrNameLst>
                                          <p:attrName>ppt_y</p:attrName>
                                        </p:attrNameLst>
                                      </p:cBhvr>
                                      <p:tavLst>
                                        <p:tav tm="0">
                                          <p:val>
                                            <p:strVal val="#ppt_y+#ppt_h/2"/>
                                          </p:val>
                                        </p:tav>
                                        <p:tav tm="100000">
                                          <p:val>
                                            <p:strVal val="#ppt_y"/>
                                          </p:val>
                                        </p:tav>
                                      </p:tavLst>
                                    </p:anim>
                                    <p:anim calcmode="lin" valueType="num">
                                      <p:cBhvr>
                                        <p:cTn id="57" dur="3000" fill="hold"/>
                                        <p:tgtEl>
                                          <p:spTgt spid="9"/>
                                        </p:tgtEl>
                                        <p:attrNameLst>
                                          <p:attrName>ppt_w</p:attrName>
                                        </p:attrNameLst>
                                      </p:cBhvr>
                                      <p:tavLst>
                                        <p:tav tm="0">
                                          <p:val>
                                            <p:strVal val="#ppt_w"/>
                                          </p:val>
                                        </p:tav>
                                        <p:tav tm="100000">
                                          <p:val>
                                            <p:strVal val="#ppt_w"/>
                                          </p:val>
                                        </p:tav>
                                      </p:tavLst>
                                    </p:anim>
                                    <p:anim calcmode="lin" valueType="num">
                                      <p:cBhvr>
                                        <p:cTn id="58" dur="3000" fill="hold"/>
                                        <p:tgtEl>
                                          <p:spTgt spid="9"/>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9"/>
                                        </p:tgtEl>
                                      </p:cBhvr>
                                      <p:by x="400000" y="100000"/>
                                    </p:animScale>
                                  </p:childTnLst>
                                </p:cTn>
                              </p:par>
                              <p:par>
                                <p:cTn id="61" presetID="2" presetClass="exit" presetSubtype="6" fill="hold" grpId="2" nodeType="withEffect">
                                  <p:stCondLst>
                                    <p:cond delay="0"/>
                                  </p:stCondLst>
                                  <p:childTnLst>
                                    <p:anim calcmode="lin" valueType="num">
                                      <p:cBhvr additive="base">
                                        <p:cTn id="62" dur="4000"/>
                                        <p:tgtEl>
                                          <p:spTgt spid="9"/>
                                        </p:tgtEl>
                                        <p:attrNameLst>
                                          <p:attrName>ppt_x</p:attrName>
                                        </p:attrNameLst>
                                      </p:cBhvr>
                                      <p:tavLst>
                                        <p:tav tm="0">
                                          <p:val>
                                            <p:strVal val="ppt_x"/>
                                          </p:val>
                                        </p:tav>
                                        <p:tav tm="100000">
                                          <p:val>
                                            <p:strVal val="1+ppt_w/2"/>
                                          </p:val>
                                        </p:tav>
                                      </p:tavLst>
                                    </p:anim>
                                    <p:anim calcmode="lin" valueType="num">
                                      <p:cBhvr additive="base">
                                        <p:cTn id="63" dur="4000"/>
                                        <p:tgtEl>
                                          <p:spTgt spid="9"/>
                                        </p:tgtEl>
                                        <p:attrNameLst>
                                          <p:attrName>ppt_y</p:attrName>
                                        </p:attrNameLst>
                                      </p:cBhvr>
                                      <p:tavLst>
                                        <p:tav tm="0">
                                          <p:val>
                                            <p:strVal val="ppt_y"/>
                                          </p:val>
                                        </p:tav>
                                        <p:tav tm="100000">
                                          <p:val>
                                            <p:strVal val="1+ppt_h/2"/>
                                          </p:val>
                                        </p:tav>
                                      </p:tavLst>
                                    </p:anim>
                                    <p:set>
                                      <p:cBhvr>
                                        <p:cTn id="64" dur="1" fill="hold">
                                          <p:stCondLst>
                                            <p:cond delay="3999"/>
                                          </p:stCondLst>
                                        </p:cTn>
                                        <p:tgtEl>
                                          <p:spTgt spid="9"/>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ppt_x</p:attrName>
                                        </p:attrNameLst>
                                      </p:cBhvr>
                                      <p:tavLst>
                                        <p:tav tm="0">
                                          <p:val>
                                            <p:strVal val="#ppt_x"/>
                                          </p:val>
                                        </p:tav>
                                        <p:tav tm="100000">
                                          <p:val>
                                            <p:strVal val="#ppt_x"/>
                                          </p:val>
                                        </p:tav>
                                      </p:tavLst>
                                    </p:anim>
                                    <p:anim calcmode="lin" valueType="num">
                                      <p:cBhvr>
                                        <p:cTn id="68" dur="3000" fill="hold"/>
                                        <p:tgtEl>
                                          <p:spTgt spid="10"/>
                                        </p:tgtEl>
                                        <p:attrNameLst>
                                          <p:attrName>ppt_y</p:attrName>
                                        </p:attrNameLst>
                                      </p:cBhvr>
                                      <p:tavLst>
                                        <p:tav tm="0">
                                          <p:val>
                                            <p:strVal val="#ppt_y+#ppt_h/2"/>
                                          </p:val>
                                        </p:tav>
                                        <p:tav tm="100000">
                                          <p:val>
                                            <p:strVal val="#ppt_y"/>
                                          </p:val>
                                        </p:tav>
                                      </p:tavLst>
                                    </p:anim>
                                    <p:anim calcmode="lin" valueType="num">
                                      <p:cBhvr>
                                        <p:cTn id="69" dur="3000" fill="hold"/>
                                        <p:tgtEl>
                                          <p:spTgt spid="10"/>
                                        </p:tgtEl>
                                        <p:attrNameLst>
                                          <p:attrName>ppt_w</p:attrName>
                                        </p:attrNameLst>
                                      </p:cBhvr>
                                      <p:tavLst>
                                        <p:tav tm="0">
                                          <p:val>
                                            <p:strVal val="#ppt_w"/>
                                          </p:val>
                                        </p:tav>
                                        <p:tav tm="100000">
                                          <p:val>
                                            <p:strVal val="#ppt_w"/>
                                          </p:val>
                                        </p:tav>
                                      </p:tavLst>
                                    </p:anim>
                                    <p:anim calcmode="lin" valueType="num">
                                      <p:cBhvr>
                                        <p:cTn id="70" dur="3000" fill="hold"/>
                                        <p:tgtEl>
                                          <p:spTgt spid="10"/>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10"/>
                                        </p:tgtEl>
                                      </p:cBhvr>
                                      <p:by x="400000" y="100000"/>
                                    </p:animScale>
                                  </p:childTnLst>
                                </p:cTn>
                              </p:par>
                              <p:par>
                                <p:cTn id="73" presetID="2" presetClass="exit" presetSubtype="6" fill="hold" grpId="2" nodeType="withEffect">
                                  <p:stCondLst>
                                    <p:cond delay="0"/>
                                  </p:stCondLst>
                                  <p:childTnLst>
                                    <p:anim calcmode="lin" valueType="num">
                                      <p:cBhvr additive="base">
                                        <p:cTn id="74" dur="4000"/>
                                        <p:tgtEl>
                                          <p:spTgt spid="10"/>
                                        </p:tgtEl>
                                        <p:attrNameLst>
                                          <p:attrName>ppt_x</p:attrName>
                                        </p:attrNameLst>
                                      </p:cBhvr>
                                      <p:tavLst>
                                        <p:tav tm="0">
                                          <p:val>
                                            <p:strVal val="ppt_x"/>
                                          </p:val>
                                        </p:tav>
                                        <p:tav tm="100000">
                                          <p:val>
                                            <p:strVal val="1+ppt_w/2"/>
                                          </p:val>
                                        </p:tav>
                                      </p:tavLst>
                                    </p:anim>
                                    <p:anim calcmode="lin" valueType="num">
                                      <p:cBhvr additive="base">
                                        <p:cTn id="75" dur="4000"/>
                                        <p:tgtEl>
                                          <p:spTgt spid="10"/>
                                        </p:tgtEl>
                                        <p:attrNameLst>
                                          <p:attrName>ppt_y</p:attrName>
                                        </p:attrNameLst>
                                      </p:cBhvr>
                                      <p:tavLst>
                                        <p:tav tm="0">
                                          <p:val>
                                            <p:strVal val="ppt_y"/>
                                          </p:val>
                                        </p:tav>
                                        <p:tav tm="100000">
                                          <p:val>
                                            <p:strVal val="1+ppt_h/2"/>
                                          </p:val>
                                        </p:tav>
                                      </p:tavLst>
                                    </p:anim>
                                    <p:set>
                                      <p:cBhvr>
                                        <p:cTn id="76" dur="1" fill="hold">
                                          <p:stCondLst>
                                            <p:cond delay="3999"/>
                                          </p:stCondLst>
                                        </p:cTn>
                                        <p:tgtEl>
                                          <p:spTgt spid="10"/>
                                        </p:tgtEl>
                                        <p:attrNameLst>
                                          <p:attrName>style.visibility</p:attrName>
                                        </p:attrNameLst>
                                      </p:cBhvr>
                                      <p:to>
                                        <p:strVal val="hidden"/>
                                      </p:to>
                                    </p:set>
                                  </p:childTnLst>
                                </p:cTn>
                              </p:par>
                              <p:par>
                                <p:cTn id="77" presetID="17" presetClass="entr" presetSubtype="4"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3000" fill="hold"/>
                                        <p:tgtEl>
                                          <p:spTgt spid="11"/>
                                        </p:tgtEl>
                                        <p:attrNameLst>
                                          <p:attrName>ppt_x</p:attrName>
                                        </p:attrNameLst>
                                      </p:cBhvr>
                                      <p:tavLst>
                                        <p:tav tm="0">
                                          <p:val>
                                            <p:strVal val="#ppt_x"/>
                                          </p:val>
                                        </p:tav>
                                        <p:tav tm="100000">
                                          <p:val>
                                            <p:strVal val="#ppt_x"/>
                                          </p:val>
                                        </p:tav>
                                      </p:tavLst>
                                    </p:anim>
                                    <p:anim calcmode="lin" valueType="num">
                                      <p:cBhvr>
                                        <p:cTn id="80" dur="3000" fill="hold"/>
                                        <p:tgtEl>
                                          <p:spTgt spid="11"/>
                                        </p:tgtEl>
                                        <p:attrNameLst>
                                          <p:attrName>ppt_y</p:attrName>
                                        </p:attrNameLst>
                                      </p:cBhvr>
                                      <p:tavLst>
                                        <p:tav tm="0">
                                          <p:val>
                                            <p:strVal val="#ppt_y+#ppt_h/2"/>
                                          </p:val>
                                        </p:tav>
                                        <p:tav tm="100000">
                                          <p:val>
                                            <p:strVal val="#ppt_y"/>
                                          </p:val>
                                        </p:tav>
                                      </p:tavLst>
                                    </p:anim>
                                    <p:anim calcmode="lin" valueType="num">
                                      <p:cBhvr>
                                        <p:cTn id="81" dur="3000" fill="hold"/>
                                        <p:tgtEl>
                                          <p:spTgt spid="11"/>
                                        </p:tgtEl>
                                        <p:attrNameLst>
                                          <p:attrName>ppt_w</p:attrName>
                                        </p:attrNameLst>
                                      </p:cBhvr>
                                      <p:tavLst>
                                        <p:tav tm="0">
                                          <p:val>
                                            <p:strVal val="#ppt_w"/>
                                          </p:val>
                                        </p:tav>
                                        <p:tav tm="100000">
                                          <p:val>
                                            <p:strVal val="#ppt_w"/>
                                          </p:val>
                                        </p:tav>
                                      </p:tavLst>
                                    </p:anim>
                                    <p:anim calcmode="lin" valueType="num">
                                      <p:cBhvr>
                                        <p:cTn id="82" dur="3000" fill="hold"/>
                                        <p:tgtEl>
                                          <p:spTgt spid="11"/>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11"/>
                                        </p:tgtEl>
                                      </p:cBhvr>
                                      <p:by x="400000" y="100000"/>
                                    </p:animScale>
                                  </p:childTnLst>
                                </p:cTn>
                              </p:par>
                              <p:par>
                                <p:cTn id="85" presetID="2" presetClass="exit" presetSubtype="6" fill="hold" grpId="2" nodeType="withEffect">
                                  <p:stCondLst>
                                    <p:cond delay="0"/>
                                  </p:stCondLst>
                                  <p:childTnLst>
                                    <p:anim calcmode="lin" valueType="num">
                                      <p:cBhvr additive="base">
                                        <p:cTn id="86" dur="4000"/>
                                        <p:tgtEl>
                                          <p:spTgt spid="11"/>
                                        </p:tgtEl>
                                        <p:attrNameLst>
                                          <p:attrName>ppt_x</p:attrName>
                                        </p:attrNameLst>
                                      </p:cBhvr>
                                      <p:tavLst>
                                        <p:tav tm="0">
                                          <p:val>
                                            <p:strVal val="ppt_x"/>
                                          </p:val>
                                        </p:tav>
                                        <p:tav tm="100000">
                                          <p:val>
                                            <p:strVal val="1+ppt_w/2"/>
                                          </p:val>
                                        </p:tav>
                                      </p:tavLst>
                                    </p:anim>
                                    <p:anim calcmode="lin" valueType="num">
                                      <p:cBhvr additive="base">
                                        <p:cTn id="87" dur="4000"/>
                                        <p:tgtEl>
                                          <p:spTgt spid="11"/>
                                        </p:tgtEl>
                                        <p:attrNameLst>
                                          <p:attrName>ppt_y</p:attrName>
                                        </p:attrNameLst>
                                      </p:cBhvr>
                                      <p:tavLst>
                                        <p:tav tm="0">
                                          <p:val>
                                            <p:strVal val="ppt_y"/>
                                          </p:val>
                                        </p:tav>
                                        <p:tav tm="100000">
                                          <p:val>
                                            <p:strVal val="1+ppt_h/2"/>
                                          </p:val>
                                        </p:tav>
                                      </p:tavLst>
                                    </p:anim>
                                    <p:set>
                                      <p:cBhvr>
                                        <p:cTn id="88" dur="1" fill="hold">
                                          <p:stCondLst>
                                            <p:cond delay="3999"/>
                                          </p:stCondLst>
                                        </p:cTn>
                                        <p:tgtEl>
                                          <p:spTgt spid="11"/>
                                        </p:tgtEl>
                                        <p:attrNameLst>
                                          <p:attrName>style.visibility</p:attrName>
                                        </p:attrNameLst>
                                      </p:cBhvr>
                                      <p:to>
                                        <p:strVal val="hidden"/>
                                      </p:to>
                                    </p:set>
                                  </p:childTnLst>
                                </p:cTn>
                              </p:par>
                              <p:par>
                                <p:cTn id="89" presetID="17" presetClass="entr" presetSubtype="4"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p:cTn id="91" dur="3000" fill="hold"/>
                                        <p:tgtEl>
                                          <p:spTgt spid="34"/>
                                        </p:tgtEl>
                                        <p:attrNameLst>
                                          <p:attrName>ppt_x</p:attrName>
                                        </p:attrNameLst>
                                      </p:cBhvr>
                                      <p:tavLst>
                                        <p:tav tm="0">
                                          <p:val>
                                            <p:strVal val="#ppt_x"/>
                                          </p:val>
                                        </p:tav>
                                        <p:tav tm="100000">
                                          <p:val>
                                            <p:strVal val="#ppt_x"/>
                                          </p:val>
                                        </p:tav>
                                      </p:tavLst>
                                    </p:anim>
                                    <p:anim calcmode="lin" valueType="num">
                                      <p:cBhvr>
                                        <p:cTn id="92" dur="3000" fill="hold"/>
                                        <p:tgtEl>
                                          <p:spTgt spid="34"/>
                                        </p:tgtEl>
                                        <p:attrNameLst>
                                          <p:attrName>ppt_y</p:attrName>
                                        </p:attrNameLst>
                                      </p:cBhvr>
                                      <p:tavLst>
                                        <p:tav tm="0">
                                          <p:val>
                                            <p:strVal val="#ppt_y+#ppt_h/2"/>
                                          </p:val>
                                        </p:tav>
                                        <p:tav tm="100000">
                                          <p:val>
                                            <p:strVal val="#ppt_y"/>
                                          </p:val>
                                        </p:tav>
                                      </p:tavLst>
                                    </p:anim>
                                    <p:anim calcmode="lin" valueType="num">
                                      <p:cBhvr>
                                        <p:cTn id="93" dur="3000" fill="hold"/>
                                        <p:tgtEl>
                                          <p:spTgt spid="34"/>
                                        </p:tgtEl>
                                        <p:attrNameLst>
                                          <p:attrName>ppt_w</p:attrName>
                                        </p:attrNameLst>
                                      </p:cBhvr>
                                      <p:tavLst>
                                        <p:tav tm="0">
                                          <p:val>
                                            <p:strVal val="#ppt_w"/>
                                          </p:val>
                                        </p:tav>
                                        <p:tav tm="100000">
                                          <p:val>
                                            <p:strVal val="#ppt_w"/>
                                          </p:val>
                                        </p:tav>
                                      </p:tavLst>
                                    </p:anim>
                                    <p:anim calcmode="lin" valueType="num">
                                      <p:cBhvr>
                                        <p:cTn id="94" dur="3000" fill="hold"/>
                                        <p:tgtEl>
                                          <p:spTgt spid="34"/>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34"/>
                                        </p:tgtEl>
                                      </p:cBhvr>
                                      <p:by x="400000" y="100000"/>
                                    </p:animScale>
                                  </p:childTnLst>
                                </p:cTn>
                              </p:par>
                              <p:par>
                                <p:cTn id="97" presetID="2" presetClass="exit" presetSubtype="12" fill="hold" grpId="2" nodeType="withEffect">
                                  <p:stCondLst>
                                    <p:cond delay="0"/>
                                  </p:stCondLst>
                                  <p:childTnLst>
                                    <p:anim calcmode="lin" valueType="num">
                                      <p:cBhvr additive="base">
                                        <p:cTn id="98" dur="4000"/>
                                        <p:tgtEl>
                                          <p:spTgt spid="34"/>
                                        </p:tgtEl>
                                        <p:attrNameLst>
                                          <p:attrName>ppt_x</p:attrName>
                                        </p:attrNameLst>
                                      </p:cBhvr>
                                      <p:tavLst>
                                        <p:tav tm="0">
                                          <p:val>
                                            <p:strVal val="ppt_x"/>
                                          </p:val>
                                        </p:tav>
                                        <p:tav tm="100000">
                                          <p:val>
                                            <p:strVal val="0-ppt_w/2"/>
                                          </p:val>
                                        </p:tav>
                                      </p:tavLst>
                                    </p:anim>
                                    <p:anim calcmode="lin" valueType="num">
                                      <p:cBhvr additive="base">
                                        <p:cTn id="99" dur="4000"/>
                                        <p:tgtEl>
                                          <p:spTgt spid="34"/>
                                        </p:tgtEl>
                                        <p:attrNameLst>
                                          <p:attrName>ppt_y</p:attrName>
                                        </p:attrNameLst>
                                      </p:cBhvr>
                                      <p:tavLst>
                                        <p:tav tm="0">
                                          <p:val>
                                            <p:strVal val="ppt_y"/>
                                          </p:val>
                                        </p:tav>
                                        <p:tav tm="100000">
                                          <p:val>
                                            <p:strVal val="1+ppt_h/2"/>
                                          </p:val>
                                        </p:tav>
                                      </p:tavLst>
                                    </p:anim>
                                    <p:set>
                                      <p:cBhvr>
                                        <p:cTn id="100" dur="1" fill="hold">
                                          <p:stCondLst>
                                            <p:cond delay="3999"/>
                                          </p:stCondLst>
                                        </p:cTn>
                                        <p:tgtEl>
                                          <p:spTgt spid="34"/>
                                        </p:tgtEl>
                                        <p:attrNameLst>
                                          <p:attrName>style.visibility</p:attrName>
                                        </p:attrNameLst>
                                      </p:cBhvr>
                                      <p:to>
                                        <p:strVal val="hidden"/>
                                      </p:to>
                                    </p:set>
                                  </p:childTnLst>
                                </p:cTn>
                              </p:par>
                              <p:par>
                                <p:cTn id="101" presetID="17" presetClass="entr" presetSubtype="4"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 calcmode="lin" valueType="num">
                                      <p:cBhvr>
                                        <p:cTn id="103" dur="3000" fill="hold"/>
                                        <p:tgtEl>
                                          <p:spTgt spid="35"/>
                                        </p:tgtEl>
                                        <p:attrNameLst>
                                          <p:attrName>ppt_x</p:attrName>
                                        </p:attrNameLst>
                                      </p:cBhvr>
                                      <p:tavLst>
                                        <p:tav tm="0">
                                          <p:val>
                                            <p:strVal val="#ppt_x"/>
                                          </p:val>
                                        </p:tav>
                                        <p:tav tm="100000">
                                          <p:val>
                                            <p:strVal val="#ppt_x"/>
                                          </p:val>
                                        </p:tav>
                                      </p:tavLst>
                                    </p:anim>
                                    <p:anim calcmode="lin" valueType="num">
                                      <p:cBhvr>
                                        <p:cTn id="104" dur="3000" fill="hold"/>
                                        <p:tgtEl>
                                          <p:spTgt spid="35"/>
                                        </p:tgtEl>
                                        <p:attrNameLst>
                                          <p:attrName>ppt_y</p:attrName>
                                        </p:attrNameLst>
                                      </p:cBhvr>
                                      <p:tavLst>
                                        <p:tav tm="0">
                                          <p:val>
                                            <p:strVal val="#ppt_y+#ppt_h/2"/>
                                          </p:val>
                                        </p:tav>
                                        <p:tav tm="100000">
                                          <p:val>
                                            <p:strVal val="#ppt_y"/>
                                          </p:val>
                                        </p:tav>
                                      </p:tavLst>
                                    </p:anim>
                                    <p:anim calcmode="lin" valueType="num">
                                      <p:cBhvr>
                                        <p:cTn id="105" dur="3000" fill="hold"/>
                                        <p:tgtEl>
                                          <p:spTgt spid="35"/>
                                        </p:tgtEl>
                                        <p:attrNameLst>
                                          <p:attrName>ppt_w</p:attrName>
                                        </p:attrNameLst>
                                      </p:cBhvr>
                                      <p:tavLst>
                                        <p:tav tm="0">
                                          <p:val>
                                            <p:strVal val="#ppt_w"/>
                                          </p:val>
                                        </p:tav>
                                        <p:tav tm="100000">
                                          <p:val>
                                            <p:strVal val="#ppt_w"/>
                                          </p:val>
                                        </p:tav>
                                      </p:tavLst>
                                    </p:anim>
                                    <p:anim calcmode="lin" valueType="num">
                                      <p:cBhvr>
                                        <p:cTn id="106" dur="3000" fill="hold"/>
                                        <p:tgtEl>
                                          <p:spTgt spid="35"/>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35"/>
                                        </p:tgtEl>
                                      </p:cBhvr>
                                      <p:by x="400000" y="100000"/>
                                    </p:animScale>
                                  </p:childTnLst>
                                </p:cTn>
                              </p:par>
                              <p:par>
                                <p:cTn id="109" presetID="2" presetClass="exit" presetSubtype="12" fill="hold" grpId="2" nodeType="withEffect">
                                  <p:stCondLst>
                                    <p:cond delay="0"/>
                                  </p:stCondLst>
                                  <p:childTnLst>
                                    <p:anim calcmode="lin" valueType="num">
                                      <p:cBhvr additive="base">
                                        <p:cTn id="110" dur="4000"/>
                                        <p:tgtEl>
                                          <p:spTgt spid="35"/>
                                        </p:tgtEl>
                                        <p:attrNameLst>
                                          <p:attrName>ppt_x</p:attrName>
                                        </p:attrNameLst>
                                      </p:cBhvr>
                                      <p:tavLst>
                                        <p:tav tm="0">
                                          <p:val>
                                            <p:strVal val="ppt_x"/>
                                          </p:val>
                                        </p:tav>
                                        <p:tav tm="100000">
                                          <p:val>
                                            <p:strVal val="0-ppt_w/2"/>
                                          </p:val>
                                        </p:tav>
                                      </p:tavLst>
                                    </p:anim>
                                    <p:anim calcmode="lin" valueType="num">
                                      <p:cBhvr additive="base">
                                        <p:cTn id="111" dur="4000"/>
                                        <p:tgtEl>
                                          <p:spTgt spid="35"/>
                                        </p:tgtEl>
                                        <p:attrNameLst>
                                          <p:attrName>ppt_y</p:attrName>
                                        </p:attrNameLst>
                                      </p:cBhvr>
                                      <p:tavLst>
                                        <p:tav tm="0">
                                          <p:val>
                                            <p:strVal val="ppt_y"/>
                                          </p:val>
                                        </p:tav>
                                        <p:tav tm="100000">
                                          <p:val>
                                            <p:strVal val="1+ppt_h/2"/>
                                          </p:val>
                                        </p:tav>
                                      </p:tavLst>
                                    </p:anim>
                                    <p:set>
                                      <p:cBhvr>
                                        <p:cTn id="112" dur="1" fill="hold">
                                          <p:stCondLst>
                                            <p:cond delay="3999"/>
                                          </p:stCondLst>
                                        </p:cTn>
                                        <p:tgtEl>
                                          <p:spTgt spid="35"/>
                                        </p:tgtEl>
                                        <p:attrNameLst>
                                          <p:attrName>style.visibility</p:attrName>
                                        </p:attrNameLst>
                                      </p:cBhvr>
                                      <p:to>
                                        <p:strVal val="hidden"/>
                                      </p:to>
                                    </p:set>
                                  </p:childTnLst>
                                </p:cTn>
                              </p:par>
                              <p:par>
                                <p:cTn id="113" presetID="17" presetClass="entr" presetSubtype="4"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 calcmode="lin" valueType="num">
                                      <p:cBhvr>
                                        <p:cTn id="115" dur="3000" fill="hold"/>
                                        <p:tgtEl>
                                          <p:spTgt spid="36"/>
                                        </p:tgtEl>
                                        <p:attrNameLst>
                                          <p:attrName>ppt_x</p:attrName>
                                        </p:attrNameLst>
                                      </p:cBhvr>
                                      <p:tavLst>
                                        <p:tav tm="0">
                                          <p:val>
                                            <p:strVal val="#ppt_x"/>
                                          </p:val>
                                        </p:tav>
                                        <p:tav tm="100000">
                                          <p:val>
                                            <p:strVal val="#ppt_x"/>
                                          </p:val>
                                        </p:tav>
                                      </p:tavLst>
                                    </p:anim>
                                    <p:anim calcmode="lin" valueType="num">
                                      <p:cBhvr>
                                        <p:cTn id="116" dur="3000" fill="hold"/>
                                        <p:tgtEl>
                                          <p:spTgt spid="36"/>
                                        </p:tgtEl>
                                        <p:attrNameLst>
                                          <p:attrName>ppt_y</p:attrName>
                                        </p:attrNameLst>
                                      </p:cBhvr>
                                      <p:tavLst>
                                        <p:tav tm="0">
                                          <p:val>
                                            <p:strVal val="#ppt_y+#ppt_h/2"/>
                                          </p:val>
                                        </p:tav>
                                        <p:tav tm="100000">
                                          <p:val>
                                            <p:strVal val="#ppt_y"/>
                                          </p:val>
                                        </p:tav>
                                      </p:tavLst>
                                    </p:anim>
                                    <p:anim calcmode="lin" valueType="num">
                                      <p:cBhvr>
                                        <p:cTn id="117" dur="3000" fill="hold"/>
                                        <p:tgtEl>
                                          <p:spTgt spid="36"/>
                                        </p:tgtEl>
                                        <p:attrNameLst>
                                          <p:attrName>ppt_w</p:attrName>
                                        </p:attrNameLst>
                                      </p:cBhvr>
                                      <p:tavLst>
                                        <p:tav tm="0">
                                          <p:val>
                                            <p:strVal val="#ppt_w"/>
                                          </p:val>
                                        </p:tav>
                                        <p:tav tm="100000">
                                          <p:val>
                                            <p:strVal val="#ppt_w"/>
                                          </p:val>
                                        </p:tav>
                                      </p:tavLst>
                                    </p:anim>
                                    <p:anim calcmode="lin" valueType="num">
                                      <p:cBhvr>
                                        <p:cTn id="118" dur="3000" fill="hold"/>
                                        <p:tgtEl>
                                          <p:spTgt spid="36"/>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36"/>
                                        </p:tgtEl>
                                      </p:cBhvr>
                                      <p:by x="400000" y="100000"/>
                                    </p:animScale>
                                  </p:childTnLst>
                                </p:cTn>
                              </p:par>
                              <p:par>
                                <p:cTn id="121" presetID="2" presetClass="exit" presetSubtype="12" fill="hold" grpId="2" nodeType="withEffect">
                                  <p:stCondLst>
                                    <p:cond delay="0"/>
                                  </p:stCondLst>
                                  <p:childTnLst>
                                    <p:anim calcmode="lin" valueType="num">
                                      <p:cBhvr additive="base">
                                        <p:cTn id="122" dur="4000"/>
                                        <p:tgtEl>
                                          <p:spTgt spid="36"/>
                                        </p:tgtEl>
                                        <p:attrNameLst>
                                          <p:attrName>ppt_x</p:attrName>
                                        </p:attrNameLst>
                                      </p:cBhvr>
                                      <p:tavLst>
                                        <p:tav tm="0">
                                          <p:val>
                                            <p:strVal val="ppt_x"/>
                                          </p:val>
                                        </p:tav>
                                        <p:tav tm="100000">
                                          <p:val>
                                            <p:strVal val="0-ppt_w/2"/>
                                          </p:val>
                                        </p:tav>
                                      </p:tavLst>
                                    </p:anim>
                                    <p:anim calcmode="lin" valueType="num">
                                      <p:cBhvr additive="base">
                                        <p:cTn id="123" dur="4000"/>
                                        <p:tgtEl>
                                          <p:spTgt spid="36"/>
                                        </p:tgtEl>
                                        <p:attrNameLst>
                                          <p:attrName>ppt_y</p:attrName>
                                        </p:attrNameLst>
                                      </p:cBhvr>
                                      <p:tavLst>
                                        <p:tav tm="0">
                                          <p:val>
                                            <p:strVal val="ppt_y"/>
                                          </p:val>
                                        </p:tav>
                                        <p:tav tm="100000">
                                          <p:val>
                                            <p:strVal val="1+ppt_h/2"/>
                                          </p:val>
                                        </p:tav>
                                      </p:tavLst>
                                    </p:anim>
                                    <p:set>
                                      <p:cBhvr>
                                        <p:cTn id="124" dur="1" fill="hold">
                                          <p:stCondLst>
                                            <p:cond delay="3999"/>
                                          </p:stCondLst>
                                        </p:cTn>
                                        <p:tgtEl>
                                          <p:spTgt spid="36"/>
                                        </p:tgtEl>
                                        <p:attrNameLst>
                                          <p:attrName>style.visibility</p:attrName>
                                        </p:attrNameLst>
                                      </p:cBhvr>
                                      <p:to>
                                        <p:strVal val="hidden"/>
                                      </p:to>
                                    </p:set>
                                  </p:childTnLst>
                                </p:cTn>
                              </p:par>
                              <p:par>
                                <p:cTn id="125" presetID="17" presetClass="entr" presetSubtype="4" fill="hold" grpId="0" nodeType="withEffect">
                                  <p:stCondLst>
                                    <p:cond delay="0"/>
                                  </p:stCondLst>
                                  <p:childTnLst>
                                    <p:set>
                                      <p:cBhvr>
                                        <p:cTn id="126" dur="1" fill="hold">
                                          <p:stCondLst>
                                            <p:cond delay="0"/>
                                          </p:stCondLst>
                                        </p:cTn>
                                        <p:tgtEl>
                                          <p:spTgt spid="37"/>
                                        </p:tgtEl>
                                        <p:attrNameLst>
                                          <p:attrName>style.visibility</p:attrName>
                                        </p:attrNameLst>
                                      </p:cBhvr>
                                      <p:to>
                                        <p:strVal val="visible"/>
                                      </p:to>
                                    </p:set>
                                    <p:anim calcmode="lin" valueType="num">
                                      <p:cBhvr>
                                        <p:cTn id="127" dur="3000" fill="hold"/>
                                        <p:tgtEl>
                                          <p:spTgt spid="37"/>
                                        </p:tgtEl>
                                        <p:attrNameLst>
                                          <p:attrName>ppt_x</p:attrName>
                                        </p:attrNameLst>
                                      </p:cBhvr>
                                      <p:tavLst>
                                        <p:tav tm="0">
                                          <p:val>
                                            <p:strVal val="#ppt_x"/>
                                          </p:val>
                                        </p:tav>
                                        <p:tav tm="100000">
                                          <p:val>
                                            <p:strVal val="#ppt_x"/>
                                          </p:val>
                                        </p:tav>
                                      </p:tavLst>
                                    </p:anim>
                                    <p:anim calcmode="lin" valueType="num">
                                      <p:cBhvr>
                                        <p:cTn id="128" dur="3000" fill="hold"/>
                                        <p:tgtEl>
                                          <p:spTgt spid="37"/>
                                        </p:tgtEl>
                                        <p:attrNameLst>
                                          <p:attrName>ppt_y</p:attrName>
                                        </p:attrNameLst>
                                      </p:cBhvr>
                                      <p:tavLst>
                                        <p:tav tm="0">
                                          <p:val>
                                            <p:strVal val="#ppt_y+#ppt_h/2"/>
                                          </p:val>
                                        </p:tav>
                                        <p:tav tm="100000">
                                          <p:val>
                                            <p:strVal val="#ppt_y"/>
                                          </p:val>
                                        </p:tav>
                                      </p:tavLst>
                                    </p:anim>
                                    <p:anim calcmode="lin" valueType="num">
                                      <p:cBhvr>
                                        <p:cTn id="129" dur="3000" fill="hold"/>
                                        <p:tgtEl>
                                          <p:spTgt spid="37"/>
                                        </p:tgtEl>
                                        <p:attrNameLst>
                                          <p:attrName>ppt_w</p:attrName>
                                        </p:attrNameLst>
                                      </p:cBhvr>
                                      <p:tavLst>
                                        <p:tav tm="0">
                                          <p:val>
                                            <p:strVal val="#ppt_w"/>
                                          </p:val>
                                        </p:tav>
                                        <p:tav tm="100000">
                                          <p:val>
                                            <p:strVal val="#ppt_w"/>
                                          </p:val>
                                        </p:tav>
                                      </p:tavLst>
                                    </p:anim>
                                    <p:anim calcmode="lin" valueType="num">
                                      <p:cBhvr>
                                        <p:cTn id="130" dur="3000" fill="hold"/>
                                        <p:tgtEl>
                                          <p:spTgt spid="37"/>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37"/>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37"/>
                                        </p:tgtEl>
                                        <p:attrNameLst>
                                          <p:attrName>ppt_x</p:attrName>
                                        </p:attrNameLst>
                                      </p:cBhvr>
                                      <p:tavLst>
                                        <p:tav tm="0">
                                          <p:val>
                                            <p:strVal val="ppt_x"/>
                                          </p:val>
                                        </p:tav>
                                        <p:tav tm="100000">
                                          <p:val>
                                            <p:strVal val="0-ppt_w/2"/>
                                          </p:val>
                                        </p:tav>
                                      </p:tavLst>
                                    </p:anim>
                                    <p:anim calcmode="lin" valueType="num">
                                      <p:cBhvr additive="base">
                                        <p:cTn id="135" dur="4000"/>
                                        <p:tgtEl>
                                          <p:spTgt spid="37"/>
                                        </p:tgtEl>
                                        <p:attrNameLst>
                                          <p:attrName>ppt_y</p:attrName>
                                        </p:attrNameLst>
                                      </p:cBhvr>
                                      <p:tavLst>
                                        <p:tav tm="0">
                                          <p:val>
                                            <p:strVal val="ppt_y"/>
                                          </p:val>
                                        </p:tav>
                                        <p:tav tm="100000">
                                          <p:val>
                                            <p:strVal val="1+ppt_h/2"/>
                                          </p:val>
                                        </p:tav>
                                      </p:tavLst>
                                    </p:anim>
                                    <p:set>
                                      <p:cBhvr>
                                        <p:cTn id="136" dur="1" fill="hold">
                                          <p:stCondLst>
                                            <p:cond delay="3999"/>
                                          </p:stCondLst>
                                        </p:cTn>
                                        <p:tgtEl>
                                          <p:spTgt spid="37"/>
                                        </p:tgtEl>
                                        <p:attrNameLst>
                                          <p:attrName>style.visibility</p:attrName>
                                        </p:attrNameLst>
                                      </p:cBhvr>
                                      <p:to>
                                        <p:strVal val="hidden"/>
                                      </p:to>
                                    </p:set>
                                  </p:childTnLst>
                                </p:cTn>
                              </p:par>
                              <p:par>
                                <p:cTn id="137" presetID="17" presetClass="entr" presetSubtype="4" fill="hold" grpId="0" nodeType="withEffect">
                                  <p:stCondLst>
                                    <p:cond delay="0"/>
                                  </p:stCondLst>
                                  <p:childTnLst>
                                    <p:set>
                                      <p:cBhvr>
                                        <p:cTn id="138" dur="1" fill="hold">
                                          <p:stCondLst>
                                            <p:cond delay="0"/>
                                          </p:stCondLst>
                                        </p:cTn>
                                        <p:tgtEl>
                                          <p:spTgt spid="38"/>
                                        </p:tgtEl>
                                        <p:attrNameLst>
                                          <p:attrName>style.visibility</p:attrName>
                                        </p:attrNameLst>
                                      </p:cBhvr>
                                      <p:to>
                                        <p:strVal val="visible"/>
                                      </p:to>
                                    </p:set>
                                    <p:anim calcmode="lin" valueType="num">
                                      <p:cBhvr>
                                        <p:cTn id="139" dur="3000" fill="hold"/>
                                        <p:tgtEl>
                                          <p:spTgt spid="38"/>
                                        </p:tgtEl>
                                        <p:attrNameLst>
                                          <p:attrName>ppt_x</p:attrName>
                                        </p:attrNameLst>
                                      </p:cBhvr>
                                      <p:tavLst>
                                        <p:tav tm="0">
                                          <p:val>
                                            <p:strVal val="#ppt_x"/>
                                          </p:val>
                                        </p:tav>
                                        <p:tav tm="100000">
                                          <p:val>
                                            <p:strVal val="#ppt_x"/>
                                          </p:val>
                                        </p:tav>
                                      </p:tavLst>
                                    </p:anim>
                                    <p:anim calcmode="lin" valueType="num">
                                      <p:cBhvr>
                                        <p:cTn id="140" dur="3000" fill="hold"/>
                                        <p:tgtEl>
                                          <p:spTgt spid="38"/>
                                        </p:tgtEl>
                                        <p:attrNameLst>
                                          <p:attrName>ppt_y</p:attrName>
                                        </p:attrNameLst>
                                      </p:cBhvr>
                                      <p:tavLst>
                                        <p:tav tm="0">
                                          <p:val>
                                            <p:strVal val="#ppt_y+#ppt_h/2"/>
                                          </p:val>
                                        </p:tav>
                                        <p:tav tm="100000">
                                          <p:val>
                                            <p:strVal val="#ppt_y"/>
                                          </p:val>
                                        </p:tav>
                                      </p:tavLst>
                                    </p:anim>
                                    <p:anim calcmode="lin" valueType="num">
                                      <p:cBhvr>
                                        <p:cTn id="141" dur="3000" fill="hold"/>
                                        <p:tgtEl>
                                          <p:spTgt spid="38"/>
                                        </p:tgtEl>
                                        <p:attrNameLst>
                                          <p:attrName>ppt_w</p:attrName>
                                        </p:attrNameLst>
                                      </p:cBhvr>
                                      <p:tavLst>
                                        <p:tav tm="0">
                                          <p:val>
                                            <p:strVal val="#ppt_w"/>
                                          </p:val>
                                        </p:tav>
                                        <p:tav tm="100000">
                                          <p:val>
                                            <p:strVal val="#ppt_w"/>
                                          </p:val>
                                        </p:tav>
                                      </p:tavLst>
                                    </p:anim>
                                    <p:anim calcmode="lin" valueType="num">
                                      <p:cBhvr>
                                        <p:cTn id="142" dur="3000" fill="hold"/>
                                        <p:tgtEl>
                                          <p:spTgt spid="38"/>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38"/>
                                        </p:tgtEl>
                                      </p:cBhvr>
                                      <p:by x="400000" y="100000"/>
                                    </p:animScale>
                                  </p:childTnLst>
                                </p:cTn>
                              </p:par>
                              <p:par>
                                <p:cTn id="145" presetID="2" presetClass="exit" presetSubtype="12" fill="hold" grpId="2" nodeType="withEffect">
                                  <p:stCondLst>
                                    <p:cond delay="0"/>
                                  </p:stCondLst>
                                  <p:childTnLst>
                                    <p:anim calcmode="lin" valueType="num">
                                      <p:cBhvr additive="base">
                                        <p:cTn id="146" dur="4000"/>
                                        <p:tgtEl>
                                          <p:spTgt spid="38"/>
                                        </p:tgtEl>
                                        <p:attrNameLst>
                                          <p:attrName>ppt_x</p:attrName>
                                        </p:attrNameLst>
                                      </p:cBhvr>
                                      <p:tavLst>
                                        <p:tav tm="0">
                                          <p:val>
                                            <p:strVal val="ppt_x"/>
                                          </p:val>
                                        </p:tav>
                                        <p:tav tm="100000">
                                          <p:val>
                                            <p:strVal val="0-ppt_w/2"/>
                                          </p:val>
                                        </p:tav>
                                      </p:tavLst>
                                    </p:anim>
                                    <p:anim calcmode="lin" valueType="num">
                                      <p:cBhvr additive="base">
                                        <p:cTn id="147" dur="4000"/>
                                        <p:tgtEl>
                                          <p:spTgt spid="38"/>
                                        </p:tgtEl>
                                        <p:attrNameLst>
                                          <p:attrName>ppt_y</p:attrName>
                                        </p:attrNameLst>
                                      </p:cBhvr>
                                      <p:tavLst>
                                        <p:tav tm="0">
                                          <p:val>
                                            <p:strVal val="ppt_y"/>
                                          </p:val>
                                        </p:tav>
                                        <p:tav tm="100000">
                                          <p:val>
                                            <p:strVal val="1+ppt_h/2"/>
                                          </p:val>
                                        </p:tav>
                                      </p:tavLst>
                                    </p:anim>
                                    <p:set>
                                      <p:cBhvr>
                                        <p:cTn id="148" dur="1" fill="hold">
                                          <p:stCondLst>
                                            <p:cond delay="3999"/>
                                          </p:stCondLst>
                                        </p:cTn>
                                        <p:tgtEl>
                                          <p:spTgt spid="38"/>
                                        </p:tgtEl>
                                        <p:attrNameLst>
                                          <p:attrName>style.visibility</p:attrName>
                                        </p:attrNameLst>
                                      </p:cBhvr>
                                      <p:to>
                                        <p:strVal val="hidden"/>
                                      </p:to>
                                    </p:set>
                                  </p:childTnLst>
                                </p:cTn>
                              </p:par>
                              <p:par>
                                <p:cTn id="149" presetID="17" presetClass="entr" presetSubtype="4" fill="hold" grpId="0" nodeType="withEffect">
                                  <p:stCondLst>
                                    <p:cond delay="0"/>
                                  </p:stCondLst>
                                  <p:childTnLst>
                                    <p:set>
                                      <p:cBhvr>
                                        <p:cTn id="150" dur="1" fill="hold">
                                          <p:stCondLst>
                                            <p:cond delay="0"/>
                                          </p:stCondLst>
                                        </p:cTn>
                                        <p:tgtEl>
                                          <p:spTgt spid="39"/>
                                        </p:tgtEl>
                                        <p:attrNameLst>
                                          <p:attrName>style.visibility</p:attrName>
                                        </p:attrNameLst>
                                      </p:cBhvr>
                                      <p:to>
                                        <p:strVal val="visible"/>
                                      </p:to>
                                    </p:set>
                                    <p:anim calcmode="lin" valueType="num">
                                      <p:cBhvr>
                                        <p:cTn id="151" dur="3000" fill="hold"/>
                                        <p:tgtEl>
                                          <p:spTgt spid="39"/>
                                        </p:tgtEl>
                                        <p:attrNameLst>
                                          <p:attrName>ppt_x</p:attrName>
                                        </p:attrNameLst>
                                      </p:cBhvr>
                                      <p:tavLst>
                                        <p:tav tm="0">
                                          <p:val>
                                            <p:strVal val="#ppt_x"/>
                                          </p:val>
                                        </p:tav>
                                        <p:tav tm="100000">
                                          <p:val>
                                            <p:strVal val="#ppt_x"/>
                                          </p:val>
                                        </p:tav>
                                      </p:tavLst>
                                    </p:anim>
                                    <p:anim calcmode="lin" valueType="num">
                                      <p:cBhvr>
                                        <p:cTn id="152" dur="3000" fill="hold"/>
                                        <p:tgtEl>
                                          <p:spTgt spid="39"/>
                                        </p:tgtEl>
                                        <p:attrNameLst>
                                          <p:attrName>ppt_y</p:attrName>
                                        </p:attrNameLst>
                                      </p:cBhvr>
                                      <p:tavLst>
                                        <p:tav tm="0">
                                          <p:val>
                                            <p:strVal val="#ppt_y+#ppt_h/2"/>
                                          </p:val>
                                        </p:tav>
                                        <p:tav tm="100000">
                                          <p:val>
                                            <p:strVal val="#ppt_y"/>
                                          </p:val>
                                        </p:tav>
                                      </p:tavLst>
                                    </p:anim>
                                    <p:anim calcmode="lin" valueType="num">
                                      <p:cBhvr>
                                        <p:cTn id="153" dur="3000" fill="hold"/>
                                        <p:tgtEl>
                                          <p:spTgt spid="39"/>
                                        </p:tgtEl>
                                        <p:attrNameLst>
                                          <p:attrName>ppt_w</p:attrName>
                                        </p:attrNameLst>
                                      </p:cBhvr>
                                      <p:tavLst>
                                        <p:tav tm="0">
                                          <p:val>
                                            <p:strVal val="#ppt_w"/>
                                          </p:val>
                                        </p:tav>
                                        <p:tav tm="100000">
                                          <p:val>
                                            <p:strVal val="#ppt_w"/>
                                          </p:val>
                                        </p:tav>
                                      </p:tavLst>
                                    </p:anim>
                                    <p:anim calcmode="lin" valueType="num">
                                      <p:cBhvr>
                                        <p:cTn id="154" dur="3000" fill="hold"/>
                                        <p:tgtEl>
                                          <p:spTgt spid="39"/>
                                        </p:tgtEl>
                                        <p:attrNameLst>
                                          <p:attrName>ppt_h</p:attrName>
                                        </p:attrNameLst>
                                      </p:cBhvr>
                                      <p:tavLst>
                                        <p:tav tm="0">
                                          <p:val>
                                            <p:fltVal val="0"/>
                                          </p:val>
                                        </p:tav>
                                        <p:tav tm="100000">
                                          <p:val>
                                            <p:strVal val="#ppt_h"/>
                                          </p:val>
                                        </p:tav>
                                      </p:tavLst>
                                    </p:anim>
                                  </p:childTnLst>
                                </p:cTn>
                              </p:par>
                              <p:par>
                                <p:cTn id="155" presetID="6" presetClass="emph" presetSubtype="0" fill="hold" grpId="1" nodeType="withEffect">
                                  <p:stCondLst>
                                    <p:cond delay="0"/>
                                  </p:stCondLst>
                                  <p:childTnLst>
                                    <p:animScale>
                                      <p:cBhvr>
                                        <p:cTn id="156" dur="3000" fill="hold"/>
                                        <p:tgtEl>
                                          <p:spTgt spid="39"/>
                                        </p:tgtEl>
                                      </p:cBhvr>
                                      <p:by x="400000" y="100000"/>
                                    </p:animScale>
                                  </p:childTnLst>
                                </p:cTn>
                              </p:par>
                              <p:par>
                                <p:cTn id="157" presetID="2" presetClass="exit" presetSubtype="12" fill="hold" grpId="2" nodeType="withEffect">
                                  <p:stCondLst>
                                    <p:cond delay="0"/>
                                  </p:stCondLst>
                                  <p:childTnLst>
                                    <p:anim calcmode="lin" valueType="num">
                                      <p:cBhvr additive="base">
                                        <p:cTn id="158" dur="4000"/>
                                        <p:tgtEl>
                                          <p:spTgt spid="39"/>
                                        </p:tgtEl>
                                        <p:attrNameLst>
                                          <p:attrName>ppt_x</p:attrName>
                                        </p:attrNameLst>
                                      </p:cBhvr>
                                      <p:tavLst>
                                        <p:tav tm="0">
                                          <p:val>
                                            <p:strVal val="ppt_x"/>
                                          </p:val>
                                        </p:tav>
                                        <p:tav tm="100000">
                                          <p:val>
                                            <p:strVal val="0-ppt_w/2"/>
                                          </p:val>
                                        </p:tav>
                                      </p:tavLst>
                                    </p:anim>
                                    <p:anim calcmode="lin" valueType="num">
                                      <p:cBhvr additive="base">
                                        <p:cTn id="159" dur="4000"/>
                                        <p:tgtEl>
                                          <p:spTgt spid="39"/>
                                        </p:tgtEl>
                                        <p:attrNameLst>
                                          <p:attrName>ppt_y</p:attrName>
                                        </p:attrNameLst>
                                      </p:cBhvr>
                                      <p:tavLst>
                                        <p:tav tm="0">
                                          <p:val>
                                            <p:strVal val="ppt_y"/>
                                          </p:val>
                                        </p:tav>
                                        <p:tav tm="100000">
                                          <p:val>
                                            <p:strVal val="1+ppt_h/2"/>
                                          </p:val>
                                        </p:tav>
                                      </p:tavLst>
                                    </p:anim>
                                    <p:set>
                                      <p:cBhvr>
                                        <p:cTn id="160" dur="1" fill="hold">
                                          <p:stCondLst>
                                            <p:cond delay="3999"/>
                                          </p:stCondLst>
                                        </p:cTn>
                                        <p:tgtEl>
                                          <p:spTgt spid="39"/>
                                        </p:tgtEl>
                                        <p:attrNameLst>
                                          <p:attrName>style.visibility</p:attrName>
                                        </p:attrNameLst>
                                      </p:cBhvr>
                                      <p:to>
                                        <p:strVal val="hidden"/>
                                      </p:to>
                                    </p:set>
                                  </p:childTnLst>
                                </p:cTn>
                              </p:par>
                              <p:par>
                                <p:cTn id="161" presetID="17" presetClass="entr" presetSubtype="4" fill="hold" grpId="0" nodeType="withEffect">
                                  <p:stCondLst>
                                    <p:cond delay="0"/>
                                  </p:stCondLst>
                                  <p:childTnLst>
                                    <p:set>
                                      <p:cBhvr>
                                        <p:cTn id="162" dur="1" fill="hold">
                                          <p:stCondLst>
                                            <p:cond delay="0"/>
                                          </p:stCondLst>
                                        </p:cTn>
                                        <p:tgtEl>
                                          <p:spTgt spid="40"/>
                                        </p:tgtEl>
                                        <p:attrNameLst>
                                          <p:attrName>style.visibility</p:attrName>
                                        </p:attrNameLst>
                                      </p:cBhvr>
                                      <p:to>
                                        <p:strVal val="visible"/>
                                      </p:to>
                                    </p:set>
                                    <p:anim calcmode="lin" valueType="num">
                                      <p:cBhvr>
                                        <p:cTn id="163" dur="3000" fill="hold"/>
                                        <p:tgtEl>
                                          <p:spTgt spid="40"/>
                                        </p:tgtEl>
                                        <p:attrNameLst>
                                          <p:attrName>ppt_x</p:attrName>
                                        </p:attrNameLst>
                                      </p:cBhvr>
                                      <p:tavLst>
                                        <p:tav tm="0">
                                          <p:val>
                                            <p:strVal val="#ppt_x"/>
                                          </p:val>
                                        </p:tav>
                                        <p:tav tm="100000">
                                          <p:val>
                                            <p:strVal val="#ppt_x"/>
                                          </p:val>
                                        </p:tav>
                                      </p:tavLst>
                                    </p:anim>
                                    <p:anim calcmode="lin" valueType="num">
                                      <p:cBhvr>
                                        <p:cTn id="164" dur="3000" fill="hold"/>
                                        <p:tgtEl>
                                          <p:spTgt spid="40"/>
                                        </p:tgtEl>
                                        <p:attrNameLst>
                                          <p:attrName>ppt_y</p:attrName>
                                        </p:attrNameLst>
                                      </p:cBhvr>
                                      <p:tavLst>
                                        <p:tav tm="0">
                                          <p:val>
                                            <p:strVal val="#ppt_y+#ppt_h/2"/>
                                          </p:val>
                                        </p:tav>
                                        <p:tav tm="100000">
                                          <p:val>
                                            <p:strVal val="#ppt_y"/>
                                          </p:val>
                                        </p:tav>
                                      </p:tavLst>
                                    </p:anim>
                                    <p:anim calcmode="lin" valueType="num">
                                      <p:cBhvr>
                                        <p:cTn id="165" dur="3000" fill="hold"/>
                                        <p:tgtEl>
                                          <p:spTgt spid="40"/>
                                        </p:tgtEl>
                                        <p:attrNameLst>
                                          <p:attrName>ppt_w</p:attrName>
                                        </p:attrNameLst>
                                      </p:cBhvr>
                                      <p:tavLst>
                                        <p:tav tm="0">
                                          <p:val>
                                            <p:strVal val="#ppt_w"/>
                                          </p:val>
                                        </p:tav>
                                        <p:tav tm="100000">
                                          <p:val>
                                            <p:strVal val="#ppt_w"/>
                                          </p:val>
                                        </p:tav>
                                      </p:tavLst>
                                    </p:anim>
                                    <p:anim calcmode="lin" valueType="num">
                                      <p:cBhvr>
                                        <p:cTn id="166" dur="3000" fill="hold"/>
                                        <p:tgtEl>
                                          <p:spTgt spid="40"/>
                                        </p:tgtEl>
                                        <p:attrNameLst>
                                          <p:attrName>ppt_h</p:attrName>
                                        </p:attrNameLst>
                                      </p:cBhvr>
                                      <p:tavLst>
                                        <p:tav tm="0">
                                          <p:val>
                                            <p:fltVal val="0"/>
                                          </p:val>
                                        </p:tav>
                                        <p:tav tm="100000">
                                          <p:val>
                                            <p:strVal val="#ppt_h"/>
                                          </p:val>
                                        </p:tav>
                                      </p:tavLst>
                                    </p:anim>
                                  </p:childTnLst>
                                </p:cTn>
                              </p:par>
                              <p:par>
                                <p:cTn id="167" presetID="6" presetClass="emph" presetSubtype="0" fill="hold" grpId="1" nodeType="withEffect">
                                  <p:stCondLst>
                                    <p:cond delay="0"/>
                                  </p:stCondLst>
                                  <p:childTnLst>
                                    <p:animScale>
                                      <p:cBhvr>
                                        <p:cTn id="168" dur="3000" fill="hold"/>
                                        <p:tgtEl>
                                          <p:spTgt spid="40"/>
                                        </p:tgtEl>
                                      </p:cBhvr>
                                      <p:by x="400000" y="100000"/>
                                    </p:animScale>
                                  </p:childTnLst>
                                </p:cTn>
                              </p:par>
                              <p:par>
                                <p:cTn id="169" presetID="2" presetClass="exit" presetSubtype="12" fill="hold" grpId="2" nodeType="withEffect">
                                  <p:stCondLst>
                                    <p:cond delay="0"/>
                                  </p:stCondLst>
                                  <p:childTnLst>
                                    <p:anim calcmode="lin" valueType="num">
                                      <p:cBhvr additive="base">
                                        <p:cTn id="170" dur="4000"/>
                                        <p:tgtEl>
                                          <p:spTgt spid="40"/>
                                        </p:tgtEl>
                                        <p:attrNameLst>
                                          <p:attrName>ppt_x</p:attrName>
                                        </p:attrNameLst>
                                      </p:cBhvr>
                                      <p:tavLst>
                                        <p:tav tm="0">
                                          <p:val>
                                            <p:strVal val="ppt_x"/>
                                          </p:val>
                                        </p:tav>
                                        <p:tav tm="100000">
                                          <p:val>
                                            <p:strVal val="0-ppt_w/2"/>
                                          </p:val>
                                        </p:tav>
                                      </p:tavLst>
                                    </p:anim>
                                    <p:anim calcmode="lin" valueType="num">
                                      <p:cBhvr additive="base">
                                        <p:cTn id="171" dur="4000"/>
                                        <p:tgtEl>
                                          <p:spTgt spid="40"/>
                                        </p:tgtEl>
                                        <p:attrNameLst>
                                          <p:attrName>ppt_y</p:attrName>
                                        </p:attrNameLst>
                                      </p:cBhvr>
                                      <p:tavLst>
                                        <p:tav tm="0">
                                          <p:val>
                                            <p:strVal val="ppt_y"/>
                                          </p:val>
                                        </p:tav>
                                        <p:tav tm="100000">
                                          <p:val>
                                            <p:strVal val="1+ppt_h/2"/>
                                          </p:val>
                                        </p:tav>
                                      </p:tavLst>
                                    </p:anim>
                                    <p:set>
                                      <p:cBhvr>
                                        <p:cTn id="172" dur="1" fill="hold">
                                          <p:stCondLst>
                                            <p:cond delay="3999"/>
                                          </p:stCondLst>
                                        </p:cTn>
                                        <p:tgtEl>
                                          <p:spTgt spid="40"/>
                                        </p:tgtEl>
                                        <p:attrNameLst>
                                          <p:attrName>style.visibility</p:attrName>
                                        </p:attrNameLst>
                                      </p:cBhvr>
                                      <p:to>
                                        <p:strVal val="hidden"/>
                                      </p:to>
                                    </p:set>
                                  </p:childTnLst>
                                </p:cTn>
                              </p:par>
                              <p:par>
                                <p:cTn id="173" presetID="17" presetClass="entr" presetSubtype="4"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 calcmode="lin" valueType="num">
                                      <p:cBhvr>
                                        <p:cTn id="175" dur="3000" fill="hold"/>
                                        <p:tgtEl>
                                          <p:spTgt spid="41"/>
                                        </p:tgtEl>
                                        <p:attrNameLst>
                                          <p:attrName>ppt_x</p:attrName>
                                        </p:attrNameLst>
                                      </p:cBhvr>
                                      <p:tavLst>
                                        <p:tav tm="0">
                                          <p:val>
                                            <p:strVal val="#ppt_x"/>
                                          </p:val>
                                        </p:tav>
                                        <p:tav tm="100000">
                                          <p:val>
                                            <p:strVal val="#ppt_x"/>
                                          </p:val>
                                        </p:tav>
                                      </p:tavLst>
                                    </p:anim>
                                    <p:anim calcmode="lin" valueType="num">
                                      <p:cBhvr>
                                        <p:cTn id="176" dur="3000" fill="hold"/>
                                        <p:tgtEl>
                                          <p:spTgt spid="41"/>
                                        </p:tgtEl>
                                        <p:attrNameLst>
                                          <p:attrName>ppt_y</p:attrName>
                                        </p:attrNameLst>
                                      </p:cBhvr>
                                      <p:tavLst>
                                        <p:tav tm="0">
                                          <p:val>
                                            <p:strVal val="#ppt_y+#ppt_h/2"/>
                                          </p:val>
                                        </p:tav>
                                        <p:tav tm="100000">
                                          <p:val>
                                            <p:strVal val="#ppt_y"/>
                                          </p:val>
                                        </p:tav>
                                      </p:tavLst>
                                    </p:anim>
                                    <p:anim calcmode="lin" valueType="num">
                                      <p:cBhvr>
                                        <p:cTn id="177" dur="3000" fill="hold"/>
                                        <p:tgtEl>
                                          <p:spTgt spid="41"/>
                                        </p:tgtEl>
                                        <p:attrNameLst>
                                          <p:attrName>ppt_w</p:attrName>
                                        </p:attrNameLst>
                                      </p:cBhvr>
                                      <p:tavLst>
                                        <p:tav tm="0">
                                          <p:val>
                                            <p:strVal val="#ppt_w"/>
                                          </p:val>
                                        </p:tav>
                                        <p:tav tm="100000">
                                          <p:val>
                                            <p:strVal val="#ppt_w"/>
                                          </p:val>
                                        </p:tav>
                                      </p:tavLst>
                                    </p:anim>
                                    <p:anim calcmode="lin" valueType="num">
                                      <p:cBhvr>
                                        <p:cTn id="178" dur="3000" fill="hold"/>
                                        <p:tgtEl>
                                          <p:spTgt spid="41"/>
                                        </p:tgtEl>
                                        <p:attrNameLst>
                                          <p:attrName>ppt_h</p:attrName>
                                        </p:attrNameLst>
                                      </p:cBhvr>
                                      <p:tavLst>
                                        <p:tav tm="0">
                                          <p:val>
                                            <p:fltVal val="0"/>
                                          </p:val>
                                        </p:tav>
                                        <p:tav tm="100000">
                                          <p:val>
                                            <p:strVal val="#ppt_h"/>
                                          </p:val>
                                        </p:tav>
                                      </p:tavLst>
                                    </p:anim>
                                  </p:childTnLst>
                                </p:cTn>
                              </p:par>
                              <p:par>
                                <p:cTn id="179" presetID="6" presetClass="emph" presetSubtype="0" fill="hold" grpId="1" nodeType="withEffect">
                                  <p:stCondLst>
                                    <p:cond delay="0"/>
                                  </p:stCondLst>
                                  <p:childTnLst>
                                    <p:animScale>
                                      <p:cBhvr>
                                        <p:cTn id="180" dur="3000" fill="hold"/>
                                        <p:tgtEl>
                                          <p:spTgt spid="41"/>
                                        </p:tgtEl>
                                      </p:cBhvr>
                                      <p:by x="400000" y="100000"/>
                                    </p:animScale>
                                  </p:childTnLst>
                                </p:cTn>
                              </p:par>
                              <p:par>
                                <p:cTn id="181" presetID="2" presetClass="exit" presetSubtype="12" fill="hold" grpId="2" nodeType="withEffect">
                                  <p:stCondLst>
                                    <p:cond delay="0"/>
                                  </p:stCondLst>
                                  <p:childTnLst>
                                    <p:anim calcmode="lin" valueType="num">
                                      <p:cBhvr additive="base">
                                        <p:cTn id="182" dur="4000"/>
                                        <p:tgtEl>
                                          <p:spTgt spid="41"/>
                                        </p:tgtEl>
                                        <p:attrNameLst>
                                          <p:attrName>ppt_x</p:attrName>
                                        </p:attrNameLst>
                                      </p:cBhvr>
                                      <p:tavLst>
                                        <p:tav tm="0">
                                          <p:val>
                                            <p:strVal val="ppt_x"/>
                                          </p:val>
                                        </p:tav>
                                        <p:tav tm="100000">
                                          <p:val>
                                            <p:strVal val="0-ppt_w/2"/>
                                          </p:val>
                                        </p:tav>
                                      </p:tavLst>
                                    </p:anim>
                                    <p:anim calcmode="lin" valueType="num">
                                      <p:cBhvr additive="base">
                                        <p:cTn id="183" dur="4000"/>
                                        <p:tgtEl>
                                          <p:spTgt spid="41"/>
                                        </p:tgtEl>
                                        <p:attrNameLst>
                                          <p:attrName>ppt_y</p:attrName>
                                        </p:attrNameLst>
                                      </p:cBhvr>
                                      <p:tavLst>
                                        <p:tav tm="0">
                                          <p:val>
                                            <p:strVal val="ppt_y"/>
                                          </p:val>
                                        </p:tav>
                                        <p:tav tm="100000">
                                          <p:val>
                                            <p:strVal val="1+ppt_h/2"/>
                                          </p:val>
                                        </p:tav>
                                      </p:tavLst>
                                    </p:anim>
                                    <p:set>
                                      <p:cBhvr>
                                        <p:cTn id="184" dur="1" fill="hold">
                                          <p:stCondLst>
                                            <p:cond delay="3999"/>
                                          </p:stCondLst>
                                        </p:cTn>
                                        <p:tgtEl>
                                          <p:spTgt spid="41"/>
                                        </p:tgtEl>
                                        <p:attrNameLst>
                                          <p:attrName>style.visibility</p:attrName>
                                        </p:attrNameLst>
                                      </p:cBhvr>
                                      <p:to>
                                        <p:strVal val="hidden"/>
                                      </p:to>
                                    </p:set>
                                  </p:childTnLst>
                                </p:cTn>
                              </p:par>
                              <p:par>
                                <p:cTn id="185" presetID="17" presetClass="entr" presetSubtype="4" fill="hold" grpId="0" nodeType="withEffect">
                                  <p:stCondLst>
                                    <p:cond delay="0"/>
                                  </p:stCondLst>
                                  <p:childTnLst>
                                    <p:set>
                                      <p:cBhvr>
                                        <p:cTn id="186" dur="1" fill="hold">
                                          <p:stCondLst>
                                            <p:cond delay="0"/>
                                          </p:stCondLst>
                                        </p:cTn>
                                        <p:tgtEl>
                                          <p:spTgt spid="42"/>
                                        </p:tgtEl>
                                        <p:attrNameLst>
                                          <p:attrName>style.visibility</p:attrName>
                                        </p:attrNameLst>
                                      </p:cBhvr>
                                      <p:to>
                                        <p:strVal val="visible"/>
                                      </p:to>
                                    </p:set>
                                    <p:anim calcmode="lin" valueType="num">
                                      <p:cBhvr>
                                        <p:cTn id="187" dur="3000" fill="hold"/>
                                        <p:tgtEl>
                                          <p:spTgt spid="42"/>
                                        </p:tgtEl>
                                        <p:attrNameLst>
                                          <p:attrName>ppt_x</p:attrName>
                                        </p:attrNameLst>
                                      </p:cBhvr>
                                      <p:tavLst>
                                        <p:tav tm="0">
                                          <p:val>
                                            <p:strVal val="#ppt_x"/>
                                          </p:val>
                                        </p:tav>
                                        <p:tav tm="100000">
                                          <p:val>
                                            <p:strVal val="#ppt_x"/>
                                          </p:val>
                                        </p:tav>
                                      </p:tavLst>
                                    </p:anim>
                                    <p:anim calcmode="lin" valueType="num">
                                      <p:cBhvr>
                                        <p:cTn id="188" dur="3000" fill="hold"/>
                                        <p:tgtEl>
                                          <p:spTgt spid="42"/>
                                        </p:tgtEl>
                                        <p:attrNameLst>
                                          <p:attrName>ppt_y</p:attrName>
                                        </p:attrNameLst>
                                      </p:cBhvr>
                                      <p:tavLst>
                                        <p:tav tm="0">
                                          <p:val>
                                            <p:strVal val="#ppt_y+#ppt_h/2"/>
                                          </p:val>
                                        </p:tav>
                                        <p:tav tm="100000">
                                          <p:val>
                                            <p:strVal val="#ppt_y"/>
                                          </p:val>
                                        </p:tav>
                                      </p:tavLst>
                                    </p:anim>
                                    <p:anim calcmode="lin" valueType="num">
                                      <p:cBhvr>
                                        <p:cTn id="189" dur="3000" fill="hold"/>
                                        <p:tgtEl>
                                          <p:spTgt spid="42"/>
                                        </p:tgtEl>
                                        <p:attrNameLst>
                                          <p:attrName>ppt_w</p:attrName>
                                        </p:attrNameLst>
                                      </p:cBhvr>
                                      <p:tavLst>
                                        <p:tav tm="0">
                                          <p:val>
                                            <p:strVal val="#ppt_w"/>
                                          </p:val>
                                        </p:tav>
                                        <p:tav tm="100000">
                                          <p:val>
                                            <p:strVal val="#ppt_w"/>
                                          </p:val>
                                        </p:tav>
                                      </p:tavLst>
                                    </p:anim>
                                    <p:anim calcmode="lin" valueType="num">
                                      <p:cBhvr>
                                        <p:cTn id="190" dur="3000" fill="hold"/>
                                        <p:tgtEl>
                                          <p:spTgt spid="42"/>
                                        </p:tgtEl>
                                        <p:attrNameLst>
                                          <p:attrName>ppt_h</p:attrName>
                                        </p:attrNameLst>
                                      </p:cBhvr>
                                      <p:tavLst>
                                        <p:tav tm="0">
                                          <p:val>
                                            <p:fltVal val="0"/>
                                          </p:val>
                                        </p:tav>
                                        <p:tav tm="100000">
                                          <p:val>
                                            <p:strVal val="#ppt_h"/>
                                          </p:val>
                                        </p:tav>
                                      </p:tavLst>
                                    </p:anim>
                                  </p:childTnLst>
                                </p:cTn>
                              </p:par>
                              <p:par>
                                <p:cTn id="191" presetID="6" presetClass="emph" presetSubtype="0" fill="hold" grpId="1" nodeType="withEffect">
                                  <p:stCondLst>
                                    <p:cond delay="0"/>
                                  </p:stCondLst>
                                  <p:childTnLst>
                                    <p:animScale>
                                      <p:cBhvr>
                                        <p:cTn id="192" dur="3000" fill="hold"/>
                                        <p:tgtEl>
                                          <p:spTgt spid="42"/>
                                        </p:tgtEl>
                                      </p:cBhvr>
                                      <p:by x="400000" y="100000"/>
                                    </p:animScale>
                                  </p:childTnLst>
                                </p:cTn>
                              </p:par>
                              <p:par>
                                <p:cTn id="193" presetID="2" presetClass="exit" presetSubtype="12" fill="hold" grpId="2" nodeType="withEffect">
                                  <p:stCondLst>
                                    <p:cond delay="0"/>
                                  </p:stCondLst>
                                  <p:childTnLst>
                                    <p:anim calcmode="lin" valueType="num">
                                      <p:cBhvr additive="base">
                                        <p:cTn id="194" dur="4000"/>
                                        <p:tgtEl>
                                          <p:spTgt spid="42"/>
                                        </p:tgtEl>
                                        <p:attrNameLst>
                                          <p:attrName>ppt_x</p:attrName>
                                        </p:attrNameLst>
                                      </p:cBhvr>
                                      <p:tavLst>
                                        <p:tav tm="0">
                                          <p:val>
                                            <p:strVal val="ppt_x"/>
                                          </p:val>
                                        </p:tav>
                                        <p:tav tm="100000">
                                          <p:val>
                                            <p:strVal val="0-ppt_w/2"/>
                                          </p:val>
                                        </p:tav>
                                      </p:tavLst>
                                    </p:anim>
                                    <p:anim calcmode="lin" valueType="num">
                                      <p:cBhvr additive="base">
                                        <p:cTn id="195" dur="4000"/>
                                        <p:tgtEl>
                                          <p:spTgt spid="42"/>
                                        </p:tgtEl>
                                        <p:attrNameLst>
                                          <p:attrName>ppt_y</p:attrName>
                                        </p:attrNameLst>
                                      </p:cBhvr>
                                      <p:tavLst>
                                        <p:tav tm="0">
                                          <p:val>
                                            <p:strVal val="ppt_y"/>
                                          </p:val>
                                        </p:tav>
                                        <p:tav tm="100000">
                                          <p:val>
                                            <p:strVal val="1+ppt_h/2"/>
                                          </p:val>
                                        </p:tav>
                                      </p:tavLst>
                                    </p:anim>
                                    <p:set>
                                      <p:cBhvr>
                                        <p:cTn id="196" dur="1" fill="hold">
                                          <p:stCondLst>
                                            <p:cond delay="3999"/>
                                          </p:stCondLst>
                                        </p:cTn>
                                        <p:tgtEl>
                                          <p:spTgt spid="42"/>
                                        </p:tgtEl>
                                        <p:attrNameLst>
                                          <p:attrName>style.visibility</p:attrName>
                                        </p:attrNameLst>
                                      </p:cBhvr>
                                      <p:to>
                                        <p:strVal val="hidden"/>
                                      </p:to>
                                    </p:set>
                                  </p:childTnLst>
                                </p:cTn>
                              </p:par>
                              <p:par>
                                <p:cTn id="197" presetID="17" presetClass="entr" presetSubtype="4" fill="hold" grpId="0" nodeType="withEffect">
                                  <p:stCondLst>
                                    <p:cond delay="0"/>
                                  </p:stCondLst>
                                  <p:childTnLst>
                                    <p:set>
                                      <p:cBhvr>
                                        <p:cTn id="198" dur="1" fill="hold">
                                          <p:stCondLst>
                                            <p:cond delay="0"/>
                                          </p:stCondLst>
                                        </p:cTn>
                                        <p:tgtEl>
                                          <p:spTgt spid="43"/>
                                        </p:tgtEl>
                                        <p:attrNameLst>
                                          <p:attrName>style.visibility</p:attrName>
                                        </p:attrNameLst>
                                      </p:cBhvr>
                                      <p:to>
                                        <p:strVal val="visible"/>
                                      </p:to>
                                    </p:set>
                                    <p:anim calcmode="lin" valueType="num">
                                      <p:cBhvr>
                                        <p:cTn id="199" dur="3000" fill="hold"/>
                                        <p:tgtEl>
                                          <p:spTgt spid="43"/>
                                        </p:tgtEl>
                                        <p:attrNameLst>
                                          <p:attrName>ppt_x</p:attrName>
                                        </p:attrNameLst>
                                      </p:cBhvr>
                                      <p:tavLst>
                                        <p:tav tm="0">
                                          <p:val>
                                            <p:strVal val="#ppt_x"/>
                                          </p:val>
                                        </p:tav>
                                        <p:tav tm="100000">
                                          <p:val>
                                            <p:strVal val="#ppt_x"/>
                                          </p:val>
                                        </p:tav>
                                      </p:tavLst>
                                    </p:anim>
                                    <p:anim calcmode="lin" valueType="num">
                                      <p:cBhvr>
                                        <p:cTn id="200" dur="3000" fill="hold"/>
                                        <p:tgtEl>
                                          <p:spTgt spid="43"/>
                                        </p:tgtEl>
                                        <p:attrNameLst>
                                          <p:attrName>ppt_y</p:attrName>
                                        </p:attrNameLst>
                                      </p:cBhvr>
                                      <p:tavLst>
                                        <p:tav tm="0">
                                          <p:val>
                                            <p:strVal val="#ppt_y+#ppt_h/2"/>
                                          </p:val>
                                        </p:tav>
                                        <p:tav tm="100000">
                                          <p:val>
                                            <p:strVal val="#ppt_y"/>
                                          </p:val>
                                        </p:tav>
                                      </p:tavLst>
                                    </p:anim>
                                    <p:anim calcmode="lin" valueType="num">
                                      <p:cBhvr>
                                        <p:cTn id="201" dur="3000" fill="hold"/>
                                        <p:tgtEl>
                                          <p:spTgt spid="43"/>
                                        </p:tgtEl>
                                        <p:attrNameLst>
                                          <p:attrName>ppt_w</p:attrName>
                                        </p:attrNameLst>
                                      </p:cBhvr>
                                      <p:tavLst>
                                        <p:tav tm="0">
                                          <p:val>
                                            <p:strVal val="#ppt_w"/>
                                          </p:val>
                                        </p:tav>
                                        <p:tav tm="100000">
                                          <p:val>
                                            <p:strVal val="#ppt_w"/>
                                          </p:val>
                                        </p:tav>
                                      </p:tavLst>
                                    </p:anim>
                                    <p:anim calcmode="lin" valueType="num">
                                      <p:cBhvr>
                                        <p:cTn id="202" dur="3000" fill="hold"/>
                                        <p:tgtEl>
                                          <p:spTgt spid="43"/>
                                        </p:tgtEl>
                                        <p:attrNameLst>
                                          <p:attrName>ppt_h</p:attrName>
                                        </p:attrNameLst>
                                      </p:cBhvr>
                                      <p:tavLst>
                                        <p:tav tm="0">
                                          <p:val>
                                            <p:fltVal val="0"/>
                                          </p:val>
                                        </p:tav>
                                        <p:tav tm="100000">
                                          <p:val>
                                            <p:strVal val="#ppt_h"/>
                                          </p:val>
                                        </p:tav>
                                      </p:tavLst>
                                    </p:anim>
                                  </p:childTnLst>
                                </p:cTn>
                              </p:par>
                              <p:par>
                                <p:cTn id="203" presetID="6" presetClass="emph" presetSubtype="0" fill="hold" grpId="1" nodeType="withEffect">
                                  <p:stCondLst>
                                    <p:cond delay="0"/>
                                  </p:stCondLst>
                                  <p:childTnLst>
                                    <p:animScale>
                                      <p:cBhvr>
                                        <p:cTn id="204" dur="3000" fill="hold"/>
                                        <p:tgtEl>
                                          <p:spTgt spid="43"/>
                                        </p:tgtEl>
                                      </p:cBhvr>
                                      <p:by x="400000" y="100000"/>
                                    </p:animScale>
                                  </p:childTnLst>
                                </p:cTn>
                              </p:par>
                              <p:par>
                                <p:cTn id="205" presetID="2" presetClass="exit" presetSubtype="12" fill="hold" grpId="2" nodeType="withEffect">
                                  <p:stCondLst>
                                    <p:cond delay="0"/>
                                  </p:stCondLst>
                                  <p:childTnLst>
                                    <p:anim calcmode="lin" valueType="num">
                                      <p:cBhvr additive="base">
                                        <p:cTn id="206" dur="4000"/>
                                        <p:tgtEl>
                                          <p:spTgt spid="43"/>
                                        </p:tgtEl>
                                        <p:attrNameLst>
                                          <p:attrName>ppt_x</p:attrName>
                                        </p:attrNameLst>
                                      </p:cBhvr>
                                      <p:tavLst>
                                        <p:tav tm="0">
                                          <p:val>
                                            <p:strVal val="ppt_x"/>
                                          </p:val>
                                        </p:tav>
                                        <p:tav tm="100000">
                                          <p:val>
                                            <p:strVal val="0-ppt_w/2"/>
                                          </p:val>
                                        </p:tav>
                                      </p:tavLst>
                                    </p:anim>
                                    <p:anim calcmode="lin" valueType="num">
                                      <p:cBhvr additive="base">
                                        <p:cTn id="207" dur="4000"/>
                                        <p:tgtEl>
                                          <p:spTgt spid="43"/>
                                        </p:tgtEl>
                                        <p:attrNameLst>
                                          <p:attrName>ppt_y</p:attrName>
                                        </p:attrNameLst>
                                      </p:cBhvr>
                                      <p:tavLst>
                                        <p:tav tm="0">
                                          <p:val>
                                            <p:strVal val="ppt_y"/>
                                          </p:val>
                                        </p:tav>
                                        <p:tav tm="100000">
                                          <p:val>
                                            <p:strVal val="1+ppt_h/2"/>
                                          </p:val>
                                        </p:tav>
                                      </p:tavLst>
                                    </p:anim>
                                    <p:set>
                                      <p:cBhvr>
                                        <p:cTn id="208" dur="1" fill="hold">
                                          <p:stCondLst>
                                            <p:cond delay="3999"/>
                                          </p:stCondLst>
                                        </p:cTn>
                                        <p:tgtEl>
                                          <p:spTgt spid="43"/>
                                        </p:tgtEl>
                                        <p:attrNameLst>
                                          <p:attrName>style.visibility</p:attrName>
                                        </p:attrNameLst>
                                      </p:cBhvr>
                                      <p:to>
                                        <p:strVal val="hidden"/>
                                      </p:to>
                                    </p:set>
                                  </p:childTnLst>
                                </p:cTn>
                              </p:par>
                              <p:par>
                                <p:cTn id="209" presetID="17" presetClass="entr" presetSubtype="4" fill="hold" grpId="0" nodeType="withEffect">
                                  <p:stCondLst>
                                    <p:cond delay="0"/>
                                  </p:stCondLst>
                                  <p:childTnLst>
                                    <p:set>
                                      <p:cBhvr>
                                        <p:cTn id="210" dur="1" fill="hold">
                                          <p:stCondLst>
                                            <p:cond delay="0"/>
                                          </p:stCondLst>
                                        </p:cTn>
                                        <p:tgtEl>
                                          <p:spTgt spid="44"/>
                                        </p:tgtEl>
                                        <p:attrNameLst>
                                          <p:attrName>style.visibility</p:attrName>
                                        </p:attrNameLst>
                                      </p:cBhvr>
                                      <p:to>
                                        <p:strVal val="visible"/>
                                      </p:to>
                                    </p:set>
                                    <p:anim calcmode="lin" valueType="num">
                                      <p:cBhvr>
                                        <p:cTn id="211" dur="3000" fill="hold"/>
                                        <p:tgtEl>
                                          <p:spTgt spid="44"/>
                                        </p:tgtEl>
                                        <p:attrNameLst>
                                          <p:attrName>ppt_x</p:attrName>
                                        </p:attrNameLst>
                                      </p:cBhvr>
                                      <p:tavLst>
                                        <p:tav tm="0">
                                          <p:val>
                                            <p:strVal val="#ppt_x"/>
                                          </p:val>
                                        </p:tav>
                                        <p:tav tm="100000">
                                          <p:val>
                                            <p:strVal val="#ppt_x"/>
                                          </p:val>
                                        </p:tav>
                                      </p:tavLst>
                                    </p:anim>
                                    <p:anim calcmode="lin" valueType="num">
                                      <p:cBhvr>
                                        <p:cTn id="212" dur="3000" fill="hold"/>
                                        <p:tgtEl>
                                          <p:spTgt spid="44"/>
                                        </p:tgtEl>
                                        <p:attrNameLst>
                                          <p:attrName>ppt_y</p:attrName>
                                        </p:attrNameLst>
                                      </p:cBhvr>
                                      <p:tavLst>
                                        <p:tav tm="0">
                                          <p:val>
                                            <p:strVal val="#ppt_y+#ppt_h/2"/>
                                          </p:val>
                                        </p:tav>
                                        <p:tav tm="100000">
                                          <p:val>
                                            <p:strVal val="#ppt_y"/>
                                          </p:val>
                                        </p:tav>
                                      </p:tavLst>
                                    </p:anim>
                                    <p:anim calcmode="lin" valueType="num">
                                      <p:cBhvr>
                                        <p:cTn id="213" dur="3000" fill="hold"/>
                                        <p:tgtEl>
                                          <p:spTgt spid="44"/>
                                        </p:tgtEl>
                                        <p:attrNameLst>
                                          <p:attrName>ppt_w</p:attrName>
                                        </p:attrNameLst>
                                      </p:cBhvr>
                                      <p:tavLst>
                                        <p:tav tm="0">
                                          <p:val>
                                            <p:strVal val="#ppt_w"/>
                                          </p:val>
                                        </p:tav>
                                        <p:tav tm="100000">
                                          <p:val>
                                            <p:strVal val="#ppt_w"/>
                                          </p:val>
                                        </p:tav>
                                      </p:tavLst>
                                    </p:anim>
                                    <p:anim calcmode="lin" valueType="num">
                                      <p:cBhvr>
                                        <p:cTn id="214" dur="3000" fill="hold"/>
                                        <p:tgtEl>
                                          <p:spTgt spid="44"/>
                                        </p:tgtEl>
                                        <p:attrNameLst>
                                          <p:attrName>ppt_h</p:attrName>
                                        </p:attrNameLst>
                                      </p:cBhvr>
                                      <p:tavLst>
                                        <p:tav tm="0">
                                          <p:val>
                                            <p:fltVal val="0"/>
                                          </p:val>
                                        </p:tav>
                                        <p:tav tm="100000">
                                          <p:val>
                                            <p:strVal val="#ppt_h"/>
                                          </p:val>
                                        </p:tav>
                                      </p:tavLst>
                                    </p:anim>
                                  </p:childTnLst>
                                </p:cTn>
                              </p:par>
                              <p:par>
                                <p:cTn id="215" presetID="6" presetClass="emph" presetSubtype="0" fill="hold" grpId="1" nodeType="withEffect">
                                  <p:stCondLst>
                                    <p:cond delay="0"/>
                                  </p:stCondLst>
                                  <p:childTnLst>
                                    <p:animScale>
                                      <p:cBhvr>
                                        <p:cTn id="216" dur="3000" fill="hold"/>
                                        <p:tgtEl>
                                          <p:spTgt spid="44"/>
                                        </p:tgtEl>
                                      </p:cBhvr>
                                      <p:by x="400000" y="100000"/>
                                    </p:animScale>
                                  </p:childTnLst>
                                </p:cTn>
                              </p:par>
                              <p:par>
                                <p:cTn id="217" presetID="2" presetClass="exit" presetSubtype="12" fill="hold" grpId="2" nodeType="withEffect">
                                  <p:stCondLst>
                                    <p:cond delay="0"/>
                                  </p:stCondLst>
                                  <p:childTnLst>
                                    <p:anim calcmode="lin" valueType="num">
                                      <p:cBhvr additive="base">
                                        <p:cTn id="218" dur="4000"/>
                                        <p:tgtEl>
                                          <p:spTgt spid="44"/>
                                        </p:tgtEl>
                                        <p:attrNameLst>
                                          <p:attrName>ppt_x</p:attrName>
                                        </p:attrNameLst>
                                      </p:cBhvr>
                                      <p:tavLst>
                                        <p:tav tm="0">
                                          <p:val>
                                            <p:strVal val="ppt_x"/>
                                          </p:val>
                                        </p:tav>
                                        <p:tav tm="100000">
                                          <p:val>
                                            <p:strVal val="0-ppt_w/2"/>
                                          </p:val>
                                        </p:tav>
                                      </p:tavLst>
                                    </p:anim>
                                    <p:anim calcmode="lin" valueType="num">
                                      <p:cBhvr additive="base">
                                        <p:cTn id="219" dur="4000"/>
                                        <p:tgtEl>
                                          <p:spTgt spid="44"/>
                                        </p:tgtEl>
                                        <p:attrNameLst>
                                          <p:attrName>ppt_y</p:attrName>
                                        </p:attrNameLst>
                                      </p:cBhvr>
                                      <p:tavLst>
                                        <p:tav tm="0">
                                          <p:val>
                                            <p:strVal val="ppt_y"/>
                                          </p:val>
                                        </p:tav>
                                        <p:tav tm="100000">
                                          <p:val>
                                            <p:strVal val="1+ppt_h/2"/>
                                          </p:val>
                                        </p:tav>
                                      </p:tavLst>
                                    </p:anim>
                                    <p:set>
                                      <p:cBhvr>
                                        <p:cTn id="220" dur="1" fill="hold">
                                          <p:stCondLst>
                                            <p:cond delay="3999"/>
                                          </p:stCondLst>
                                        </p:cTn>
                                        <p:tgtEl>
                                          <p:spTgt spid="44"/>
                                        </p:tgtEl>
                                        <p:attrNameLst>
                                          <p:attrName>style.visibility</p:attrName>
                                        </p:attrNameLst>
                                      </p:cBhvr>
                                      <p:to>
                                        <p:strVal val="hidden"/>
                                      </p:to>
                                    </p:set>
                                  </p:childTnLst>
                                </p:cTn>
                              </p:par>
                              <p:par>
                                <p:cTn id="221" presetID="17" presetClass="entr" presetSubtype="4" fill="hold" grpId="0" nodeType="withEffect">
                                  <p:stCondLst>
                                    <p:cond delay="0"/>
                                  </p:stCondLst>
                                  <p:childTnLst>
                                    <p:set>
                                      <p:cBhvr>
                                        <p:cTn id="222" dur="1" fill="hold">
                                          <p:stCondLst>
                                            <p:cond delay="0"/>
                                          </p:stCondLst>
                                        </p:cTn>
                                        <p:tgtEl>
                                          <p:spTgt spid="45"/>
                                        </p:tgtEl>
                                        <p:attrNameLst>
                                          <p:attrName>style.visibility</p:attrName>
                                        </p:attrNameLst>
                                      </p:cBhvr>
                                      <p:to>
                                        <p:strVal val="visible"/>
                                      </p:to>
                                    </p:set>
                                    <p:anim calcmode="lin" valueType="num">
                                      <p:cBhvr>
                                        <p:cTn id="223" dur="3000" fill="hold"/>
                                        <p:tgtEl>
                                          <p:spTgt spid="45"/>
                                        </p:tgtEl>
                                        <p:attrNameLst>
                                          <p:attrName>ppt_x</p:attrName>
                                        </p:attrNameLst>
                                      </p:cBhvr>
                                      <p:tavLst>
                                        <p:tav tm="0">
                                          <p:val>
                                            <p:strVal val="#ppt_x"/>
                                          </p:val>
                                        </p:tav>
                                        <p:tav tm="100000">
                                          <p:val>
                                            <p:strVal val="#ppt_x"/>
                                          </p:val>
                                        </p:tav>
                                      </p:tavLst>
                                    </p:anim>
                                    <p:anim calcmode="lin" valueType="num">
                                      <p:cBhvr>
                                        <p:cTn id="224" dur="3000" fill="hold"/>
                                        <p:tgtEl>
                                          <p:spTgt spid="45"/>
                                        </p:tgtEl>
                                        <p:attrNameLst>
                                          <p:attrName>ppt_y</p:attrName>
                                        </p:attrNameLst>
                                      </p:cBhvr>
                                      <p:tavLst>
                                        <p:tav tm="0">
                                          <p:val>
                                            <p:strVal val="#ppt_y+#ppt_h/2"/>
                                          </p:val>
                                        </p:tav>
                                        <p:tav tm="100000">
                                          <p:val>
                                            <p:strVal val="#ppt_y"/>
                                          </p:val>
                                        </p:tav>
                                      </p:tavLst>
                                    </p:anim>
                                    <p:anim calcmode="lin" valueType="num">
                                      <p:cBhvr>
                                        <p:cTn id="225" dur="3000" fill="hold"/>
                                        <p:tgtEl>
                                          <p:spTgt spid="45"/>
                                        </p:tgtEl>
                                        <p:attrNameLst>
                                          <p:attrName>ppt_w</p:attrName>
                                        </p:attrNameLst>
                                      </p:cBhvr>
                                      <p:tavLst>
                                        <p:tav tm="0">
                                          <p:val>
                                            <p:strVal val="#ppt_w"/>
                                          </p:val>
                                        </p:tav>
                                        <p:tav tm="100000">
                                          <p:val>
                                            <p:strVal val="#ppt_w"/>
                                          </p:val>
                                        </p:tav>
                                      </p:tavLst>
                                    </p:anim>
                                    <p:anim calcmode="lin" valueType="num">
                                      <p:cBhvr>
                                        <p:cTn id="226" dur="3000" fill="hold"/>
                                        <p:tgtEl>
                                          <p:spTgt spid="45"/>
                                        </p:tgtEl>
                                        <p:attrNameLst>
                                          <p:attrName>ppt_h</p:attrName>
                                        </p:attrNameLst>
                                      </p:cBhvr>
                                      <p:tavLst>
                                        <p:tav tm="0">
                                          <p:val>
                                            <p:fltVal val="0"/>
                                          </p:val>
                                        </p:tav>
                                        <p:tav tm="100000">
                                          <p:val>
                                            <p:strVal val="#ppt_h"/>
                                          </p:val>
                                        </p:tav>
                                      </p:tavLst>
                                    </p:anim>
                                  </p:childTnLst>
                                </p:cTn>
                              </p:par>
                              <p:par>
                                <p:cTn id="227" presetID="6" presetClass="emph" presetSubtype="0" fill="hold" grpId="1" nodeType="withEffect">
                                  <p:stCondLst>
                                    <p:cond delay="0"/>
                                  </p:stCondLst>
                                  <p:childTnLst>
                                    <p:animScale>
                                      <p:cBhvr>
                                        <p:cTn id="228" dur="3000" fill="hold"/>
                                        <p:tgtEl>
                                          <p:spTgt spid="45"/>
                                        </p:tgtEl>
                                      </p:cBhvr>
                                      <p:by x="400000" y="100000"/>
                                    </p:animScale>
                                  </p:childTnLst>
                                </p:cTn>
                              </p:par>
                              <p:par>
                                <p:cTn id="229" presetID="2" presetClass="exit" presetSubtype="12" fill="hold" grpId="2" nodeType="withEffect">
                                  <p:stCondLst>
                                    <p:cond delay="0"/>
                                  </p:stCondLst>
                                  <p:childTnLst>
                                    <p:anim calcmode="lin" valueType="num">
                                      <p:cBhvr additive="base">
                                        <p:cTn id="230" dur="4000"/>
                                        <p:tgtEl>
                                          <p:spTgt spid="45"/>
                                        </p:tgtEl>
                                        <p:attrNameLst>
                                          <p:attrName>ppt_x</p:attrName>
                                        </p:attrNameLst>
                                      </p:cBhvr>
                                      <p:tavLst>
                                        <p:tav tm="0">
                                          <p:val>
                                            <p:strVal val="ppt_x"/>
                                          </p:val>
                                        </p:tav>
                                        <p:tav tm="100000">
                                          <p:val>
                                            <p:strVal val="0-ppt_w/2"/>
                                          </p:val>
                                        </p:tav>
                                      </p:tavLst>
                                    </p:anim>
                                    <p:anim calcmode="lin" valueType="num">
                                      <p:cBhvr additive="base">
                                        <p:cTn id="231" dur="4000"/>
                                        <p:tgtEl>
                                          <p:spTgt spid="45"/>
                                        </p:tgtEl>
                                        <p:attrNameLst>
                                          <p:attrName>ppt_y</p:attrName>
                                        </p:attrNameLst>
                                      </p:cBhvr>
                                      <p:tavLst>
                                        <p:tav tm="0">
                                          <p:val>
                                            <p:strVal val="ppt_y"/>
                                          </p:val>
                                        </p:tav>
                                        <p:tav tm="100000">
                                          <p:val>
                                            <p:strVal val="1+ppt_h/2"/>
                                          </p:val>
                                        </p:tav>
                                      </p:tavLst>
                                    </p:anim>
                                    <p:set>
                                      <p:cBhvr>
                                        <p:cTn id="232" dur="1" fill="hold">
                                          <p:stCondLst>
                                            <p:cond delay="3999"/>
                                          </p:stCondLst>
                                        </p:cTn>
                                        <p:tgtEl>
                                          <p:spTgt spid="45"/>
                                        </p:tgtEl>
                                        <p:attrNameLst>
                                          <p:attrName>style.visibility</p:attrName>
                                        </p:attrNameLst>
                                      </p:cBhvr>
                                      <p:to>
                                        <p:strVal val="hidden"/>
                                      </p:to>
                                    </p:set>
                                  </p:childTnLst>
                                </p:cTn>
                              </p:par>
                              <p:par>
                                <p:cTn id="233" presetID="17" presetClass="entr" presetSubtype="4" fill="hold" grpId="0" nodeType="withEffect">
                                  <p:stCondLst>
                                    <p:cond delay="0"/>
                                  </p:stCondLst>
                                  <p:childTnLst>
                                    <p:set>
                                      <p:cBhvr>
                                        <p:cTn id="234" dur="1" fill="hold">
                                          <p:stCondLst>
                                            <p:cond delay="0"/>
                                          </p:stCondLst>
                                        </p:cTn>
                                        <p:tgtEl>
                                          <p:spTgt spid="46"/>
                                        </p:tgtEl>
                                        <p:attrNameLst>
                                          <p:attrName>style.visibility</p:attrName>
                                        </p:attrNameLst>
                                      </p:cBhvr>
                                      <p:to>
                                        <p:strVal val="visible"/>
                                      </p:to>
                                    </p:set>
                                    <p:anim calcmode="lin" valueType="num">
                                      <p:cBhvr>
                                        <p:cTn id="235" dur="3000" fill="hold"/>
                                        <p:tgtEl>
                                          <p:spTgt spid="46"/>
                                        </p:tgtEl>
                                        <p:attrNameLst>
                                          <p:attrName>ppt_x</p:attrName>
                                        </p:attrNameLst>
                                      </p:cBhvr>
                                      <p:tavLst>
                                        <p:tav tm="0">
                                          <p:val>
                                            <p:strVal val="#ppt_x"/>
                                          </p:val>
                                        </p:tav>
                                        <p:tav tm="100000">
                                          <p:val>
                                            <p:strVal val="#ppt_x"/>
                                          </p:val>
                                        </p:tav>
                                      </p:tavLst>
                                    </p:anim>
                                    <p:anim calcmode="lin" valueType="num">
                                      <p:cBhvr>
                                        <p:cTn id="236" dur="3000" fill="hold"/>
                                        <p:tgtEl>
                                          <p:spTgt spid="46"/>
                                        </p:tgtEl>
                                        <p:attrNameLst>
                                          <p:attrName>ppt_y</p:attrName>
                                        </p:attrNameLst>
                                      </p:cBhvr>
                                      <p:tavLst>
                                        <p:tav tm="0">
                                          <p:val>
                                            <p:strVal val="#ppt_y+#ppt_h/2"/>
                                          </p:val>
                                        </p:tav>
                                        <p:tav tm="100000">
                                          <p:val>
                                            <p:strVal val="#ppt_y"/>
                                          </p:val>
                                        </p:tav>
                                      </p:tavLst>
                                    </p:anim>
                                    <p:anim calcmode="lin" valueType="num">
                                      <p:cBhvr>
                                        <p:cTn id="237" dur="3000" fill="hold"/>
                                        <p:tgtEl>
                                          <p:spTgt spid="46"/>
                                        </p:tgtEl>
                                        <p:attrNameLst>
                                          <p:attrName>ppt_w</p:attrName>
                                        </p:attrNameLst>
                                      </p:cBhvr>
                                      <p:tavLst>
                                        <p:tav tm="0">
                                          <p:val>
                                            <p:strVal val="#ppt_w"/>
                                          </p:val>
                                        </p:tav>
                                        <p:tav tm="100000">
                                          <p:val>
                                            <p:strVal val="#ppt_w"/>
                                          </p:val>
                                        </p:tav>
                                      </p:tavLst>
                                    </p:anim>
                                    <p:anim calcmode="lin" valueType="num">
                                      <p:cBhvr>
                                        <p:cTn id="238" dur="3000" fill="hold"/>
                                        <p:tgtEl>
                                          <p:spTgt spid="46"/>
                                        </p:tgtEl>
                                        <p:attrNameLst>
                                          <p:attrName>ppt_h</p:attrName>
                                        </p:attrNameLst>
                                      </p:cBhvr>
                                      <p:tavLst>
                                        <p:tav tm="0">
                                          <p:val>
                                            <p:fltVal val="0"/>
                                          </p:val>
                                        </p:tav>
                                        <p:tav tm="100000">
                                          <p:val>
                                            <p:strVal val="#ppt_h"/>
                                          </p:val>
                                        </p:tav>
                                      </p:tavLst>
                                    </p:anim>
                                  </p:childTnLst>
                                </p:cTn>
                              </p:par>
                              <p:par>
                                <p:cTn id="239" presetID="6" presetClass="emph" presetSubtype="0" fill="hold" grpId="1" nodeType="withEffect">
                                  <p:stCondLst>
                                    <p:cond delay="0"/>
                                  </p:stCondLst>
                                  <p:childTnLst>
                                    <p:animScale>
                                      <p:cBhvr>
                                        <p:cTn id="240" dur="3000" fill="hold"/>
                                        <p:tgtEl>
                                          <p:spTgt spid="46"/>
                                        </p:tgtEl>
                                      </p:cBhvr>
                                      <p:by x="400000" y="100000"/>
                                    </p:animScale>
                                  </p:childTnLst>
                                </p:cTn>
                              </p:par>
                              <p:par>
                                <p:cTn id="241" presetID="2" presetClass="exit" presetSubtype="12" fill="hold" grpId="2" nodeType="withEffect">
                                  <p:stCondLst>
                                    <p:cond delay="0"/>
                                  </p:stCondLst>
                                  <p:childTnLst>
                                    <p:anim calcmode="lin" valueType="num">
                                      <p:cBhvr additive="base">
                                        <p:cTn id="242" dur="4000"/>
                                        <p:tgtEl>
                                          <p:spTgt spid="46"/>
                                        </p:tgtEl>
                                        <p:attrNameLst>
                                          <p:attrName>ppt_x</p:attrName>
                                        </p:attrNameLst>
                                      </p:cBhvr>
                                      <p:tavLst>
                                        <p:tav tm="0">
                                          <p:val>
                                            <p:strVal val="ppt_x"/>
                                          </p:val>
                                        </p:tav>
                                        <p:tav tm="100000">
                                          <p:val>
                                            <p:strVal val="0-ppt_w/2"/>
                                          </p:val>
                                        </p:tav>
                                      </p:tavLst>
                                    </p:anim>
                                    <p:anim calcmode="lin" valueType="num">
                                      <p:cBhvr additive="base">
                                        <p:cTn id="243" dur="4000"/>
                                        <p:tgtEl>
                                          <p:spTgt spid="46"/>
                                        </p:tgtEl>
                                        <p:attrNameLst>
                                          <p:attrName>ppt_y</p:attrName>
                                        </p:attrNameLst>
                                      </p:cBhvr>
                                      <p:tavLst>
                                        <p:tav tm="0">
                                          <p:val>
                                            <p:strVal val="ppt_y"/>
                                          </p:val>
                                        </p:tav>
                                        <p:tav tm="100000">
                                          <p:val>
                                            <p:strVal val="1+ppt_h/2"/>
                                          </p:val>
                                        </p:tav>
                                      </p:tavLst>
                                    </p:anim>
                                    <p:set>
                                      <p:cBhvr>
                                        <p:cTn id="244" dur="1" fill="hold">
                                          <p:stCondLst>
                                            <p:cond delay="3999"/>
                                          </p:stCondLst>
                                        </p:cTn>
                                        <p:tgtEl>
                                          <p:spTgt spid="46"/>
                                        </p:tgtEl>
                                        <p:attrNameLst>
                                          <p:attrName>style.visibility</p:attrName>
                                        </p:attrNameLst>
                                      </p:cBhvr>
                                      <p:to>
                                        <p:strVal val="hidden"/>
                                      </p:to>
                                    </p:set>
                                  </p:childTnLst>
                                </p:cTn>
                              </p:par>
                              <p:par>
                                <p:cTn id="245" presetID="17" presetClass="entr" presetSubtype="4" fill="hold" grpId="0" nodeType="withEffect">
                                  <p:stCondLst>
                                    <p:cond delay="0"/>
                                  </p:stCondLst>
                                  <p:childTnLst>
                                    <p:set>
                                      <p:cBhvr>
                                        <p:cTn id="246" dur="1" fill="hold">
                                          <p:stCondLst>
                                            <p:cond delay="0"/>
                                          </p:stCondLst>
                                        </p:cTn>
                                        <p:tgtEl>
                                          <p:spTgt spid="47"/>
                                        </p:tgtEl>
                                        <p:attrNameLst>
                                          <p:attrName>style.visibility</p:attrName>
                                        </p:attrNameLst>
                                      </p:cBhvr>
                                      <p:to>
                                        <p:strVal val="visible"/>
                                      </p:to>
                                    </p:set>
                                    <p:anim calcmode="lin" valueType="num">
                                      <p:cBhvr>
                                        <p:cTn id="247" dur="3000" fill="hold"/>
                                        <p:tgtEl>
                                          <p:spTgt spid="47"/>
                                        </p:tgtEl>
                                        <p:attrNameLst>
                                          <p:attrName>ppt_x</p:attrName>
                                        </p:attrNameLst>
                                      </p:cBhvr>
                                      <p:tavLst>
                                        <p:tav tm="0">
                                          <p:val>
                                            <p:strVal val="#ppt_x"/>
                                          </p:val>
                                        </p:tav>
                                        <p:tav tm="100000">
                                          <p:val>
                                            <p:strVal val="#ppt_x"/>
                                          </p:val>
                                        </p:tav>
                                      </p:tavLst>
                                    </p:anim>
                                    <p:anim calcmode="lin" valueType="num">
                                      <p:cBhvr>
                                        <p:cTn id="248" dur="3000" fill="hold"/>
                                        <p:tgtEl>
                                          <p:spTgt spid="47"/>
                                        </p:tgtEl>
                                        <p:attrNameLst>
                                          <p:attrName>ppt_y</p:attrName>
                                        </p:attrNameLst>
                                      </p:cBhvr>
                                      <p:tavLst>
                                        <p:tav tm="0">
                                          <p:val>
                                            <p:strVal val="#ppt_y+#ppt_h/2"/>
                                          </p:val>
                                        </p:tav>
                                        <p:tav tm="100000">
                                          <p:val>
                                            <p:strVal val="#ppt_y"/>
                                          </p:val>
                                        </p:tav>
                                      </p:tavLst>
                                    </p:anim>
                                    <p:anim calcmode="lin" valueType="num">
                                      <p:cBhvr>
                                        <p:cTn id="249" dur="3000" fill="hold"/>
                                        <p:tgtEl>
                                          <p:spTgt spid="47"/>
                                        </p:tgtEl>
                                        <p:attrNameLst>
                                          <p:attrName>ppt_w</p:attrName>
                                        </p:attrNameLst>
                                      </p:cBhvr>
                                      <p:tavLst>
                                        <p:tav tm="0">
                                          <p:val>
                                            <p:strVal val="#ppt_w"/>
                                          </p:val>
                                        </p:tav>
                                        <p:tav tm="100000">
                                          <p:val>
                                            <p:strVal val="#ppt_w"/>
                                          </p:val>
                                        </p:tav>
                                      </p:tavLst>
                                    </p:anim>
                                    <p:anim calcmode="lin" valueType="num">
                                      <p:cBhvr>
                                        <p:cTn id="250" dur="3000" fill="hold"/>
                                        <p:tgtEl>
                                          <p:spTgt spid="47"/>
                                        </p:tgtEl>
                                        <p:attrNameLst>
                                          <p:attrName>ppt_h</p:attrName>
                                        </p:attrNameLst>
                                      </p:cBhvr>
                                      <p:tavLst>
                                        <p:tav tm="0">
                                          <p:val>
                                            <p:fltVal val="0"/>
                                          </p:val>
                                        </p:tav>
                                        <p:tav tm="100000">
                                          <p:val>
                                            <p:strVal val="#ppt_h"/>
                                          </p:val>
                                        </p:tav>
                                      </p:tavLst>
                                    </p:anim>
                                  </p:childTnLst>
                                </p:cTn>
                              </p:par>
                              <p:par>
                                <p:cTn id="251" presetID="6" presetClass="emph" presetSubtype="0" fill="hold" grpId="1" nodeType="withEffect">
                                  <p:stCondLst>
                                    <p:cond delay="0"/>
                                  </p:stCondLst>
                                  <p:childTnLst>
                                    <p:animScale>
                                      <p:cBhvr>
                                        <p:cTn id="252" dur="3000" fill="hold"/>
                                        <p:tgtEl>
                                          <p:spTgt spid="47"/>
                                        </p:tgtEl>
                                      </p:cBhvr>
                                      <p:by x="400000" y="100000"/>
                                    </p:animScale>
                                  </p:childTnLst>
                                </p:cTn>
                              </p:par>
                              <p:par>
                                <p:cTn id="253" presetID="2" presetClass="exit" presetSubtype="12" fill="hold" grpId="2" nodeType="withEffect">
                                  <p:stCondLst>
                                    <p:cond delay="0"/>
                                  </p:stCondLst>
                                  <p:childTnLst>
                                    <p:anim calcmode="lin" valueType="num">
                                      <p:cBhvr additive="base">
                                        <p:cTn id="254" dur="4000"/>
                                        <p:tgtEl>
                                          <p:spTgt spid="47"/>
                                        </p:tgtEl>
                                        <p:attrNameLst>
                                          <p:attrName>ppt_x</p:attrName>
                                        </p:attrNameLst>
                                      </p:cBhvr>
                                      <p:tavLst>
                                        <p:tav tm="0">
                                          <p:val>
                                            <p:strVal val="ppt_x"/>
                                          </p:val>
                                        </p:tav>
                                        <p:tav tm="100000">
                                          <p:val>
                                            <p:strVal val="0-ppt_w/2"/>
                                          </p:val>
                                        </p:tav>
                                      </p:tavLst>
                                    </p:anim>
                                    <p:anim calcmode="lin" valueType="num">
                                      <p:cBhvr additive="base">
                                        <p:cTn id="255" dur="4000"/>
                                        <p:tgtEl>
                                          <p:spTgt spid="47"/>
                                        </p:tgtEl>
                                        <p:attrNameLst>
                                          <p:attrName>ppt_y</p:attrName>
                                        </p:attrNameLst>
                                      </p:cBhvr>
                                      <p:tavLst>
                                        <p:tav tm="0">
                                          <p:val>
                                            <p:strVal val="ppt_y"/>
                                          </p:val>
                                        </p:tav>
                                        <p:tav tm="100000">
                                          <p:val>
                                            <p:strVal val="1+ppt_h/2"/>
                                          </p:val>
                                        </p:tav>
                                      </p:tavLst>
                                    </p:anim>
                                    <p:set>
                                      <p:cBhvr>
                                        <p:cTn id="256" dur="1" fill="hold">
                                          <p:stCondLst>
                                            <p:cond delay="3999"/>
                                          </p:stCondLst>
                                        </p:cTn>
                                        <p:tgtEl>
                                          <p:spTgt spid="47"/>
                                        </p:tgtEl>
                                        <p:attrNameLst>
                                          <p:attrName>style.visibility</p:attrName>
                                        </p:attrNameLst>
                                      </p:cBhvr>
                                      <p:to>
                                        <p:strVal val="hidden"/>
                                      </p:to>
                                    </p:set>
                                  </p:childTnLst>
                                </p:cTn>
                              </p:par>
                              <p:par>
                                <p:cTn id="257" presetID="17" presetClass="entr" presetSubtype="4" fill="hold" grpId="0" nodeType="withEffect">
                                  <p:stCondLst>
                                    <p:cond delay="0"/>
                                  </p:stCondLst>
                                  <p:childTnLst>
                                    <p:set>
                                      <p:cBhvr>
                                        <p:cTn id="258" dur="1" fill="hold">
                                          <p:stCondLst>
                                            <p:cond delay="0"/>
                                          </p:stCondLst>
                                        </p:cTn>
                                        <p:tgtEl>
                                          <p:spTgt spid="48"/>
                                        </p:tgtEl>
                                        <p:attrNameLst>
                                          <p:attrName>style.visibility</p:attrName>
                                        </p:attrNameLst>
                                      </p:cBhvr>
                                      <p:to>
                                        <p:strVal val="visible"/>
                                      </p:to>
                                    </p:set>
                                    <p:anim calcmode="lin" valueType="num">
                                      <p:cBhvr>
                                        <p:cTn id="259" dur="3000" fill="hold"/>
                                        <p:tgtEl>
                                          <p:spTgt spid="48"/>
                                        </p:tgtEl>
                                        <p:attrNameLst>
                                          <p:attrName>ppt_x</p:attrName>
                                        </p:attrNameLst>
                                      </p:cBhvr>
                                      <p:tavLst>
                                        <p:tav tm="0">
                                          <p:val>
                                            <p:strVal val="#ppt_x"/>
                                          </p:val>
                                        </p:tav>
                                        <p:tav tm="100000">
                                          <p:val>
                                            <p:strVal val="#ppt_x"/>
                                          </p:val>
                                        </p:tav>
                                      </p:tavLst>
                                    </p:anim>
                                    <p:anim calcmode="lin" valueType="num">
                                      <p:cBhvr>
                                        <p:cTn id="260" dur="3000" fill="hold"/>
                                        <p:tgtEl>
                                          <p:spTgt spid="48"/>
                                        </p:tgtEl>
                                        <p:attrNameLst>
                                          <p:attrName>ppt_y</p:attrName>
                                        </p:attrNameLst>
                                      </p:cBhvr>
                                      <p:tavLst>
                                        <p:tav tm="0">
                                          <p:val>
                                            <p:strVal val="#ppt_y+#ppt_h/2"/>
                                          </p:val>
                                        </p:tav>
                                        <p:tav tm="100000">
                                          <p:val>
                                            <p:strVal val="#ppt_y"/>
                                          </p:val>
                                        </p:tav>
                                      </p:tavLst>
                                    </p:anim>
                                    <p:anim calcmode="lin" valueType="num">
                                      <p:cBhvr>
                                        <p:cTn id="261" dur="3000" fill="hold"/>
                                        <p:tgtEl>
                                          <p:spTgt spid="48"/>
                                        </p:tgtEl>
                                        <p:attrNameLst>
                                          <p:attrName>ppt_w</p:attrName>
                                        </p:attrNameLst>
                                      </p:cBhvr>
                                      <p:tavLst>
                                        <p:tav tm="0">
                                          <p:val>
                                            <p:strVal val="#ppt_w"/>
                                          </p:val>
                                        </p:tav>
                                        <p:tav tm="100000">
                                          <p:val>
                                            <p:strVal val="#ppt_w"/>
                                          </p:val>
                                        </p:tav>
                                      </p:tavLst>
                                    </p:anim>
                                    <p:anim calcmode="lin" valueType="num">
                                      <p:cBhvr>
                                        <p:cTn id="262" dur="3000" fill="hold"/>
                                        <p:tgtEl>
                                          <p:spTgt spid="48"/>
                                        </p:tgtEl>
                                        <p:attrNameLst>
                                          <p:attrName>ppt_h</p:attrName>
                                        </p:attrNameLst>
                                      </p:cBhvr>
                                      <p:tavLst>
                                        <p:tav tm="0">
                                          <p:val>
                                            <p:fltVal val="0"/>
                                          </p:val>
                                        </p:tav>
                                        <p:tav tm="100000">
                                          <p:val>
                                            <p:strVal val="#ppt_h"/>
                                          </p:val>
                                        </p:tav>
                                      </p:tavLst>
                                    </p:anim>
                                  </p:childTnLst>
                                </p:cTn>
                              </p:par>
                              <p:par>
                                <p:cTn id="263" presetID="6" presetClass="emph" presetSubtype="0" fill="hold" grpId="1" nodeType="withEffect">
                                  <p:stCondLst>
                                    <p:cond delay="0"/>
                                  </p:stCondLst>
                                  <p:childTnLst>
                                    <p:animScale>
                                      <p:cBhvr>
                                        <p:cTn id="264" dur="3000" fill="hold"/>
                                        <p:tgtEl>
                                          <p:spTgt spid="48"/>
                                        </p:tgtEl>
                                      </p:cBhvr>
                                      <p:by x="400000" y="100000"/>
                                    </p:animScale>
                                  </p:childTnLst>
                                </p:cTn>
                              </p:par>
                              <p:par>
                                <p:cTn id="265" presetID="2" presetClass="exit" presetSubtype="12" fill="hold" grpId="2" nodeType="withEffect">
                                  <p:stCondLst>
                                    <p:cond delay="0"/>
                                  </p:stCondLst>
                                  <p:childTnLst>
                                    <p:anim calcmode="lin" valueType="num">
                                      <p:cBhvr additive="base">
                                        <p:cTn id="266" dur="4000"/>
                                        <p:tgtEl>
                                          <p:spTgt spid="48"/>
                                        </p:tgtEl>
                                        <p:attrNameLst>
                                          <p:attrName>ppt_x</p:attrName>
                                        </p:attrNameLst>
                                      </p:cBhvr>
                                      <p:tavLst>
                                        <p:tav tm="0">
                                          <p:val>
                                            <p:strVal val="ppt_x"/>
                                          </p:val>
                                        </p:tav>
                                        <p:tav tm="100000">
                                          <p:val>
                                            <p:strVal val="0-ppt_w/2"/>
                                          </p:val>
                                        </p:tav>
                                      </p:tavLst>
                                    </p:anim>
                                    <p:anim calcmode="lin" valueType="num">
                                      <p:cBhvr additive="base">
                                        <p:cTn id="267" dur="4000"/>
                                        <p:tgtEl>
                                          <p:spTgt spid="48"/>
                                        </p:tgtEl>
                                        <p:attrNameLst>
                                          <p:attrName>ppt_y</p:attrName>
                                        </p:attrNameLst>
                                      </p:cBhvr>
                                      <p:tavLst>
                                        <p:tav tm="0">
                                          <p:val>
                                            <p:strVal val="ppt_y"/>
                                          </p:val>
                                        </p:tav>
                                        <p:tav tm="100000">
                                          <p:val>
                                            <p:strVal val="1+ppt_h/2"/>
                                          </p:val>
                                        </p:tav>
                                      </p:tavLst>
                                    </p:anim>
                                    <p:set>
                                      <p:cBhvr>
                                        <p:cTn id="268" dur="1" fill="hold">
                                          <p:stCondLst>
                                            <p:cond delay="3999"/>
                                          </p:stCondLst>
                                        </p:cTn>
                                        <p:tgtEl>
                                          <p:spTgt spid="48"/>
                                        </p:tgtEl>
                                        <p:attrNameLst>
                                          <p:attrName>style.visibility</p:attrName>
                                        </p:attrNameLst>
                                      </p:cBhvr>
                                      <p:to>
                                        <p:strVal val="hidden"/>
                                      </p:to>
                                    </p:set>
                                  </p:childTnLst>
                                </p:cTn>
                              </p:par>
                              <p:par>
                                <p:cTn id="269" presetID="17" presetClass="entr" presetSubtype="4" fill="hold" grpId="0" nodeType="withEffect">
                                  <p:stCondLst>
                                    <p:cond delay="0"/>
                                  </p:stCondLst>
                                  <p:childTnLst>
                                    <p:set>
                                      <p:cBhvr>
                                        <p:cTn id="270" dur="1" fill="hold">
                                          <p:stCondLst>
                                            <p:cond delay="0"/>
                                          </p:stCondLst>
                                        </p:cTn>
                                        <p:tgtEl>
                                          <p:spTgt spid="49"/>
                                        </p:tgtEl>
                                        <p:attrNameLst>
                                          <p:attrName>style.visibility</p:attrName>
                                        </p:attrNameLst>
                                      </p:cBhvr>
                                      <p:to>
                                        <p:strVal val="visible"/>
                                      </p:to>
                                    </p:set>
                                    <p:anim calcmode="lin" valueType="num">
                                      <p:cBhvr>
                                        <p:cTn id="271" dur="3000" fill="hold"/>
                                        <p:tgtEl>
                                          <p:spTgt spid="49"/>
                                        </p:tgtEl>
                                        <p:attrNameLst>
                                          <p:attrName>ppt_x</p:attrName>
                                        </p:attrNameLst>
                                      </p:cBhvr>
                                      <p:tavLst>
                                        <p:tav tm="0">
                                          <p:val>
                                            <p:strVal val="#ppt_x"/>
                                          </p:val>
                                        </p:tav>
                                        <p:tav tm="100000">
                                          <p:val>
                                            <p:strVal val="#ppt_x"/>
                                          </p:val>
                                        </p:tav>
                                      </p:tavLst>
                                    </p:anim>
                                    <p:anim calcmode="lin" valueType="num">
                                      <p:cBhvr>
                                        <p:cTn id="272" dur="3000" fill="hold"/>
                                        <p:tgtEl>
                                          <p:spTgt spid="49"/>
                                        </p:tgtEl>
                                        <p:attrNameLst>
                                          <p:attrName>ppt_y</p:attrName>
                                        </p:attrNameLst>
                                      </p:cBhvr>
                                      <p:tavLst>
                                        <p:tav tm="0">
                                          <p:val>
                                            <p:strVal val="#ppt_y+#ppt_h/2"/>
                                          </p:val>
                                        </p:tav>
                                        <p:tav tm="100000">
                                          <p:val>
                                            <p:strVal val="#ppt_y"/>
                                          </p:val>
                                        </p:tav>
                                      </p:tavLst>
                                    </p:anim>
                                    <p:anim calcmode="lin" valueType="num">
                                      <p:cBhvr>
                                        <p:cTn id="273" dur="3000" fill="hold"/>
                                        <p:tgtEl>
                                          <p:spTgt spid="49"/>
                                        </p:tgtEl>
                                        <p:attrNameLst>
                                          <p:attrName>ppt_w</p:attrName>
                                        </p:attrNameLst>
                                      </p:cBhvr>
                                      <p:tavLst>
                                        <p:tav tm="0">
                                          <p:val>
                                            <p:strVal val="#ppt_w"/>
                                          </p:val>
                                        </p:tav>
                                        <p:tav tm="100000">
                                          <p:val>
                                            <p:strVal val="#ppt_w"/>
                                          </p:val>
                                        </p:tav>
                                      </p:tavLst>
                                    </p:anim>
                                    <p:anim calcmode="lin" valueType="num">
                                      <p:cBhvr>
                                        <p:cTn id="274" dur="3000" fill="hold"/>
                                        <p:tgtEl>
                                          <p:spTgt spid="49"/>
                                        </p:tgtEl>
                                        <p:attrNameLst>
                                          <p:attrName>ppt_h</p:attrName>
                                        </p:attrNameLst>
                                      </p:cBhvr>
                                      <p:tavLst>
                                        <p:tav tm="0">
                                          <p:val>
                                            <p:fltVal val="0"/>
                                          </p:val>
                                        </p:tav>
                                        <p:tav tm="100000">
                                          <p:val>
                                            <p:strVal val="#ppt_h"/>
                                          </p:val>
                                        </p:tav>
                                      </p:tavLst>
                                    </p:anim>
                                  </p:childTnLst>
                                </p:cTn>
                              </p:par>
                              <p:par>
                                <p:cTn id="275" presetID="6" presetClass="emph" presetSubtype="0" fill="hold" grpId="1" nodeType="withEffect">
                                  <p:stCondLst>
                                    <p:cond delay="0"/>
                                  </p:stCondLst>
                                  <p:childTnLst>
                                    <p:animScale>
                                      <p:cBhvr>
                                        <p:cTn id="276" dur="3000" fill="hold"/>
                                        <p:tgtEl>
                                          <p:spTgt spid="49"/>
                                        </p:tgtEl>
                                      </p:cBhvr>
                                      <p:by x="400000" y="100000"/>
                                    </p:animScale>
                                  </p:childTnLst>
                                </p:cTn>
                              </p:par>
                              <p:par>
                                <p:cTn id="277" presetID="2" presetClass="exit" presetSubtype="12" fill="hold" grpId="2" nodeType="withEffect">
                                  <p:stCondLst>
                                    <p:cond delay="0"/>
                                  </p:stCondLst>
                                  <p:childTnLst>
                                    <p:anim calcmode="lin" valueType="num">
                                      <p:cBhvr additive="base">
                                        <p:cTn id="278" dur="4000"/>
                                        <p:tgtEl>
                                          <p:spTgt spid="49"/>
                                        </p:tgtEl>
                                        <p:attrNameLst>
                                          <p:attrName>ppt_x</p:attrName>
                                        </p:attrNameLst>
                                      </p:cBhvr>
                                      <p:tavLst>
                                        <p:tav tm="0">
                                          <p:val>
                                            <p:strVal val="ppt_x"/>
                                          </p:val>
                                        </p:tav>
                                        <p:tav tm="100000">
                                          <p:val>
                                            <p:strVal val="0-ppt_w/2"/>
                                          </p:val>
                                        </p:tav>
                                      </p:tavLst>
                                    </p:anim>
                                    <p:anim calcmode="lin" valueType="num">
                                      <p:cBhvr additive="base">
                                        <p:cTn id="279" dur="4000"/>
                                        <p:tgtEl>
                                          <p:spTgt spid="49"/>
                                        </p:tgtEl>
                                        <p:attrNameLst>
                                          <p:attrName>ppt_y</p:attrName>
                                        </p:attrNameLst>
                                      </p:cBhvr>
                                      <p:tavLst>
                                        <p:tav tm="0">
                                          <p:val>
                                            <p:strVal val="ppt_y"/>
                                          </p:val>
                                        </p:tav>
                                        <p:tav tm="100000">
                                          <p:val>
                                            <p:strVal val="1+ppt_h/2"/>
                                          </p:val>
                                        </p:tav>
                                      </p:tavLst>
                                    </p:anim>
                                    <p:set>
                                      <p:cBhvr>
                                        <p:cTn id="280" dur="1" fill="hold">
                                          <p:stCondLst>
                                            <p:cond delay="3999"/>
                                          </p:stCondLst>
                                        </p:cTn>
                                        <p:tgtEl>
                                          <p:spTgt spid="49"/>
                                        </p:tgtEl>
                                        <p:attrNameLst>
                                          <p:attrName>style.visibility</p:attrName>
                                        </p:attrNameLst>
                                      </p:cBhvr>
                                      <p:to>
                                        <p:strVal val="hidden"/>
                                      </p:to>
                                    </p:set>
                                  </p:childTnLst>
                                </p:cTn>
                              </p:par>
                              <p:par>
                                <p:cTn id="281" presetID="17" presetClass="entr" presetSubtype="4" fill="hold" grpId="0" nodeType="withEffect">
                                  <p:stCondLst>
                                    <p:cond delay="0"/>
                                  </p:stCondLst>
                                  <p:childTnLst>
                                    <p:set>
                                      <p:cBhvr>
                                        <p:cTn id="282" dur="1" fill="hold">
                                          <p:stCondLst>
                                            <p:cond delay="0"/>
                                          </p:stCondLst>
                                        </p:cTn>
                                        <p:tgtEl>
                                          <p:spTgt spid="50"/>
                                        </p:tgtEl>
                                        <p:attrNameLst>
                                          <p:attrName>style.visibility</p:attrName>
                                        </p:attrNameLst>
                                      </p:cBhvr>
                                      <p:to>
                                        <p:strVal val="visible"/>
                                      </p:to>
                                    </p:set>
                                    <p:anim calcmode="lin" valueType="num">
                                      <p:cBhvr>
                                        <p:cTn id="283" dur="3000" fill="hold"/>
                                        <p:tgtEl>
                                          <p:spTgt spid="50"/>
                                        </p:tgtEl>
                                        <p:attrNameLst>
                                          <p:attrName>ppt_x</p:attrName>
                                        </p:attrNameLst>
                                      </p:cBhvr>
                                      <p:tavLst>
                                        <p:tav tm="0">
                                          <p:val>
                                            <p:strVal val="#ppt_x"/>
                                          </p:val>
                                        </p:tav>
                                        <p:tav tm="100000">
                                          <p:val>
                                            <p:strVal val="#ppt_x"/>
                                          </p:val>
                                        </p:tav>
                                      </p:tavLst>
                                    </p:anim>
                                    <p:anim calcmode="lin" valueType="num">
                                      <p:cBhvr>
                                        <p:cTn id="284" dur="3000" fill="hold"/>
                                        <p:tgtEl>
                                          <p:spTgt spid="50"/>
                                        </p:tgtEl>
                                        <p:attrNameLst>
                                          <p:attrName>ppt_y</p:attrName>
                                        </p:attrNameLst>
                                      </p:cBhvr>
                                      <p:tavLst>
                                        <p:tav tm="0">
                                          <p:val>
                                            <p:strVal val="#ppt_y+#ppt_h/2"/>
                                          </p:val>
                                        </p:tav>
                                        <p:tav tm="100000">
                                          <p:val>
                                            <p:strVal val="#ppt_y"/>
                                          </p:val>
                                        </p:tav>
                                      </p:tavLst>
                                    </p:anim>
                                    <p:anim calcmode="lin" valueType="num">
                                      <p:cBhvr>
                                        <p:cTn id="285" dur="3000" fill="hold"/>
                                        <p:tgtEl>
                                          <p:spTgt spid="50"/>
                                        </p:tgtEl>
                                        <p:attrNameLst>
                                          <p:attrName>ppt_w</p:attrName>
                                        </p:attrNameLst>
                                      </p:cBhvr>
                                      <p:tavLst>
                                        <p:tav tm="0">
                                          <p:val>
                                            <p:strVal val="#ppt_w"/>
                                          </p:val>
                                        </p:tav>
                                        <p:tav tm="100000">
                                          <p:val>
                                            <p:strVal val="#ppt_w"/>
                                          </p:val>
                                        </p:tav>
                                      </p:tavLst>
                                    </p:anim>
                                    <p:anim calcmode="lin" valueType="num">
                                      <p:cBhvr>
                                        <p:cTn id="286" dur="3000" fill="hold"/>
                                        <p:tgtEl>
                                          <p:spTgt spid="50"/>
                                        </p:tgtEl>
                                        <p:attrNameLst>
                                          <p:attrName>ppt_h</p:attrName>
                                        </p:attrNameLst>
                                      </p:cBhvr>
                                      <p:tavLst>
                                        <p:tav tm="0">
                                          <p:val>
                                            <p:fltVal val="0"/>
                                          </p:val>
                                        </p:tav>
                                        <p:tav tm="100000">
                                          <p:val>
                                            <p:strVal val="#ppt_h"/>
                                          </p:val>
                                        </p:tav>
                                      </p:tavLst>
                                    </p:anim>
                                  </p:childTnLst>
                                </p:cTn>
                              </p:par>
                              <p:par>
                                <p:cTn id="287" presetID="6" presetClass="emph" presetSubtype="0" fill="hold" grpId="1" nodeType="withEffect">
                                  <p:stCondLst>
                                    <p:cond delay="0"/>
                                  </p:stCondLst>
                                  <p:childTnLst>
                                    <p:animScale>
                                      <p:cBhvr>
                                        <p:cTn id="288" dur="3000" fill="hold"/>
                                        <p:tgtEl>
                                          <p:spTgt spid="50"/>
                                        </p:tgtEl>
                                      </p:cBhvr>
                                      <p:by x="400000" y="100000"/>
                                    </p:animScale>
                                  </p:childTnLst>
                                </p:cTn>
                              </p:par>
                              <p:par>
                                <p:cTn id="289" presetID="2" presetClass="exit" presetSubtype="12" fill="hold" grpId="2" nodeType="withEffect">
                                  <p:stCondLst>
                                    <p:cond delay="0"/>
                                  </p:stCondLst>
                                  <p:childTnLst>
                                    <p:anim calcmode="lin" valueType="num">
                                      <p:cBhvr additive="base">
                                        <p:cTn id="290" dur="4000"/>
                                        <p:tgtEl>
                                          <p:spTgt spid="50"/>
                                        </p:tgtEl>
                                        <p:attrNameLst>
                                          <p:attrName>ppt_x</p:attrName>
                                        </p:attrNameLst>
                                      </p:cBhvr>
                                      <p:tavLst>
                                        <p:tav tm="0">
                                          <p:val>
                                            <p:strVal val="ppt_x"/>
                                          </p:val>
                                        </p:tav>
                                        <p:tav tm="100000">
                                          <p:val>
                                            <p:strVal val="0-ppt_w/2"/>
                                          </p:val>
                                        </p:tav>
                                      </p:tavLst>
                                    </p:anim>
                                    <p:anim calcmode="lin" valueType="num">
                                      <p:cBhvr additive="base">
                                        <p:cTn id="291" dur="4000"/>
                                        <p:tgtEl>
                                          <p:spTgt spid="50"/>
                                        </p:tgtEl>
                                        <p:attrNameLst>
                                          <p:attrName>ppt_y</p:attrName>
                                        </p:attrNameLst>
                                      </p:cBhvr>
                                      <p:tavLst>
                                        <p:tav tm="0">
                                          <p:val>
                                            <p:strVal val="ppt_y"/>
                                          </p:val>
                                        </p:tav>
                                        <p:tav tm="100000">
                                          <p:val>
                                            <p:strVal val="1+ppt_h/2"/>
                                          </p:val>
                                        </p:tav>
                                      </p:tavLst>
                                    </p:anim>
                                    <p:set>
                                      <p:cBhvr>
                                        <p:cTn id="292" dur="1" fill="hold">
                                          <p:stCondLst>
                                            <p:cond delay="3999"/>
                                          </p:stCondLst>
                                        </p:cTn>
                                        <p:tgtEl>
                                          <p:spTgt spid="50"/>
                                        </p:tgtEl>
                                        <p:attrNameLst>
                                          <p:attrName>style.visibility</p:attrName>
                                        </p:attrNameLst>
                                      </p:cBhvr>
                                      <p:to>
                                        <p:strVal val="hidden"/>
                                      </p:to>
                                    </p:set>
                                  </p:childTnLst>
                                </p:cTn>
                              </p:par>
                              <p:par>
                                <p:cTn id="293" presetID="17" presetClass="entr" presetSubtype="4" fill="hold" grpId="0" nodeType="withEffect">
                                  <p:stCondLst>
                                    <p:cond delay="0"/>
                                  </p:stCondLst>
                                  <p:childTnLst>
                                    <p:set>
                                      <p:cBhvr>
                                        <p:cTn id="294" dur="1" fill="hold">
                                          <p:stCondLst>
                                            <p:cond delay="0"/>
                                          </p:stCondLst>
                                        </p:cTn>
                                        <p:tgtEl>
                                          <p:spTgt spid="51"/>
                                        </p:tgtEl>
                                        <p:attrNameLst>
                                          <p:attrName>style.visibility</p:attrName>
                                        </p:attrNameLst>
                                      </p:cBhvr>
                                      <p:to>
                                        <p:strVal val="visible"/>
                                      </p:to>
                                    </p:set>
                                    <p:anim calcmode="lin" valueType="num">
                                      <p:cBhvr>
                                        <p:cTn id="295" dur="3000" fill="hold"/>
                                        <p:tgtEl>
                                          <p:spTgt spid="51"/>
                                        </p:tgtEl>
                                        <p:attrNameLst>
                                          <p:attrName>ppt_x</p:attrName>
                                        </p:attrNameLst>
                                      </p:cBhvr>
                                      <p:tavLst>
                                        <p:tav tm="0">
                                          <p:val>
                                            <p:strVal val="#ppt_x"/>
                                          </p:val>
                                        </p:tav>
                                        <p:tav tm="100000">
                                          <p:val>
                                            <p:strVal val="#ppt_x"/>
                                          </p:val>
                                        </p:tav>
                                      </p:tavLst>
                                    </p:anim>
                                    <p:anim calcmode="lin" valueType="num">
                                      <p:cBhvr>
                                        <p:cTn id="296" dur="3000" fill="hold"/>
                                        <p:tgtEl>
                                          <p:spTgt spid="51"/>
                                        </p:tgtEl>
                                        <p:attrNameLst>
                                          <p:attrName>ppt_y</p:attrName>
                                        </p:attrNameLst>
                                      </p:cBhvr>
                                      <p:tavLst>
                                        <p:tav tm="0">
                                          <p:val>
                                            <p:strVal val="#ppt_y+#ppt_h/2"/>
                                          </p:val>
                                        </p:tav>
                                        <p:tav tm="100000">
                                          <p:val>
                                            <p:strVal val="#ppt_y"/>
                                          </p:val>
                                        </p:tav>
                                      </p:tavLst>
                                    </p:anim>
                                    <p:anim calcmode="lin" valueType="num">
                                      <p:cBhvr>
                                        <p:cTn id="297" dur="3000" fill="hold"/>
                                        <p:tgtEl>
                                          <p:spTgt spid="51"/>
                                        </p:tgtEl>
                                        <p:attrNameLst>
                                          <p:attrName>ppt_w</p:attrName>
                                        </p:attrNameLst>
                                      </p:cBhvr>
                                      <p:tavLst>
                                        <p:tav tm="0">
                                          <p:val>
                                            <p:strVal val="#ppt_w"/>
                                          </p:val>
                                        </p:tav>
                                        <p:tav tm="100000">
                                          <p:val>
                                            <p:strVal val="#ppt_w"/>
                                          </p:val>
                                        </p:tav>
                                      </p:tavLst>
                                    </p:anim>
                                    <p:anim calcmode="lin" valueType="num">
                                      <p:cBhvr>
                                        <p:cTn id="298" dur="3000" fill="hold"/>
                                        <p:tgtEl>
                                          <p:spTgt spid="51"/>
                                        </p:tgtEl>
                                        <p:attrNameLst>
                                          <p:attrName>ppt_h</p:attrName>
                                        </p:attrNameLst>
                                      </p:cBhvr>
                                      <p:tavLst>
                                        <p:tav tm="0">
                                          <p:val>
                                            <p:fltVal val="0"/>
                                          </p:val>
                                        </p:tav>
                                        <p:tav tm="100000">
                                          <p:val>
                                            <p:strVal val="#ppt_h"/>
                                          </p:val>
                                        </p:tav>
                                      </p:tavLst>
                                    </p:anim>
                                  </p:childTnLst>
                                </p:cTn>
                              </p:par>
                              <p:par>
                                <p:cTn id="299" presetID="6" presetClass="emph" presetSubtype="0" fill="hold" grpId="1" nodeType="withEffect">
                                  <p:stCondLst>
                                    <p:cond delay="0"/>
                                  </p:stCondLst>
                                  <p:childTnLst>
                                    <p:animScale>
                                      <p:cBhvr>
                                        <p:cTn id="300" dur="3000" fill="hold"/>
                                        <p:tgtEl>
                                          <p:spTgt spid="51"/>
                                        </p:tgtEl>
                                      </p:cBhvr>
                                      <p:by x="400000" y="100000"/>
                                    </p:animScale>
                                  </p:childTnLst>
                                </p:cTn>
                              </p:par>
                              <p:par>
                                <p:cTn id="301" presetID="2" presetClass="exit" presetSubtype="12" fill="hold" grpId="2" nodeType="withEffect">
                                  <p:stCondLst>
                                    <p:cond delay="0"/>
                                  </p:stCondLst>
                                  <p:childTnLst>
                                    <p:anim calcmode="lin" valueType="num">
                                      <p:cBhvr additive="base">
                                        <p:cTn id="302" dur="4000"/>
                                        <p:tgtEl>
                                          <p:spTgt spid="51"/>
                                        </p:tgtEl>
                                        <p:attrNameLst>
                                          <p:attrName>ppt_x</p:attrName>
                                        </p:attrNameLst>
                                      </p:cBhvr>
                                      <p:tavLst>
                                        <p:tav tm="0">
                                          <p:val>
                                            <p:strVal val="ppt_x"/>
                                          </p:val>
                                        </p:tav>
                                        <p:tav tm="100000">
                                          <p:val>
                                            <p:strVal val="0-ppt_w/2"/>
                                          </p:val>
                                        </p:tav>
                                      </p:tavLst>
                                    </p:anim>
                                    <p:anim calcmode="lin" valueType="num">
                                      <p:cBhvr additive="base">
                                        <p:cTn id="303" dur="4000"/>
                                        <p:tgtEl>
                                          <p:spTgt spid="51"/>
                                        </p:tgtEl>
                                        <p:attrNameLst>
                                          <p:attrName>ppt_y</p:attrName>
                                        </p:attrNameLst>
                                      </p:cBhvr>
                                      <p:tavLst>
                                        <p:tav tm="0">
                                          <p:val>
                                            <p:strVal val="ppt_y"/>
                                          </p:val>
                                        </p:tav>
                                        <p:tav tm="100000">
                                          <p:val>
                                            <p:strVal val="1+ppt_h/2"/>
                                          </p:val>
                                        </p:tav>
                                      </p:tavLst>
                                    </p:anim>
                                    <p:set>
                                      <p:cBhvr>
                                        <p:cTn id="304" dur="1" fill="hold">
                                          <p:stCondLst>
                                            <p:cond delay="3999"/>
                                          </p:stCondLst>
                                        </p:cTn>
                                        <p:tgtEl>
                                          <p:spTgt spid="51"/>
                                        </p:tgtEl>
                                        <p:attrNameLst>
                                          <p:attrName>style.visibility</p:attrName>
                                        </p:attrNameLst>
                                      </p:cBhvr>
                                      <p:to>
                                        <p:strVal val="hidden"/>
                                      </p:to>
                                    </p:set>
                                  </p:childTnLst>
                                </p:cTn>
                              </p:par>
                              <p:par>
                                <p:cTn id="305" presetID="17" presetClass="entr" presetSubtype="4" fill="hold" grpId="0" nodeType="withEffect">
                                  <p:stCondLst>
                                    <p:cond delay="0"/>
                                  </p:stCondLst>
                                  <p:childTnLst>
                                    <p:set>
                                      <p:cBhvr>
                                        <p:cTn id="306" dur="1" fill="hold">
                                          <p:stCondLst>
                                            <p:cond delay="0"/>
                                          </p:stCondLst>
                                        </p:cTn>
                                        <p:tgtEl>
                                          <p:spTgt spid="52"/>
                                        </p:tgtEl>
                                        <p:attrNameLst>
                                          <p:attrName>style.visibility</p:attrName>
                                        </p:attrNameLst>
                                      </p:cBhvr>
                                      <p:to>
                                        <p:strVal val="visible"/>
                                      </p:to>
                                    </p:set>
                                    <p:anim calcmode="lin" valueType="num">
                                      <p:cBhvr>
                                        <p:cTn id="307" dur="3000" fill="hold"/>
                                        <p:tgtEl>
                                          <p:spTgt spid="52"/>
                                        </p:tgtEl>
                                        <p:attrNameLst>
                                          <p:attrName>ppt_x</p:attrName>
                                        </p:attrNameLst>
                                      </p:cBhvr>
                                      <p:tavLst>
                                        <p:tav tm="0">
                                          <p:val>
                                            <p:strVal val="#ppt_x"/>
                                          </p:val>
                                        </p:tav>
                                        <p:tav tm="100000">
                                          <p:val>
                                            <p:strVal val="#ppt_x"/>
                                          </p:val>
                                        </p:tav>
                                      </p:tavLst>
                                    </p:anim>
                                    <p:anim calcmode="lin" valueType="num">
                                      <p:cBhvr>
                                        <p:cTn id="308" dur="3000" fill="hold"/>
                                        <p:tgtEl>
                                          <p:spTgt spid="52"/>
                                        </p:tgtEl>
                                        <p:attrNameLst>
                                          <p:attrName>ppt_y</p:attrName>
                                        </p:attrNameLst>
                                      </p:cBhvr>
                                      <p:tavLst>
                                        <p:tav tm="0">
                                          <p:val>
                                            <p:strVal val="#ppt_y+#ppt_h/2"/>
                                          </p:val>
                                        </p:tav>
                                        <p:tav tm="100000">
                                          <p:val>
                                            <p:strVal val="#ppt_y"/>
                                          </p:val>
                                        </p:tav>
                                      </p:tavLst>
                                    </p:anim>
                                    <p:anim calcmode="lin" valueType="num">
                                      <p:cBhvr>
                                        <p:cTn id="309" dur="3000" fill="hold"/>
                                        <p:tgtEl>
                                          <p:spTgt spid="52"/>
                                        </p:tgtEl>
                                        <p:attrNameLst>
                                          <p:attrName>ppt_w</p:attrName>
                                        </p:attrNameLst>
                                      </p:cBhvr>
                                      <p:tavLst>
                                        <p:tav tm="0">
                                          <p:val>
                                            <p:strVal val="#ppt_w"/>
                                          </p:val>
                                        </p:tav>
                                        <p:tav tm="100000">
                                          <p:val>
                                            <p:strVal val="#ppt_w"/>
                                          </p:val>
                                        </p:tav>
                                      </p:tavLst>
                                    </p:anim>
                                    <p:anim calcmode="lin" valueType="num">
                                      <p:cBhvr>
                                        <p:cTn id="310" dur="3000" fill="hold"/>
                                        <p:tgtEl>
                                          <p:spTgt spid="52"/>
                                        </p:tgtEl>
                                        <p:attrNameLst>
                                          <p:attrName>ppt_h</p:attrName>
                                        </p:attrNameLst>
                                      </p:cBhvr>
                                      <p:tavLst>
                                        <p:tav tm="0">
                                          <p:val>
                                            <p:fltVal val="0"/>
                                          </p:val>
                                        </p:tav>
                                        <p:tav tm="100000">
                                          <p:val>
                                            <p:strVal val="#ppt_h"/>
                                          </p:val>
                                        </p:tav>
                                      </p:tavLst>
                                    </p:anim>
                                  </p:childTnLst>
                                </p:cTn>
                              </p:par>
                              <p:par>
                                <p:cTn id="311" presetID="6" presetClass="emph" presetSubtype="0" fill="hold" grpId="1" nodeType="withEffect">
                                  <p:stCondLst>
                                    <p:cond delay="0"/>
                                  </p:stCondLst>
                                  <p:childTnLst>
                                    <p:animScale>
                                      <p:cBhvr>
                                        <p:cTn id="312" dur="3000" fill="hold"/>
                                        <p:tgtEl>
                                          <p:spTgt spid="52"/>
                                        </p:tgtEl>
                                      </p:cBhvr>
                                      <p:by x="400000" y="100000"/>
                                    </p:animScale>
                                  </p:childTnLst>
                                </p:cTn>
                              </p:par>
                              <p:par>
                                <p:cTn id="313" presetID="2" presetClass="exit" presetSubtype="12" fill="hold" grpId="2" nodeType="withEffect">
                                  <p:stCondLst>
                                    <p:cond delay="0"/>
                                  </p:stCondLst>
                                  <p:childTnLst>
                                    <p:anim calcmode="lin" valueType="num">
                                      <p:cBhvr additive="base">
                                        <p:cTn id="314" dur="4000"/>
                                        <p:tgtEl>
                                          <p:spTgt spid="52"/>
                                        </p:tgtEl>
                                        <p:attrNameLst>
                                          <p:attrName>ppt_x</p:attrName>
                                        </p:attrNameLst>
                                      </p:cBhvr>
                                      <p:tavLst>
                                        <p:tav tm="0">
                                          <p:val>
                                            <p:strVal val="ppt_x"/>
                                          </p:val>
                                        </p:tav>
                                        <p:tav tm="100000">
                                          <p:val>
                                            <p:strVal val="0-ppt_w/2"/>
                                          </p:val>
                                        </p:tav>
                                      </p:tavLst>
                                    </p:anim>
                                    <p:anim calcmode="lin" valueType="num">
                                      <p:cBhvr additive="base">
                                        <p:cTn id="315" dur="4000"/>
                                        <p:tgtEl>
                                          <p:spTgt spid="52"/>
                                        </p:tgtEl>
                                        <p:attrNameLst>
                                          <p:attrName>ppt_y</p:attrName>
                                        </p:attrNameLst>
                                      </p:cBhvr>
                                      <p:tavLst>
                                        <p:tav tm="0">
                                          <p:val>
                                            <p:strVal val="ppt_y"/>
                                          </p:val>
                                        </p:tav>
                                        <p:tav tm="100000">
                                          <p:val>
                                            <p:strVal val="1+ppt_h/2"/>
                                          </p:val>
                                        </p:tav>
                                      </p:tavLst>
                                    </p:anim>
                                    <p:set>
                                      <p:cBhvr>
                                        <p:cTn id="316" dur="1" fill="hold">
                                          <p:stCondLst>
                                            <p:cond delay="3999"/>
                                          </p:stCondLst>
                                        </p:cTn>
                                        <p:tgtEl>
                                          <p:spTgt spid="52"/>
                                        </p:tgtEl>
                                        <p:attrNameLst>
                                          <p:attrName>style.visibility</p:attrName>
                                        </p:attrNameLst>
                                      </p:cBhvr>
                                      <p:to>
                                        <p:strVal val="hidden"/>
                                      </p:to>
                                    </p:set>
                                  </p:childTnLst>
                                </p:cTn>
                              </p:par>
                              <p:par>
                                <p:cTn id="317" presetID="17" presetClass="entr" presetSubtype="4" fill="hold" grpId="0" nodeType="withEffect">
                                  <p:stCondLst>
                                    <p:cond delay="0"/>
                                  </p:stCondLst>
                                  <p:childTnLst>
                                    <p:set>
                                      <p:cBhvr>
                                        <p:cTn id="318" dur="1" fill="hold">
                                          <p:stCondLst>
                                            <p:cond delay="0"/>
                                          </p:stCondLst>
                                        </p:cTn>
                                        <p:tgtEl>
                                          <p:spTgt spid="53"/>
                                        </p:tgtEl>
                                        <p:attrNameLst>
                                          <p:attrName>style.visibility</p:attrName>
                                        </p:attrNameLst>
                                      </p:cBhvr>
                                      <p:to>
                                        <p:strVal val="visible"/>
                                      </p:to>
                                    </p:set>
                                    <p:anim calcmode="lin" valueType="num">
                                      <p:cBhvr>
                                        <p:cTn id="319" dur="3000" fill="hold"/>
                                        <p:tgtEl>
                                          <p:spTgt spid="53"/>
                                        </p:tgtEl>
                                        <p:attrNameLst>
                                          <p:attrName>ppt_x</p:attrName>
                                        </p:attrNameLst>
                                      </p:cBhvr>
                                      <p:tavLst>
                                        <p:tav tm="0">
                                          <p:val>
                                            <p:strVal val="#ppt_x"/>
                                          </p:val>
                                        </p:tav>
                                        <p:tav tm="100000">
                                          <p:val>
                                            <p:strVal val="#ppt_x"/>
                                          </p:val>
                                        </p:tav>
                                      </p:tavLst>
                                    </p:anim>
                                    <p:anim calcmode="lin" valueType="num">
                                      <p:cBhvr>
                                        <p:cTn id="320" dur="3000" fill="hold"/>
                                        <p:tgtEl>
                                          <p:spTgt spid="53"/>
                                        </p:tgtEl>
                                        <p:attrNameLst>
                                          <p:attrName>ppt_y</p:attrName>
                                        </p:attrNameLst>
                                      </p:cBhvr>
                                      <p:tavLst>
                                        <p:tav tm="0">
                                          <p:val>
                                            <p:strVal val="#ppt_y+#ppt_h/2"/>
                                          </p:val>
                                        </p:tav>
                                        <p:tav tm="100000">
                                          <p:val>
                                            <p:strVal val="#ppt_y"/>
                                          </p:val>
                                        </p:tav>
                                      </p:tavLst>
                                    </p:anim>
                                    <p:anim calcmode="lin" valueType="num">
                                      <p:cBhvr>
                                        <p:cTn id="321" dur="3000" fill="hold"/>
                                        <p:tgtEl>
                                          <p:spTgt spid="53"/>
                                        </p:tgtEl>
                                        <p:attrNameLst>
                                          <p:attrName>ppt_w</p:attrName>
                                        </p:attrNameLst>
                                      </p:cBhvr>
                                      <p:tavLst>
                                        <p:tav tm="0">
                                          <p:val>
                                            <p:strVal val="#ppt_w"/>
                                          </p:val>
                                        </p:tav>
                                        <p:tav tm="100000">
                                          <p:val>
                                            <p:strVal val="#ppt_w"/>
                                          </p:val>
                                        </p:tav>
                                      </p:tavLst>
                                    </p:anim>
                                    <p:anim calcmode="lin" valueType="num">
                                      <p:cBhvr>
                                        <p:cTn id="322" dur="3000" fill="hold"/>
                                        <p:tgtEl>
                                          <p:spTgt spid="53"/>
                                        </p:tgtEl>
                                        <p:attrNameLst>
                                          <p:attrName>ppt_h</p:attrName>
                                        </p:attrNameLst>
                                      </p:cBhvr>
                                      <p:tavLst>
                                        <p:tav tm="0">
                                          <p:val>
                                            <p:fltVal val="0"/>
                                          </p:val>
                                        </p:tav>
                                        <p:tav tm="100000">
                                          <p:val>
                                            <p:strVal val="#ppt_h"/>
                                          </p:val>
                                        </p:tav>
                                      </p:tavLst>
                                    </p:anim>
                                  </p:childTnLst>
                                </p:cTn>
                              </p:par>
                              <p:par>
                                <p:cTn id="323" presetID="6" presetClass="emph" presetSubtype="0" fill="hold" grpId="1" nodeType="withEffect">
                                  <p:stCondLst>
                                    <p:cond delay="0"/>
                                  </p:stCondLst>
                                  <p:childTnLst>
                                    <p:animScale>
                                      <p:cBhvr>
                                        <p:cTn id="324" dur="3000" fill="hold"/>
                                        <p:tgtEl>
                                          <p:spTgt spid="53"/>
                                        </p:tgtEl>
                                      </p:cBhvr>
                                      <p:by x="400000" y="100000"/>
                                    </p:animScale>
                                  </p:childTnLst>
                                </p:cTn>
                              </p:par>
                              <p:par>
                                <p:cTn id="325" presetID="2" presetClass="exit" presetSubtype="12" fill="hold" grpId="2" nodeType="withEffect">
                                  <p:stCondLst>
                                    <p:cond delay="0"/>
                                  </p:stCondLst>
                                  <p:childTnLst>
                                    <p:anim calcmode="lin" valueType="num">
                                      <p:cBhvr additive="base">
                                        <p:cTn id="326" dur="4000"/>
                                        <p:tgtEl>
                                          <p:spTgt spid="53"/>
                                        </p:tgtEl>
                                        <p:attrNameLst>
                                          <p:attrName>ppt_x</p:attrName>
                                        </p:attrNameLst>
                                      </p:cBhvr>
                                      <p:tavLst>
                                        <p:tav tm="0">
                                          <p:val>
                                            <p:strVal val="ppt_x"/>
                                          </p:val>
                                        </p:tav>
                                        <p:tav tm="100000">
                                          <p:val>
                                            <p:strVal val="0-ppt_w/2"/>
                                          </p:val>
                                        </p:tav>
                                      </p:tavLst>
                                    </p:anim>
                                    <p:anim calcmode="lin" valueType="num">
                                      <p:cBhvr additive="base">
                                        <p:cTn id="327" dur="4000"/>
                                        <p:tgtEl>
                                          <p:spTgt spid="53"/>
                                        </p:tgtEl>
                                        <p:attrNameLst>
                                          <p:attrName>ppt_y</p:attrName>
                                        </p:attrNameLst>
                                      </p:cBhvr>
                                      <p:tavLst>
                                        <p:tav tm="0">
                                          <p:val>
                                            <p:strVal val="ppt_y"/>
                                          </p:val>
                                        </p:tav>
                                        <p:tav tm="100000">
                                          <p:val>
                                            <p:strVal val="1+ppt_h/2"/>
                                          </p:val>
                                        </p:tav>
                                      </p:tavLst>
                                    </p:anim>
                                    <p:set>
                                      <p:cBhvr>
                                        <p:cTn id="328" dur="1" fill="hold">
                                          <p:stCondLst>
                                            <p:cond delay="3999"/>
                                          </p:stCondLst>
                                        </p:cTn>
                                        <p:tgtEl>
                                          <p:spTgt spid="53"/>
                                        </p:tgtEl>
                                        <p:attrNameLst>
                                          <p:attrName>style.visibility</p:attrName>
                                        </p:attrNameLst>
                                      </p:cBhvr>
                                      <p:to>
                                        <p:strVal val="hidden"/>
                                      </p:to>
                                    </p:set>
                                  </p:childTnLst>
                                </p:cTn>
                              </p:par>
                              <p:par>
                                <p:cTn id="329" presetID="17" presetClass="entr" presetSubtype="4" fill="hold" grpId="0" nodeType="withEffect">
                                  <p:stCondLst>
                                    <p:cond delay="0"/>
                                  </p:stCondLst>
                                  <p:childTnLst>
                                    <p:set>
                                      <p:cBhvr>
                                        <p:cTn id="330" dur="1" fill="hold">
                                          <p:stCondLst>
                                            <p:cond delay="0"/>
                                          </p:stCondLst>
                                        </p:cTn>
                                        <p:tgtEl>
                                          <p:spTgt spid="54"/>
                                        </p:tgtEl>
                                        <p:attrNameLst>
                                          <p:attrName>style.visibility</p:attrName>
                                        </p:attrNameLst>
                                      </p:cBhvr>
                                      <p:to>
                                        <p:strVal val="visible"/>
                                      </p:to>
                                    </p:set>
                                    <p:anim calcmode="lin" valueType="num">
                                      <p:cBhvr>
                                        <p:cTn id="331" dur="3000" fill="hold"/>
                                        <p:tgtEl>
                                          <p:spTgt spid="54"/>
                                        </p:tgtEl>
                                        <p:attrNameLst>
                                          <p:attrName>ppt_x</p:attrName>
                                        </p:attrNameLst>
                                      </p:cBhvr>
                                      <p:tavLst>
                                        <p:tav tm="0">
                                          <p:val>
                                            <p:strVal val="#ppt_x"/>
                                          </p:val>
                                        </p:tav>
                                        <p:tav tm="100000">
                                          <p:val>
                                            <p:strVal val="#ppt_x"/>
                                          </p:val>
                                        </p:tav>
                                      </p:tavLst>
                                    </p:anim>
                                    <p:anim calcmode="lin" valueType="num">
                                      <p:cBhvr>
                                        <p:cTn id="332" dur="3000" fill="hold"/>
                                        <p:tgtEl>
                                          <p:spTgt spid="54"/>
                                        </p:tgtEl>
                                        <p:attrNameLst>
                                          <p:attrName>ppt_y</p:attrName>
                                        </p:attrNameLst>
                                      </p:cBhvr>
                                      <p:tavLst>
                                        <p:tav tm="0">
                                          <p:val>
                                            <p:strVal val="#ppt_y+#ppt_h/2"/>
                                          </p:val>
                                        </p:tav>
                                        <p:tav tm="100000">
                                          <p:val>
                                            <p:strVal val="#ppt_y"/>
                                          </p:val>
                                        </p:tav>
                                      </p:tavLst>
                                    </p:anim>
                                    <p:anim calcmode="lin" valueType="num">
                                      <p:cBhvr>
                                        <p:cTn id="333" dur="3000" fill="hold"/>
                                        <p:tgtEl>
                                          <p:spTgt spid="54"/>
                                        </p:tgtEl>
                                        <p:attrNameLst>
                                          <p:attrName>ppt_w</p:attrName>
                                        </p:attrNameLst>
                                      </p:cBhvr>
                                      <p:tavLst>
                                        <p:tav tm="0">
                                          <p:val>
                                            <p:strVal val="#ppt_w"/>
                                          </p:val>
                                        </p:tav>
                                        <p:tav tm="100000">
                                          <p:val>
                                            <p:strVal val="#ppt_w"/>
                                          </p:val>
                                        </p:tav>
                                      </p:tavLst>
                                    </p:anim>
                                    <p:anim calcmode="lin" valueType="num">
                                      <p:cBhvr>
                                        <p:cTn id="334" dur="3000" fill="hold"/>
                                        <p:tgtEl>
                                          <p:spTgt spid="54"/>
                                        </p:tgtEl>
                                        <p:attrNameLst>
                                          <p:attrName>ppt_h</p:attrName>
                                        </p:attrNameLst>
                                      </p:cBhvr>
                                      <p:tavLst>
                                        <p:tav tm="0">
                                          <p:val>
                                            <p:fltVal val="0"/>
                                          </p:val>
                                        </p:tav>
                                        <p:tav tm="100000">
                                          <p:val>
                                            <p:strVal val="#ppt_h"/>
                                          </p:val>
                                        </p:tav>
                                      </p:tavLst>
                                    </p:anim>
                                  </p:childTnLst>
                                </p:cTn>
                              </p:par>
                              <p:par>
                                <p:cTn id="335" presetID="6" presetClass="emph" presetSubtype="0" fill="hold" grpId="1" nodeType="withEffect">
                                  <p:stCondLst>
                                    <p:cond delay="0"/>
                                  </p:stCondLst>
                                  <p:childTnLst>
                                    <p:animScale>
                                      <p:cBhvr>
                                        <p:cTn id="336" dur="3000" fill="hold"/>
                                        <p:tgtEl>
                                          <p:spTgt spid="54"/>
                                        </p:tgtEl>
                                      </p:cBhvr>
                                      <p:by x="400000" y="100000"/>
                                    </p:animScale>
                                  </p:childTnLst>
                                </p:cTn>
                              </p:par>
                              <p:par>
                                <p:cTn id="337" presetID="2" presetClass="exit" presetSubtype="12" fill="hold" grpId="2" nodeType="withEffect">
                                  <p:stCondLst>
                                    <p:cond delay="0"/>
                                  </p:stCondLst>
                                  <p:childTnLst>
                                    <p:anim calcmode="lin" valueType="num">
                                      <p:cBhvr additive="base">
                                        <p:cTn id="338" dur="4000"/>
                                        <p:tgtEl>
                                          <p:spTgt spid="54"/>
                                        </p:tgtEl>
                                        <p:attrNameLst>
                                          <p:attrName>ppt_x</p:attrName>
                                        </p:attrNameLst>
                                      </p:cBhvr>
                                      <p:tavLst>
                                        <p:tav tm="0">
                                          <p:val>
                                            <p:strVal val="ppt_x"/>
                                          </p:val>
                                        </p:tav>
                                        <p:tav tm="100000">
                                          <p:val>
                                            <p:strVal val="0-ppt_w/2"/>
                                          </p:val>
                                        </p:tav>
                                      </p:tavLst>
                                    </p:anim>
                                    <p:anim calcmode="lin" valueType="num">
                                      <p:cBhvr additive="base">
                                        <p:cTn id="339" dur="4000"/>
                                        <p:tgtEl>
                                          <p:spTgt spid="54"/>
                                        </p:tgtEl>
                                        <p:attrNameLst>
                                          <p:attrName>ppt_y</p:attrName>
                                        </p:attrNameLst>
                                      </p:cBhvr>
                                      <p:tavLst>
                                        <p:tav tm="0">
                                          <p:val>
                                            <p:strVal val="ppt_y"/>
                                          </p:val>
                                        </p:tav>
                                        <p:tav tm="100000">
                                          <p:val>
                                            <p:strVal val="1+ppt_h/2"/>
                                          </p:val>
                                        </p:tav>
                                      </p:tavLst>
                                    </p:anim>
                                    <p:set>
                                      <p:cBhvr>
                                        <p:cTn id="340" dur="1" fill="hold">
                                          <p:stCondLst>
                                            <p:cond delay="3999"/>
                                          </p:stCondLst>
                                        </p:cTn>
                                        <p:tgtEl>
                                          <p:spTgt spid="54"/>
                                        </p:tgtEl>
                                        <p:attrNameLst>
                                          <p:attrName>style.visibility</p:attrName>
                                        </p:attrNameLst>
                                      </p:cBhvr>
                                      <p:to>
                                        <p:strVal val="hidden"/>
                                      </p:to>
                                    </p:set>
                                  </p:childTnLst>
                                </p:cTn>
                              </p:par>
                              <p:par>
                                <p:cTn id="341" presetID="17" presetClass="entr" presetSubtype="4" fill="hold" grpId="0" nodeType="withEffect">
                                  <p:stCondLst>
                                    <p:cond delay="0"/>
                                  </p:stCondLst>
                                  <p:childTnLst>
                                    <p:set>
                                      <p:cBhvr>
                                        <p:cTn id="342" dur="1" fill="hold">
                                          <p:stCondLst>
                                            <p:cond delay="0"/>
                                          </p:stCondLst>
                                        </p:cTn>
                                        <p:tgtEl>
                                          <p:spTgt spid="55"/>
                                        </p:tgtEl>
                                        <p:attrNameLst>
                                          <p:attrName>style.visibility</p:attrName>
                                        </p:attrNameLst>
                                      </p:cBhvr>
                                      <p:to>
                                        <p:strVal val="visible"/>
                                      </p:to>
                                    </p:set>
                                    <p:anim calcmode="lin" valueType="num">
                                      <p:cBhvr>
                                        <p:cTn id="343" dur="3000" fill="hold"/>
                                        <p:tgtEl>
                                          <p:spTgt spid="55"/>
                                        </p:tgtEl>
                                        <p:attrNameLst>
                                          <p:attrName>ppt_x</p:attrName>
                                        </p:attrNameLst>
                                      </p:cBhvr>
                                      <p:tavLst>
                                        <p:tav tm="0">
                                          <p:val>
                                            <p:strVal val="#ppt_x"/>
                                          </p:val>
                                        </p:tav>
                                        <p:tav tm="100000">
                                          <p:val>
                                            <p:strVal val="#ppt_x"/>
                                          </p:val>
                                        </p:tav>
                                      </p:tavLst>
                                    </p:anim>
                                    <p:anim calcmode="lin" valueType="num">
                                      <p:cBhvr>
                                        <p:cTn id="344" dur="3000" fill="hold"/>
                                        <p:tgtEl>
                                          <p:spTgt spid="55"/>
                                        </p:tgtEl>
                                        <p:attrNameLst>
                                          <p:attrName>ppt_y</p:attrName>
                                        </p:attrNameLst>
                                      </p:cBhvr>
                                      <p:tavLst>
                                        <p:tav tm="0">
                                          <p:val>
                                            <p:strVal val="#ppt_y+#ppt_h/2"/>
                                          </p:val>
                                        </p:tav>
                                        <p:tav tm="100000">
                                          <p:val>
                                            <p:strVal val="#ppt_y"/>
                                          </p:val>
                                        </p:tav>
                                      </p:tavLst>
                                    </p:anim>
                                    <p:anim calcmode="lin" valueType="num">
                                      <p:cBhvr>
                                        <p:cTn id="345" dur="3000" fill="hold"/>
                                        <p:tgtEl>
                                          <p:spTgt spid="55"/>
                                        </p:tgtEl>
                                        <p:attrNameLst>
                                          <p:attrName>ppt_w</p:attrName>
                                        </p:attrNameLst>
                                      </p:cBhvr>
                                      <p:tavLst>
                                        <p:tav tm="0">
                                          <p:val>
                                            <p:strVal val="#ppt_w"/>
                                          </p:val>
                                        </p:tav>
                                        <p:tav tm="100000">
                                          <p:val>
                                            <p:strVal val="#ppt_w"/>
                                          </p:val>
                                        </p:tav>
                                      </p:tavLst>
                                    </p:anim>
                                    <p:anim calcmode="lin" valueType="num">
                                      <p:cBhvr>
                                        <p:cTn id="346" dur="3000" fill="hold"/>
                                        <p:tgtEl>
                                          <p:spTgt spid="55"/>
                                        </p:tgtEl>
                                        <p:attrNameLst>
                                          <p:attrName>ppt_h</p:attrName>
                                        </p:attrNameLst>
                                      </p:cBhvr>
                                      <p:tavLst>
                                        <p:tav tm="0">
                                          <p:val>
                                            <p:fltVal val="0"/>
                                          </p:val>
                                        </p:tav>
                                        <p:tav tm="100000">
                                          <p:val>
                                            <p:strVal val="#ppt_h"/>
                                          </p:val>
                                        </p:tav>
                                      </p:tavLst>
                                    </p:anim>
                                  </p:childTnLst>
                                </p:cTn>
                              </p:par>
                              <p:par>
                                <p:cTn id="347" presetID="6" presetClass="emph" presetSubtype="0" fill="hold" grpId="1" nodeType="withEffect">
                                  <p:stCondLst>
                                    <p:cond delay="0"/>
                                  </p:stCondLst>
                                  <p:childTnLst>
                                    <p:animScale>
                                      <p:cBhvr>
                                        <p:cTn id="348" dur="3000" fill="hold"/>
                                        <p:tgtEl>
                                          <p:spTgt spid="55"/>
                                        </p:tgtEl>
                                      </p:cBhvr>
                                      <p:by x="400000" y="100000"/>
                                    </p:animScale>
                                  </p:childTnLst>
                                </p:cTn>
                              </p:par>
                              <p:par>
                                <p:cTn id="349" presetID="2" presetClass="exit" presetSubtype="12" fill="hold" grpId="2" nodeType="withEffect">
                                  <p:stCondLst>
                                    <p:cond delay="0"/>
                                  </p:stCondLst>
                                  <p:childTnLst>
                                    <p:anim calcmode="lin" valueType="num">
                                      <p:cBhvr additive="base">
                                        <p:cTn id="350" dur="4000"/>
                                        <p:tgtEl>
                                          <p:spTgt spid="55"/>
                                        </p:tgtEl>
                                        <p:attrNameLst>
                                          <p:attrName>ppt_x</p:attrName>
                                        </p:attrNameLst>
                                      </p:cBhvr>
                                      <p:tavLst>
                                        <p:tav tm="0">
                                          <p:val>
                                            <p:strVal val="ppt_x"/>
                                          </p:val>
                                        </p:tav>
                                        <p:tav tm="100000">
                                          <p:val>
                                            <p:strVal val="0-ppt_w/2"/>
                                          </p:val>
                                        </p:tav>
                                      </p:tavLst>
                                    </p:anim>
                                    <p:anim calcmode="lin" valueType="num">
                                      <p:cBhvr additive="base">
                                        <p:cTn id="351" dur="4000"/>
                                        <p:tgtEl>
                                          <p:spTgt spid="55"/>
                                        </p:tgtEl>
                                        <p:attrNameLst>
                                          <p:attrName>ppt_y</p:attrName>
                                        </p:attrNameLst>
                                      </p:cBhvr>
                                      <p:tavLst>
                                        <p:tav tm="0">
                                          <p:val>
                                            <p:strVal val="ppt_y"/>
                                          </p:val>
                                        </p:tav>
                                        <p:tav tm="100000">
                                          <p:val>
                                            <p:strVal val="1+ppt_h/2"/>
                                          </p:val>
                                        </p:tav>
                                      </p:tavLst>
                                    </p:anim>
                                    <p:set>
                                      <p:cBhvr>
                                        <p:cTn id="352" dur="1" fill="hold">
                                          <p:stCondLst>
                                            <p:cond delay="3999"/>
                                          </p:stCondLst>
                                        </p:cTn>
                                        <p:tgtEl>
                                          <p:spTgt spid="55"/>
                                        </p:tgtEl>
                                        <p:attrNameLst>
                                          <p:attrName>style.visibility</p:attrName>
                                        </p:attrNameLst>
                                      </p:cBhvr>
                                      <p:to>
                                        <p:strVal val="hidden"/>
                                      </p:to>
                                    </p:set>
                                  </p:childTnLst>
                                </p:cTn>
                              </p:par>
                              <p:par>
                                <p:cTn id="353" presetID="17" presetClass="entr" presetSubtype="4" fill="hold" grpId="0" nodeType="withEffect">
                                  <p:stCondLst>
                                    <p:cond delay="0"/>
                                  </p:stCondLst>
                                  <p:childTnLst>
                                    <p:set>
                                      <p:cBhvr>
                                        <p:cTn id="354" dur="1" fill="hold">
                                          <p:stCondLst>
                                            <p:cond delay="0"/>
                                          </p:stCondLst>
                                        </p:cTn>
                                        <p:tgtEl>
                                          <p:spTgt spid="56"/>
                                        </p:tgtEl>
                                        <p:attrNameLst>
                                          <p:attrName>style.visibility</p:attrName>
                                        </p:attrNameLst>
                                      </p:cBhvr>
                                      <p:to>
                                        <p:strVal val="visible"/>
                                      </p:to>
                                    </p:set>
                                    <p:anim calcmode="lin" valueType="num">
                                      <p:cBhvr>
                                        <p:cTn id="355" dur="3000" fill="hold"/>
                                        <p:tgtEl>
                                          <p:spTgt spid="56"/>
                                        </p:tgtEl>
                                        <p:attrNameLst>
                                          <p:attrName>ppt_x</p:attrName>
                                        </p:attrNameLst>
                                      </p:cBhvr>
                                      <p:tavLst>
                                        <p:tav tm="0">
                                          <p:val>
                                            <p:strVal val="#ppt_x"/>
                                          </p:val>
                                        </p:tav>
                                        <p:tav tm="100000">
                                          <p:val>
                                            <p:strVal val="#ppt_x"/>
                                          </p:val>
                                        </p:tav>
                                      </p:tavLst>
                                    </p:anim>
                                    <p:anim calcmode="lin" valueType="num">
                                      <p:cBhvr>
                                        <p:cTn id="356" dur="3000" fill="hold"/>
                                        <p:tgtEl>
                                          <p:spTgt spid="56"/>
                                        </p:tgtEl>
                                        <p:attrNameLst>
                                          <p:attrName>ppt_y</p:attrName>
                                        </p:attrNameLst>
                                      </p:cBhvr>
                                      <p:tavLst>
                                        <p:tav tm="0">
                                          <p:val>
                                            <p:strVal val="#ppt_y+#ppt_h/2"/>
                                          </p:val>
                                        </p:tav>
                                        <p:tav tm="100000">
                                          <p:val>
                                            <p:strVal val="#ppt_y"/>
                                          </p:val>
                                        </p:tav>
                                      </p:tavLst>
                                    </p:anim>
                                    <p:anim calcmode="lin" valueType="num">
                                      <p:cBhvr>
                                        <p:cTn id="357" dur="3000" fill="hold"/>
                                        <p:tgtEl>
                                          <p:spTgt spid="56"/>
                                        </p:tgtEl>
                                        <p:attrNameLst>
                                          <p:attrName>ppt_w</p:attrName>
                                        </p:attrNameLst>
                                      </p:cBhvr>
                                      <p:tavLst>
                                        <p:tav tm="0">
                                          <p:val>
                                            <p:strVal val="#ppt_w"/>
                                          </p:val>
                                        </p:tav>
                                        <p:tav tm="100000">
                                          <p:val>
                                            <p:strVal val="#ppt_w"/>
                                          </p:val>
                                        </p:tav>
                                      </p:tavLst>
                                    </p:anim>
                                    <p:anim calcmode="lin" valueType="num">
                                      <p:cBhvr>
                                        <p:cTn id="358" dur="3000" fill="hold"/>
                                        <p:tgtEl>
                                          <p:spTgt spid="56"/>
                                        </p:tgtEl>
                                        <p:attrNameLst>
                                          <p:attrName>ppt_h</p:attrName>
                                        </p:attrNameLst>
                                      </p:cBhvr>
                                      <p:tavLst>
                                        <p:tav tm="0">
                                          <p:val>
                                            <p:fltVal val="0"/>
                                          </p:val>
                                        </p:tav>
                                        <p:tav tm="100000">
                                          <p:val>
                                            <p:strVal val="#ppt_h"/>
                                          </p:val>
                                        </p:tav>
                                      </p:tavLst>
                                    </p:anim>
                                  </p:childTnLst>
                                </p:cTn>
                              </p:par>
                              <p:par>
                                <p:cTn id="359" presetID="6" presetClass="emph" presetSubtype="0" fill="hold" grpId="1" nodeType="withEffect">
                                  <p:stCondLst>
                                    <p:cond delay="0"/>
                                  </p:stCondLst>
                                  <p:childTnLst>
                                    <p:animScale>
                                      <p:cBhvr>
                                        <p:cTn id="360" dur="3000" fill="hold"/>
                                        <p:tgtEl>
                                          <p:spTgt spid="56"/>
                                        </p:tgtEl>
                                      </p:cBhvr>
                                      <p:by x="400000" y="100000"/>
                                    </p:animScale>
                                  </p:childTnLst>
                                </p:cTn>
                              </p:par>
                              <p:par>
                                <p:cTn id="361" presetID="2" presetClass="exit" presetSubtype="12" fill="hold" grpId="2" nodeType="withEffect">
                                  <p:stCondLst>
                                    <p:cond delay="0"/>
                                  </p:stCondLst>
                                  <p:childTnLst>
                                    <p:anim calcmode="lin" valueType="num">
                                      <p:cBhvr additive="base">
                                        <p:cTn id="362" dur="4000"/>
                                        <p:tgtEl>
                                          <p:spTgt spid="56"/>
                                        </p:tgtEl>
                                        <p:attrNameLst>
                                          <p:attrName>ppt_x</p:attrName>
                                        </p:attrNameLst>
                                      </p:cBhvr>
                                      <p:tavLst>
                                        <p:tav tm="0">
                                          <p:val>
                                            <p:strVal val="ppt_x"/>
                                          </p:val>
                                        </p:tav>
                                        <p:tav tm="100000">
                                          <p:val>
                                            <p:strVal val="0-ppt_w/2"/>
                                          </p:val>
                                        </p:tav>
                                      </p:tavLst>
                                    </p:anim>
                                    <p:anim calcmode="lin" valueType="num">
                                      <p:cBhvr additive="base">
                                        <p:cTn id="363" dur="4000"/>
                                        <p:tgtEl>
                                          <p:spTgt spid="56"/>
                                        </p:tgtEl>
                                        <p:attrNameLst>
                                          <p:attrName>ppt_y</p:attrName>
                                        </p:attrNameLst>
                                      </p:cBhvr>
                                      <p:tavLst>
                                        <p:tav tm="0">
                                          <p:val>
                                            <p:strVal val="ppt_y"/>
                                          </p:val>
                                        </p:tav>
                                        <p:tav tm="100000">
                                          <p:val>
                                            <p:strVal val="1+ppt_h/2"/>
                                          </p:val>
                                        </p:tav>
                                      </p:tavLst>
                                    </p:anim>
                                    <p:set>
                                      <p:cBhvr>
                                        <p:cTn id="364" dur="1" fill="hold">
                                          <p:stCondLst>
                                            <p:cond delay="3999"/>
                                          </p:stCondLst>
                                        </p:cTn>
                                        <p:tgtEl>
                                          <p:spTgt spid="56"/>
                                        </p:tgtEl>
                                        <p:attrNameLst>
                                          <p:attrName>style.visibility</p:attrName>
                                        </p:attrNameLst>
                                      </p:cBhvr>
                                      <p:to>
                                        <p:strVal val="hidden"/>
                                      </p:to>
                                    </p:set>
                                  </p:childTnLst>
                                </p:cTn>
                              </p:par>
                              <p:par>
                                <p:cTn id="365" presetID="17" presetClass="entr" presetSubtype="4" fill="hold" grpId="0" nodeType="withEffect">
                                  <p:stCondLst>
                                    <p:cond delay="0"/>
                                  </p:stCondLst>
                                  <p:childTnLst>
                                    <p:set>
                                      <p:cBhvr>
                                        <p:cTn id="366" dur="1" fill="hold">
                                          <p:stCondLst>
                                            <p:cond delay="0"/>
                                          </p:stCondLst>
                                        </p:cTn>
                                        <p:tgtEl>
                                          <p:spTgt spid="57"/>
                                        </p:tgtEl>
                                        <p:attrNameLst>
                                          <p:attrName>style.visibility</p:attrName>
                                        </p:attrNameLst>
                                      </p:cBhvr>
                                      <p:to>
                                        <p:strVal val="visible"/>
                                      </p:to>
                                    </p:set>
                                    <p:anim calcmode="lin" valueType="num">
                                      <p:cBhvr>
                                        <p:cTn id="367" dur="3000" fill="hold"/>
                                        <p:tgtEl>
                                          <p:spTgt spid="57"/>
                                        </p:tgtEl>
                                        <p:attrNameLst>
                                          <p:attrName>ppt_x</p:attrName>
                                        </p:attrNameLst>
                                      </p:cBhvr>
                                      <p:tavLst>
                                        <p:tav tm="0">
                                          <p:val>
                                            <p:strVal val="#ppt_x"/>
                                          </p:val>
                                        </p:tav>
                                        <p:tav tm="100000">
                                          <p:val>
                                            <p:strVal val="#ppt_x"/>
                                          </p:val>
                                        </p:tav>
                                      </p:tavLst>
                                    </p:anim>
                                    <p:anim calcmode="lin" valueType="num">
                                      <p:cBhvr>
                                        <p:cTn id="368" dur="3000" fill="hold"/>
                                        <p:tgtEl>
                                          <p:spTgt spid="57"/>
                                        </p:tgtEl>
                                        <p:attrNameLst>
                                          <p:attrName>ppt_y</p:attrName>
                                        </p:attrNameLst>
                                      </p:cBhvr>
                                      <p:tavLst>
                                        <p:tav tm="0">
                                          <p:val>
                                            <p:strVal val="#ppt_y+#ppt_h/2"/>
                                          </p:val>
                                        </p:tav>
                                        <p:tav tm="100000">
                                          <p:val>
                                            <p:strVal val="#ppt_y"/>
                                          </p:val>
                                        </p:tav>
                                      </p:tavLst>
                                    </p:anim>
                                    <p:anim calcmode="lin" valueType="num">
                                      <p:cBhvr>
                                        <p:cTn id="369" dur="3000" fill="hold"/>
                                        <p:tgtEl>
                                          <p:spTgt spid="57"/>
                                        </p:tgtEl>
                                        <p:attrNameLst>
                                          <p:attrName>ppt_w</p:attrName>
                                        </p:attrNameLst>
                                      </p:cBhvr>
                                      <p:tavLst>
                                        <p:tav tm="0">
                                          <p:val>
                                            <p:strVal val="#ppt_w"/>
                                          </p:val>
                                        </p:tav>
                                        <p:tav tm="100000">
                                          <p:val>
                                            <p:strVal val="#ppt_w"/>
                                          </p:val>
                                        </p:tav>
                                      </p:tavLst>
                                    </p:anim>
                                    <p:anim calcmode="lin" valueType="num">
                                      <p:cBhvr>
                                        <p:cTn id="370" dur="3000" fill="hold"/>
                                        <p:tgtEl>
                                          <p:spTgt spid="57"/>
                                        </p:tgtEl>
                                        <p:attrNameLst>
                                          <p:attrName>ppt_h</p:attrName>
                                        </p:attrNameLst>
                                      </p:cBhvr>
                                      <p:tavLst>
                                        <p:tav tm="0">
                                          <p:val>
                                            <p:fltVal val="0"/>
                                          </p:val>
                                        </p:tav>
                                        <p:tav tm="100000">
                                          <p:val>
                                            <p:strVal val="#ppt_h"/>
                                          </p:val>
                                        </p:tav>
                                      </p:tavLst>
                                    </p:anim>
                                  </p:childTnLst>
                                </p:cTn>
                              </p:par>
                              <p:par>
                                <p:cTn id="371" presetID="6" presetClass="emph" presetSubtype="0" fill="hold" grpId="1" nodeType="withEffect">
                                  <p:stCondLst>
                                    <p:cond delay="0"/>
                                  </p:stCondLst>
                                  <p:childTnLst>
                                    <p:animScale>
                                      <p:cBhvr>
                                        <p:cTn id="372" dur="3000" fill="hold"/>
                                        <p:tgtEl>
                                          <p:spTgt spid="57"/>
                                        </p:tgtEl>
                                      </p:cBhvr>
                                      <p:by x="400000" y="100000"/>
                                    </p:animScale>
                                  </p:childTnLst>
                                </p:cTn>
                              </p:par>
                              <p:par>
                                <p:cTn id="373" presetID="2" presetClass="exit" presetSubtype="12" fill="hold" grpId="2" nodeType="withEffect">
                                  <p:stCondLst>
                                    <p:cond delay="0"/>
                                  </p:stCondLst>
                                  <p:childTnLst>
                                    <p:anim calcmode="lin" valueType="num">
                                      <p:cBhvr additive="base">
                                        <p:cTn id="374" dur="4000"/>
                                        <p:tgtEl>
                                          <p:spTgt spid="57"/>
                                        </p:tgtEl>
                                        <p:attrNameLst>
                                          <p:attrName>ppt_x</p:attrName>
                                        </p:attrNameLst>
                                      </p:cBhvr>
                                      <p:tavLst>
                                        <p:tav tm="0">
                                          <p:val>
                                            <p:strVal val="ppt_x"/>
                                          </p:val>
                                        </p:tav>
                                        <p:tav tm="100000">
                                          <p:val>
                                            <p:strVal val="0-ppt_w/2"/>
                                          </p:val>
                                        </p:tav>
                                      </p:tavLst>
                                    </p:anim>
                                    <p:anim calcmode="lin" valueType="num">
                                      <p:cBhvr additive="base">
                                        <p:cTn id="375" dur="4000"/>
                                        <p:tgtEl>
                                          <p:spTgt spid="57"/>
                                        </p:tgtEl>
                                        <p:attrNameLst>
                                          <p:attrName>ppt_y</p:attrName>
                                        </p:attrNameLst>
                                      </p:cBhvr>
                                      <p:tavLst>
                                        <p:tav tm="0">
                                          <p:val>
                                            <p:strVal val="ppt_y"/>
                                          </p:val>
                                        </p:tav>
                                        <p:tav tm="100000">
                                          <p:val>
                                            <p:strVal val="1+ppt_h/2"/>
                                          </p:val>
                                        </p:tav>
                                      </p:tavLst>
                                    </p:anim>
                                    <p:set>
                                      <p:cBhvr>
                                        <p:cTn id="376" dur="1" fill="hold">
                                          <p:stCondLst>
                                            <p:cond delay="3999"/>
                                          </p:stCondLst>
                                        </p:cTn>
                                        <p:tgtEl>
                                          <p:spTgt spid="57"/>
                                        </p:tgtEl>
                                        <p:attrNameLst>
                                          <p:attrName>style.visibility</p:attrName>
                                        </p:attrNameLst>
                                      </p:cBhvr>
                                      <p:to>
                                        <p:strVal val="hidden"/>
                                      </p:to>
                                    </p:set>
                                  </p:childTnLst>
                                </p:cTn>
                              </p:par>
                              <p:par>
                                <p:cTn id="377" presetID="17" presetClass="entr" presetSubtype="4" fill="hold" grpId="0" nodeType="withEffect">
                                  <p:stCondLst>
                                    <p:cond delay="0"/>
                                  </p:stCondLst>
                                  <p:childTnLst>
                                    <p:set>
                                      <p:cBhvr>
                                        <p:cTn id="378" dur="1" fill="hold">
                                          <p:stCondLst>
                                            <p:cond delay="0"/>
                                          </p:stCondLst>
                                        </p:cTn>
                                        <p:tgtEl>
                                          <p:spTgt spid="58"/>
                                        </p:tgtEl>
                                        <p:attrNameLst>
                                          <p:attrName>style.visibility</p:attrName>
                                        </p:attrNameLst>
                                      </p:cBhvr>
                                      <p:to>
                                        <p:strVal val="visible"/>
                                      </p:to>
                                    </p:set>
                                    <p:anim calcmode="lin" valueType="num">
                                      <p:cBhvr>
                                        <p:cTn id="379" dur="3000" fill="hold"/>
                                        <p:tgtEl>
                                          <p:spTgt spid="58"/>
                                        </p:tgtEl>
                                        <p:attrNameLst>
                                          <p:attrName>ppt_x</p:attrName>
                                        </p:attrNameLst>
                                      </p:cBhvr>
                                      <p:tavLst>
                                        <p:tav tm="0">
                                          <p:val>
                                            <p:strVal val="#ppt_x"/>
                                          </p:val>
                                        </p:tav>
                                        <p:tav tm="100000">
                                          <p:val>
                                            <p:strVal val="#ppt_x"/>
                                          </p:val>
                                        </p:tav>
                                      </p:tavLst>
                                    </p:anim>
                                    <p:anim calcmode="lin" valueType="num">
                                      <p:cBhvr>
                                        <p:cTn id="380" dur="3000" fill="hold"/>
                                        <p:tgtEl>
                                          <p:spTgt spid="58"/>
                                        </p:tgtEl>
                                        <p:attrNameLst>
                                          <p:attrName>ppt_y</p:attrName>
                                        </p:attrNameLst>
                                      </p:cBhvr>
                                      <p:tavLst>
                                        <p:tav tm="0">
                                          <p:val>
                                            <p:strVal val="#ppt_y+#ppt_h/2"/>
                                          </p:val>
                                        </p:tav>
                                        <p:tav tm="100000">
                                          <p:val>
                                            <p:strVal val="#ppt_y"/>
                                          </p:val>
                                        </p:tav>
                                      </p:tavLst>
                                    </p:anim>
                                    <p:anim calcmode="lin" valueType="num">
                                      <p:cBhvr>
                                        <p:cTn id="381" dur="3000" fill="hold"/>
                                        <p:tgtEl>
                                          <p:spTgt spid="58"/>
                                        </p:tgtEl>
                                        <p:attrNameLst>
                                          <p:attrName>ppt_w</p:attrName>
                                        </p:attrNameLst>
                                      </p:cBhvr>
                                      <p:tavLst>
                                        <p:tav tm="0">
                                          <p:val>
                                            <p:strVal val="#ppt_w"/>
                                          </p:val>
                                        </p:tav>
                                        <p:tav tm="100000">
                                          <p:val>
                                            <p:strVal val="#ppt_w"/>
                                          </p:val>
                                        </p:tav>
                                      </p:tavLst>
                                    </p:anim>
                                    <p:anim calcmode="lin" valueType="num">
                                      <p:cBhvr>
                                        <p:cTn id="382" dur="3000" fill="hold"/>
                                        <p:tgtEl>
                                          <p:spTgt spid="58"/>
                                        </p:tgtEl>
                                        <p:attrNameLst>
                                          <p:attrName>ppt_h</p:attrName>
                                        </p:attrNameLst>
                                      </p:cBhvr>
                                      <p:tavLst>
                                        <p:tav tm="0">
                                          <p:val>
                                            <p:fltVal val="0"/>
                                          </p:val>
                                        </p:tav>
                                        <p:tav tm="100000">
                                          <p:val>
                                            <p:strVal val="#ppt_h"/>
                                          </p:val>
                                        </p:tav>
                                      </p:tavLst>
                                    </p:anim>
                                  </p:childTnLst>
                                </p:cTn>
                              </p:par>
                              <p:par>
                                <p:cTn id="383" presetID="6" presetClass="emph" presetSubtype="0" fill="hold" grpId="1" nodeType="withEffect">
                                  <p:stCondLst>
                                    <p:cond delay="0"/>
                                  </p:stCondLst>
                                  <p:childTnLst>
                                    <p:animScale>
                                      <p:cBhvr>
                                        <p:cTn id="384" dur="3000" fill="hold"/>
                                        <p:tgtEl>
                                          <p:spTgt spid="58"/>
                                        </p:tgtEl>
                                      </p:cBhvr>
                                      <p:by x="400000" y="100000"/>
                                    </p:animScale>
                                  </p:childTnLst>
                                </p:cTn>
                              </p:par>
                              <p:par>
                                <p:cTn id="385" presetID="2" presetClass="exit" presetSubtype="12" fill="hold" grpId="2" nodeType="withEffect">
                                  <p:stCondLst>
                                    <p:cond delay="0"/>
                                  </p:stCondLst>
                                  <p:childTnLst>
                                    <p:anim calcmode="lin" valueType="num">
                                      <p:cBhvr additive="base">
                                        <p:cTn id="386" dur="4000"/>
                                        <p:tgtEl>
                                          <p:spTgt spid="58"/>
                                        </p:tgtEl>
                                        <p:attrNameLst>
                                          <p:attrName>ppt_x</p:attrName>
                                        </p:attrNameLst>
                                      </p:cBhvr>
                                      <p:tavLst>
                                        <p:tav tm="0">
                                          <p:val>
                                            <p:strVal val="ppt_x"/>
                                          </p:val>
                                        </p:tav>
                                        <p:tav tm="100000">
                                          <p:val>
                                            <p:strVal val="0-ppt_w/2"/>
                                          </p:val>
                                        </p:tav>
                                      </p:tavLst>
                                    </p:anim>
                                    <p:anim calcmode="lin" valueType="num">
                                      <p:cBhvr additive="base">
                                        <p:cTn id="387" dur="4000"/>
                                        <p:tgtEl>
                                          <p:spTgt spid="58"/>
                                        </p:tgtEl>
                                        <p:attrNameLst>
                                          <p:attrName>ppt_y</p:attrName>
                                        </p:attrNameLst>
                                      </p:cBhvr>
                                      <p:tavLst>
                                        <p:tav tm="0">
                                          <p:val>
                                            <p:strVal val="ppt_y"/>
                                          </p:val>
                                        </p:tav>
                                        <p:tav tm="100000">
                                          <p:val>
                                            <p:strVal val="1+ppt_h/2"/>
                                          </p:val>
                                        </p:tav>
                                      </p:tavLst>
                                    </p:anim>
                                    <p:set>
                                      <p:cBhvr>
                                        <p:cTn id="388" dur="1" fill="hold">
                                          <p:stCondLst>
                                            <p:cond delay="3999"/>
                                          </p:stCondLst>
                                        </p:cTn>
                                        <p:tgtEl>
                                          <p:spTgt spid="58"/>
                                        </p:tgtEl>
                                        <p:attrNameLst>
                                          <p:attrName>style.visibility</p:attrName>
                                        </p:attrNameLst>
                                      </p:cBhvr>
                                      <p:to>
                                        <p:strVal val="hidden"/>
                                      </p:to>
                                    </p:set>
                                  </p:childTnLst>
                                </p:cTn>
                              </p:par>
                              <p:par>
                                <p:cTn id="389" presetID="17" presetClass="entr" presetSubtype="4" fill="hold" grpId="0" nodeType="withEffect">
                                  <p:stCondLst>
                                    <p:cond delay="0"/>
                                  </p:stCondLst>
                                  <p:childTnLst>
                                    <p:set>
                                      <p:cBhvr>
                                        <p:cTn id="390" dur="1" fill="hold">
                                          <p:stCondLst>
                                            <p:cond delay="0"/>
                                          </p:stCondLst>
                                        </p:cTn>
                                        <p:tgtEl>
                                          <p:spTgt spid="59"/>
                                        </p:tgtEl>
                                        <p:attrNameLst>
                                          <p:attrName>style.visibility</p:attrName>
                                        </p:attrNameLst>
                                      </p:cBhvr>
                                      <p:to>
                                        <p:strVal val="visible"/>
                                      </p:to>
                                    </p:set>
                                    <p:anim calcmode="lin" valueType="num">
                                      <p:cBhvr>
                                        <p:cTn id="391" dur="3000" fill="hold"/>
                                        <p:tgtEl>
                                          <p:spTgt spid="59"/>
                                        </p:tgtEl>
                                        <p:attrNameLst>
                                          <p:attrName>ppt_x</p:attrName>
                                        </p:attrNameLst>
                                      </p:cBhvr>
                                      <p:tavLst>
                                        <p:tav tm="0">
                                          <p:val>
                                            <p:strVal val="#ppt_x"/>
                                          </p:val>
                                        </p:tav>
                                        <p:tav tm="100000">
                                          <p:val>
                                            <p:strVal val="#ppt_x"/>
                                          </p:val>
                                        </p:tav>
                                      </p:tavLst>
                                    </p:anim>
                                    <p:anim calcmode="lin" valueType="num">
                                      <p:cBhvr>
                                        <p:cTn id="392" dur="3000" fill="hold"/>
                                        <p:tgtEl>
                                          <p:spTgt spid="59"/>
                                        </p:tgtEl>
                                        <p:attrNameLst>
                                          <p:attrName>ppt_y</p:attrName>
                                        </p:attrNameLst>
                                      </p:cBhvr>
                                      <p:tavLst>
                                        <p:tav tm="0">
                                          <p:val>
                                            <p:strVal val="#ppt_y+#ppt_h/2"/>
                                          </p:val>
                                        </p:tav>
                                        <p:tav tm="100000">
                                          <p:val>
                                            <p:strVal val="#ppt_y"/>
                                          </p:val>
                                        </p:tav>
                                      </p:tavLst>
                                    </p:anim>
                                    <p:anim calcmode="lin" valueType="num">
                                      <p:cBhvr>
                                        <p:cTn id="393" dur="3000" fill="hold"/>
                                        <p:tgtEl>
                                          <p:spTgt spid="59"/>
                                        </p:tgtEl>
                                        <p:attrNameLst>
                                          <p:attrName>ppt_w</p:attrName>
                                        </p:attrNameLst>
                                      </p:cBhvr>
                                      <p:tavLst>
                                        <p:tav tm="0">
                                          <p:val>
                                            <p:strVal val="#ppt_w"/>
                                          </p:val>
                                        </p:tav>
                                        <p:tav tm="100000">
                                          <p:val>
                                            <p:strVal val="#ppt_w"/>
                                          </p:val>
                                        </p:tav>
                                      </p:tavLst>
                                    </p:anim>
                                    <p:anim calcmode="lin" valueType="num">
                                      <p:cBhvr>
                                        <p:cTn id="394" dur="3000" fill="hold"/>
                                        <p:tgtEl>
                                          <p:spTgt spid="59"/>
                                        </p:tgtEl>
                                        <p:attrNameLst>
                                          <p:attrName>ppt_h</p:attrName>
                                        </p:attrNameLst>
                                      </p:cBhvr>
                                      <p:tavLst>
                                        <p:tav tm="0">
                                          <p:val>
                                            <p:fltVal val="0"/>
                                          </p:val>
                                        </p:tav>
                                        <p:tav tm="100000">
                                          <p:val>
                                            <p:strVal val="#ppt_h"/>
                                          </p:val>
                                        </p:tav>
                                      </p:tavLst>
                                    </p:anim>
                                  </p:childTnLst>
                                </p:cTn>
                              </p:par>
                              <p:par>
                                <p:cTn id="395" presetID="6" presetClass="emph" presetSubtype="0" fill="hold" grpId="1" nodeType="withEffect">
                                  <p:stCondLst>
                                    <p:cond delay="0"/>
                                  </p:stCondLst>
                                  <p:childTnLst>
                                    <p:animScale>
                                      <p:cBhvr>
                                        <p:cTn id="396" dur="3000" fill="hold"/>
                                        <p:tgtEl>
                                          <p:spTgt spid="59"/>
                                        </p:tgtEl>
                                      </p:cBhvr>
                                      <p:by x="400000" y="100000"/>
                                    </p:animScale>
                                  </p:childTnLst>
                                </p:cTn>
                              </p:par>
                              <p:par>
                                <p:cTn id="397" presetID="2" presetClass="exit" presetSubtype="12" fill="hold" grpId="2" nodeType="withEffect">
                                  <p:stCondLst>
                                    <p:cond delay="0"/>
                                  </p:stCondLst>
                                  <p:childTnLst>
                                    <p:anim calcmode="lin" valueType="num">
                                      <p:cBhvr additive="base">
                                        <p:cTn id="398" dur="4000"/>
                                        <p:tgtEl>
                                          <p:spTgt spid="59"/>
                                        </p:tgtEl>
                                        <p:attrNameLst>
                                          <p:attrName>ppt_x</p:attrName>
                                        </p:attrNameLst>
                                      </p:cBhvr>
                                      <p:tavLst>
                                        <p:tav tm="0">
                                          <p:val>
                                            <p:strVal val="ppt_x"/>
                                          </p:val>
                                        </p:tav>
                                        <p:tav tm="100000">
                                          <p:val>
                                            <p:strVal val="0-ppt_w/2"/>
                                          </p:val>
                                        </p:tav>
                                      </p:tavLst>
                                    </p:anim>
                                    <p:anim calcmode="lin" valueType="num">
                                      <p:cBhvr additive="base">
                                        <p:cTn id="399" dur="4000"/>
                                        <p:tgtEl>
                                          <p:spTgt spid="59"/>
                                        </p:tgtEl>
                                        <p:attrNameLst>
                                          <p:attrName>ppt_y</p:attrName>
                                        </p:attrNameLst>
                                      </p:cBhvr>
                                      <p:tavLst>
                                        <p:tav tm="0">
                                          <p:val>
                                            <p:strVal val="ppt_y"/>
                                          </p:val>
                                        </p:tav>
                                        <p:tav tm="100000">
                                          <p:val>
                                            <p:strVal val="1+ppt_h/2"/>
                                          </p:val>
                                        </p:tav>
                                      </p:tavLst>
                                    </p:anim>
                                    <p:set>
                                      <p:cBhvr>
                                        <p:cTn id="400" dur="1" fill="hold">
                                          <p:stCondLst>
                                            <p:cond delay="3999"/>
                                          </p:stCondLst>
                                        </p:cTn>
                                        <p:tgtEl>
                                          <p:spTgt spid="59"/>
                                        </p:tgtEl>
                                        <p:attrNameLst>
                                          <p:attrName>style.visibility</p:attrName>
                                        </p:attrNameLst>
                                      </p:cBhvr>
                                      <p:to>
                                        <p:strVal val="hidden"/>
                                      </p:to>
                                    </p:set>
                                  </p:childTnLst>
                                </p:cTn>
                              </p:par>
                              <p:par>
                                <p:cTn id="401" presetID="17" presetClass="entr" presetSubtype="4" fill="hold" grpId="0" nodeType="withEffect">
                                  <p:stCondLst>
                                    <p:cond delay="0"/>
                                  </p:stCondLst>
                                  <p:childTnLst>
                                    <p:set>
                                      <p:cBhvr>
                                        <p:cTn id="402" dur="1" fill="hold">
                                          <p:stCondLst>
                                            <p:cond delay="0"/>
                                          </p:stCondLst>
                                        </p:cTn>
                                        <p:tgtEl>
                                          <p:spTgt spid="60"/>
                                        </p:tgtEl>
                                        <p:attrNameLst>
                                          <p:attrName>style.visibility</p:attrName>
                                        </p:attrNameLst>
                                      </p:cBhvr>
                                      <p:to>
                                        <p:strVal val="visible"/>
                                      </p:to>
                                    </p:set>
                                    <p:anim calcmode="lin" valueType="num">
                                      <p:cBhvr>
                                        <p:cTn id="403" dur="3000" fill="hold"/>
                                        <p:tgtEl>
                                          <p:spTgt spid="60"/>
                                        </p:tgtEl>
                                        <p:attrNameLst>
                                          <p:attrName>ppt_x</p:attrName>
                                        </p:attrNameLst>
                                      </p:cBhvr>
                                      <p:tavLst>
                                        <p:tav tm="0">
                                          <p:val>
                                            <p:strVal val="#ppt_x"/>
                                          </p:val>
                                        </p:tav>
                                        <p:tav tm="100000">
                                          <p:val>
                                            <p:strVal val="#ppt_x"/>
                                          </p:val>
                                        </p:tav>
                                      </p:tavLst>
                                    </p:anim>
                                    <p:anim calcmode="lin" valueType="num">
                                      <p:cBhvr>
                                        <p:cTn id="404" dur="3000" fill="hold"/>
                                        <p:tgtEl>
                                          <p:spTgt spid="60"/>
                                        </p:tgtEl>
                                        <p:attrNameLst>
                                          <p:attrName>ppt_y</p:attrName>
                                        </p:attrNameLst>
                                      </p:cBhvr>
                                      <p:tavLst>
                                        <p:tav tm="0">
                                          <p:val>
                                            <p:strVal val="#ppt_y+#ppt_h/2"/>
                                          </p:val>
                                        </p:tav>
                                        <p:tav tm="100000">
                                          <p:val>
                                            <p:strVal val="#ppt_y"/>
                                          </p:val>
                                        </p:tav>
                                      </p:tavLst>
                                    </p:anim>
                                    <p:anim calcmode="lin" valueType="num">
                                      <p:cBhvr>
                                        <p:cTn id="405" dur="3000" fill="hold"/>
                                        <p:tgtEl>
                                          <p:spTgt spid="60"/>
                                        </p:tgtEl>
                                        <p:attrNameLst>
                                          <p:attrName>ppt_w</p:attrName>
                                        </p:attrNameLst>
                                      </p:cBhvr>
                                      <p:tavLst>
                                        <p:tav tm="0">
                                          <p:val>
                                            <p:strVal val="#ppt_w"/>
                                          </p:val>
                                        </p:tav>
                                        <p:tav tm="100000">
                                          <p:val>
                                            <p:strVal val="#ppt_w"/>
                                          </p:val>
                                        </p:tav>
                                      </p:tavLst>
                                    </p:anim>
                                    <p:anim calcmode="lin" valueType="num">
                                      <p:cBhvr>
                                        <p:cTn id="406" dur="3000" fill="hold"/>
                                        <p:tgtEl>
                                          <p:spTgt spid="60"/>
                                        </p:tgtEl>
                                        <p:attrNameLst>
                                          <p:attrName>ppt_h</p:attrName>
                                        </p:attrNameLst>
                                      </p:cBhvr>
                                      <p:tavLst>
                                        <p:tav tm="0">
                                          <p:val>
                                            <p:fltVal val="0"/>
                                          </p:val>
                                        </p:tav>
                                        <p:tav tm="100000">
                                          <p:val>
                                            <p:strVal val="#ppt_h"/>
                                          </p:val>
                                        </p:tav>
                                      </p:tavLst>
                                    </p:anim>
                                  </p:childTnLst>
                                </p:cTn>
                              </p:par>
                              <p:par>
                                <p:cTn id="407" presetID="6" presetClass="emph" presetSubtype="0" fill="hold" grpId="1" nodeType="withEffect">
                                  <p:stCondLst>
                                    <p:cond delay="0"/>
                                  </p:stCondLst>
                                  <p:childTnLst>
                                    <p:animScale>
                                      <p:cBhvr>
                                        <p:cTn id="408" dur="3000" fill="hold"/>
                                        <p:tgtEl>
                                          <p:spTgt spid="60"/>
                                        </p:tgtEl>
                                      </p:cBhvr>
                                      <p:by x="400000" y="100000"/>
                                    </p:animScale>
                                  </p:childTnLst>
                                </p:cTn>
                              </p:par>
                              <p:par>
                                <p:cTn id="409" presetID="2" presetClass="exit" presetSubtype="12" fill="hold" grpId="2" nodeType="withEffect">
                                  <p:stCondLst>
                                    <p:cond delay="0"/>
                                  </p:stCondLst>
                                  <p:childTnLst>
                                    <p:anim calcmode="lin" valueType="num">
                                      <p:cBhvr additive="base">
                                        <p:cTn id="410" dur="4000"/>
                                        <p:tgtEl>
                                          <p:spTgt spid="60"/>
                                        </p:tgtEl>
                                        <p:attrNameLst>
                                          <p:attrName>ppt_x</p:attrName>
                                        </p:attrNameLst>
                                      </p:cBhvr>
                                      <p:tavLst>
                                        <p:tav tm="0">
                                          <p:val>
                                            <p:strVal val="ppt_x"/>
                                          </p:val>
                                        </p:tav>
                                        <p:tav tm="100000">
                                          <p:val>
                                            <p:strVal val="0-ppt_w/2"/>
                                          </p:val>
                                        </p:tav>
                                      </p:tavLst>
                                    </p:anim>
                                    <p:anim calcmode="lin" valueType="num">
                                      <p:cBhvr additive="base">
                                        <p:cTn id="411" dur="4000"/>
                                        <p:tgtEl>
                                          <p:spTgt spid="60"/>
                                        </p:tgtEl>
                                        <p:attrNameLst>
                                          <p:attrName>ppt_y</p:attrName>
                                        </p:attrNameLst>
                                      </p:cBhvr>
                                      <p:tavLst>
                                        <p:tav tm="0">
                                          <p:val>
                                            <p:strVal val="ppt_y"/>
                                          </p:val>
                                        </p:tav>
                                        <p:tav tm="100000">
                                          <p:val>
                                            <p:strVal val="1+ppt_h/2"/>
                                          </p:val>
                                        </p:tav>
                                      </p:tavLst>
                                    </p:anim>
                                    <p:set>
                                      <p:cBhvr>
                                        <p:cTn id="412" dur="1" fill="hold">
                                          <p:stCondLst>
                                            <p:cond delay="3999"/>
                                          </p:stCondLst>
                                        </p:cTn>
                                        <p:tgtEl>
                                          <p:spTgt spid="60"/>
                                        </p:tgtEl>
                                        <p:attrNameLst>
                                          <p:attrName>style.visibility</p:attrName>
                                        </p:attrNameLst>
                                      </p:cBhvr>
                                      <p:to>
                                        <p:strVal val="hidden"/>
                                      </p:to>
                                    </p:set>
                                  </p:childTnLst>
                                </p:cTn>
                              </p:par>
                              <p:par>
                                <p:cTn id="413" presetID="17" presetClass="entr" presetSubtype="4" fill="hold" grpId="0" nodeType="withEffect">
                                  <p:stCondLst>
                                    <p:cond delay="0"/>
                                  </p:stCondLst>
                                  <p:childTnLst>
                                    <p:set>
                                      <p:cBhvr>
                                        <p:cTn id="414" dur="1" fill="hold">
                                          <p:stCondLst>
                                            <p:cond delay="0"/>
                                          </p:stCondLst>
                                        </p:cTn>
                                        <p:tgtEl>
                                          <p:spTgt spid="61"/>
                                        </p:tgtEl>
                                        <p:attrNameLst>
                                          <p:attrName>style.visibility</p:attrName>
                                        </p:attrNameLst>
                                      </p:cBhvr>
                                      <p:to>
                                        <p:strVal val="visible"/>
                                      </p:to>
                                    </p:set>
                                    <p:anim calcmode="lin" valueType="num">
                                      <p:cBhvr>
                                        <p:cTn id="415" dur="3000" fill="hold"/>
                                        <p:tgtEl>
                                          <p:spTgt spid="61"/>
                                        </p:tgtEl>
                                        <p:attrNameLst>
                                          <p:attrName>ppt_x</p:attrName>
                                        </p:attrNameLst>
                                      </p:cBhvr>
                                      <p:tavLst>
                                        <p:tav tm="0">
                                          <p:val>
                                            <p:strVal val="#ppt_x"/>
                                          </p:val>
                                        </p:tav>
                                        <p:tav tm="100000">
                                          <p:val>
                                            <p:strVal val="#ppt_x"/>
                                          </p:val>
                                        </p:tav>
                                      </p:tavLst>
                                    </p:anim>
                                    <p:anim calcmode="lin" valueType="num">
                                      <p:cBhvr>
                                        <p:cTn id="416" dur="3000" fill="hold"/>
                                        <p:tgtEl>
                                          <p:spTgt spid="61"/>
                                        </p:tgtEl>
                                        <p:attrNameLst>
                                          <p:attrName>ppt_y</p:attrName>
                                        </p:attrNameLst>
                                      </p:cBhvr>
                                      <p:tavLst>
                                        <p:tav tm="0">
                                          <p:val>
                                            <p:strVal val="#ppt_y+#ppt_h/2"/>
                                          </p:val>
                                        </p:tav>
                                        <p:tav tm="100000">
                                          <p:val>
                                            <p:strVal val="#ppt_y"/>
                                          </p:val>
                                        </p:tav>
                                      </p:tavLst>
                                    </p:anim>
                                    <p:anim calcmode="lin" valueType="num">
                                      <p:cBhvr>
                                        <p:cTn id="417" dur="3000" fill="hold"/>
                                        <p:tgtEl>
                                          <p:spTgt spid="61"/>
                                        </p:tgtEl>
                                        <p:attrNameLst>
                                          <p:attrName>ppt_w</p:attrName>
                                        </p:attrNameLst>
                                      </p:cBhvr>
                                      <p:tavLst>
                                        <p:tav tm="0">
                                          <p:val>
                                            <p:strVal val="#ppt_w"/>
                                          </p:val>
                                        </p:tav>
                                        <p:tav tm="100000">
                                          <p:val>
                                            <p:strVal val="#ppt_w"/>
                                          </p:val>
                                        </p:tav>
                                      </p:tavLst>
                                    </p:anim>
                                    <p:anim calcmode="lin" valueType="num">
                                      <p:cBhvr>
                                        <p:cTn id="418" dur="3000" fill="hold"/>
                                        <p:tgtEl>
                                          <p:spTgt spid="61"/>
                                        </p:tgtEl>
                                        <p:attrNameLst>
                                          <p:attrName>ppt_h</p:attrName>
                                        </p:attrNameLst>
                                      </p:cBhvr>
                                      <p:tavLst>
                                        <p:tav tm="0">
                                          <p:val>
                                            <p:fltVal val="0"/>
                                          </p:val>
                                        </p:tav>
                                        <p:tav tm="100000">
                                          <p:val>
                                            <p:strVal val="#ppt_h"/>
                                          </p:val>
                                        </p:tav>
                                      </p:tavLst>
                                    </p:anim>
                                  </p:childTnLst>
                                </p:cTn>
                              </p:par>
                              <p:par>
                                <p:cTn id="419" presetID="6" presetClass="emph" presetSubtype="0" fill="hold" grpId="1" nodeType="withEffect">
                                  <p:stCondLst>
                                    <p:cond delay="0"/>
                                  </p:stCondLst>
                                  <p:childTnLst>
                                    <p:animScale>
                                      <p:cBhvr>
                                        <p:cTn id="420" dur="3000" fill="hold"/>
                                        <p:tgtEl>
                                          <p:spTgt spid="61"/>
                                        </p:tgtEl>
                                      </p:cBhvr>
                                      <p:by x="400000" y="100000"/>
                                    </p:animScale>
                                  </p:childTnLst>
                                </p:cTn>
                              </p:par>
                              <p:par>
                                <p:cTn id="421" presetID="2" presetClass="exit" presetSubtype="12" fill="hold" grpId="2" nodeType="withEffect">
                                  <p:stCondLst>
                                    <p:cond delay="0"/>
                                  </p:stCondLst>
                                  <p:childTnLst>
                                    <p:anim calcmode="lin" valueType="num">
                                      <p:cBhvr additive="base">
                                        <p:cTn id="422" dur="4000"/>
                                        <p:tgtEl>
                                          <p:spTgt spid="61"/>
                                        </p:tgtEl>
                                        <p:attrNameLst>
                                          <p:attrName>ppt_x</p:attrName>
                                        </p:attrNameLst>
                                      </p:cBhvr>
                                      <p:tavLst>
                                        <p:tav tm="0">
                                          <p:val>
                                            <p:strVal val="ppt_x"/>
                                          </p:val>
                                        </p:tav>
                                        <p:tav tm="100000">
                                          <p:val>
                                            <p:strVal val="0-ppt_w/2"/>
                                          </p:val>
                                        </p:tav>
                                      </p:tavLst>
                                    </p:anim>
                                    <p:anim calcmode="lin" valueType="num">
                                      <p:cBhvr additive="base">
                                        <p:cTn id="423" dur="4000"/>
                                        <p:tgtEl>
                                          <p:spTgt spid="61"/>
                                        </p:tgtEl>
                                        <p:attrNameLst>
                                          <p:attrName>ppt_y</p:attrName>
                                        </p:attrNameLst>
                                      </p:cBhvr>
                                      <p:tavLst>
                                        <p:tav tm="0">
                                          <p:val>
                                            <p:strVal val="ppt_y"/>
                                          </p:val>
                                        </p:tav>
                                        <p:tav tm="100000">
                                          <p:val>
                                            <p:strVal val="1+ppt_h/2"/>
                                          </p:val>
                                        </p:tav>
                                      </p:tavLst>
                                    </p:anim>
                                    <p:set>
                                      <p:cBhvr>
                                        <p:cTn id="424" dur="1" fill="hold">
                                          <p:stCondLst>
                                            <p:cond delay="3999"/>
                                          </p:stCondLst>
                                        </p:cTn>
                                        <p:tgtEl>
                                          <p:spTgt spid="61"/>
                                        </p:tgtEl>
                                        <p:attrNameLst>
                                          <p:attrName>style.visibility</p:attrName>
                                        </p:attrNameLst>
                                      </p:cBhvr>
                                      <p:to>
                                        <p:strVal val="hidden"/>
                                      </p:to>
                                    </p:set>
                                  </p:childTnLst>
                                </p:cTn>
                              </p:par>
                              <p:par>
                                <p:cTn id="425" presetID="17" presetClass="entr" presetSubtype="4" fill="hold" grpId="0" nodeType="withEffect">
                                  <p:stCondLst>
                                    <p:cond delay="0"/>
                                  </p:stCondLst>
                                  <p:childTnLst>
                                    <p:set>
                                      <p:cBhvr>
                                        <p:cTn id="426" dur="1" fill="hold">
                                          <p:stCondLst>
                                            <p:cond delay="0"/>
                                          </p:stCondLst>
                                        </p:cTn>
                                        <p:tgtEl>
                                          <p:spTgt spid="32"/>
                                        </p:tgtEl>
                                        <p:attrNameLst>
                                          <p:attrName>style.visibility</p:attrName>
                                        </p:attrNameLst>
                                      </p:cBhvr>
                                      <p:to>
                                        <p:strVal val="visible"/>
                                      </p:to>
                                    </p:set>
                                    <p:anim calcmode="lin" valueType="num">
                                      <p:cBhvr>
                                        <p:cTn id="427" dur="3000" fill="hold"/>
                                        <p:tgtEl>
                                          <p:spTgt spid="32"/>
                                        </p:tgtEl>
                                        <p:attrNameLst>
                                          <p:attrName>ppt_x</p:attrName>
                                        </p:attrNameLst>
                                      </p:cBhvr>
                                      <p:tavLst>
                                        <p:tav tm="0">
                                          <p:val>
                                            <p:strVal val="#ppt_x"/>
                                          </p:val>
                                        </p:tav>
                                        <p:tav tm="100000">
                                          <p:val>
                                            <p:strVal val="#ppt_x"/>
                                          </p:val>
                                        </p:tav>
                                      </p:tavLst>
                                    </p:anim>
                                    <p:anim calcmode="lin" valueType="num">
                                      <p:cBhvr>
                                        <p:cTn id="428" dur="3000" fill="hold"/>
                                        <p:tgtEl>
                                          <p:spTgt spid="32"/>
                                        </p:tgtEl>
                                        <p:attrNameLst>
                                          <p:attrName>ppt_y</p:attrName>
                                        </p:attrNameLst>
                                      </p:cBhvr>
                                      <p:tavLst>
                                        <p:tav tm="0">
                                          <p:val>
                                            <p:strVal val="#ppt_y+#ppt_h/2"/>
                                          </p:val>
                                        </p:tav>
                                        <p:tav tm="100000">
                                          <p:val>
                                            <p:strVal val="#ppt_y"/>
                                          </p:val>
                                        </p:tav>
                                      </p:tavLst>
                                    </p:anim>
                                    <p:anim calcmode="lin" valueType="num">
                                      <p:cBhvr>
                                        <p:cTn id="429" dur="3000" fill="hold"/>
                                        <p:tgtEl>
                                          <p:spTgt spid="32"/>
                                        </p:tgtEl>
                                        <p:attrNameLst>
                                          <p:attrName>ppt_w</p:attrName>
                                        </p:attrNameLst>
                                      </p:cBhvr>
                                      <p:tavLst>
                                        <p:tav tm="0">
                                          <p:val>
                                            <p:strVal val="#ppt_w"/>
                                          </p:val>
                                        </p:tav>
                                        <p:tav tm="100000">
                                          <p:val>
                                            <p:strVal val="#ppt_w"/>
                                          </p:val>
                                        </p:tav>
                                      </p:tavLst>
                                    </p:anim>
                                    <p:anim calcmode="lin" valueType="num">
                                      <p:cBhvr>
                                        <p:cTn id="430" dur="3000" fill="hold"/>
                                        <p:tgtEl>
                                          <p:spTgt spid="32"/>
                                        </p:tgtEl>
                                        <p:attrNameLst>
                                          <p:attrName>ppt_h</p:attrName>
                                        </p:attrNameLst>
                                      </p:cBhvr>
                                      <p:tavLst>
                                        <p:tav tm="0">
                                          <p:val>
                                            <p:fltVal val="0"/>
                                          </p:val>
                                        </p:tav>
                                        <p:tav tm="100000">
                                          <p:val>
                                            <p:strVal val="#ppt_h"/>
                                          </p:val>
                                        </p:tav>
                                      </p:tavLst>
                                    </p:anim>
                                  </p:childTnLst>
                                </p:cTn>
                              </p:par>
                              <p:par>
                                <p:cTn id="431" presetID="6" presetClass="emph" presetSubtype="0" fill="hold" grpId="1" nodeType="withEffect">
                                  <p:stCondLst>
                                    <p:cond delay="0"/>
                                  </p:stCondLst>
                                  <p:childTnLst>
                                    <p:animScale>
                                      <p:cBhvr>
                                        <p:cTn id="432" dur="3000" fill="hold"/>
                                        <p:tgtEl>
                                          <p:spTgt spid="32"/>
                                        </p:tgtEl>
                                      </p:cBhvr>
                                      <p:by x="400000" y="100000"/>
                                    </p:animScale>
                                  </p:childTnLst>
                                </p:cTn>
                              </p:par>
                              <p:par>
                                <p:cTn id="433" presetID="2" presetClass="exit" presetSubtype="6" fill="hold" grpId="2" nodeType="withEffect">
                                  <p:stCondLst>
                                    <p:cond delay="0"/>
                                  </p:stCondLst>
                                  <p:childTnLst>
                                    <p:anim calcmode="lin" valueType="num">
                                      <p:cBhvr additive="base">
                                        <p:cTn id="434" dur="4000"/>
                                        <p:tgtEl>
                                          <p:spTgt spid="32"/>
                                        </p:tgtEl>
                                        <p:attrNameLst>
                                          <p:attrName>ppt_x</p:attrName>
                                        </p:attrNameLst>
                                      </p:cBhvr>
                                      <p:tavLst>
                                        <p:tav tm="0">
                                          <p:val>
                                            <p:strVal val="ppt_x"/>
                                          </p:val>
                                        </p:tav>
                                        <p:tav tm="100000">
                                          <p:val>
                                            <p:strVal val="1+ppt_w/2"/>
                                          </p:val>
                                        </p:tav>
                                      </p:tavLst>
                                    </p:anim>
                                    <p:anim calcmode="lin" valueType="num">
                                      <p:cBhvr additive="base">
                                        <p:cTn id="435" dur="4000"/>
                                        <p:tgtEl>
                                          <p:spTgt spid="32"/>
                                        </p:tgtEl>
                                        <p:attrNameLst>
                                          <p:attrName>ppt_y</p:attrName>
                                        </p:attrNameLst>
                                      </p:cBhvr>
                                      <p:tavLst>
                                        <p:tav tm="0">
                                          <p:val>
                                            <p:strVal val="ppt_y"/>
                                          </p:val>
                                        </p:tav>
                                        <p:tav tm="100000">
                                          <p:val>
                                            <p:strVal val="1+ppt_h/2"/>
                                          </p:val>
                                        </p:tav>
                                      </p:tavLst>
                                    </p:anim>
                                    <p:set>
                                      <p:cBhvr>
                                        <p:cTn id="436" dur="1" fill="hold">
                                          <p:stCondLst>
                                            <p:cond delay="3999"/>
                                          </p:stCondLst>
                                        </p:cTn>
                                        <p:tgtEl>
                                          <p:spTgt spid="32"/>
                                        </p:tgtEl>
                                        <p:attrNameLst>
                                          <p:attrName>style.visibility</p:attrName>
                                        </p:attrNameLst>
                                      </p:cBhvr>
                                      <p:to>
                                        <p:strVal val="hidden"/>
                                      </p:to>
                                    </p:set>
                                  </p:childTnLst>
                                </p:cTn>
                              </p:par>
                              <p:par>
                                <p:cTn id="437" presetID="17" presetClass="entr" presetSubtype="4" fill="hold" grpId="0" nodeType="withEffect">
                                  <p:stCondLst>
                                    <p:cond delay="0"/>
                                  </p:stCondLst>
                                  <p:childTnLst>
                                    <p:set>
                                      <p:cBhvr>
                                        <p:cTn id="438" dur="1" fill="hold">
                                          <p:stCondLst>
                                            <p:cond delay="0"/>
                                          </p:stCondLst>
                                        </p:cTn>
                                        <p:tgtEl>
                                          <p:spTgt spid="31"/>
                                        </p:tgtEl>
                                        <p:attrNameLst>
                                          <p:attrName>style.visibility</p:attrName>
                                        </p:attrNameLst>
                                      </p:cBhvr>
                                      <p:to>
                                        <p:strVal val="visible"/>
                                      </p:to>
                                    </p:set>
                                    <p:anim calcmode="lin" valueType="num">
                                      <p:cBhvr>
                                        <p:cTn id="439" dur="3000" fill="hold"/>
                                        <p:tgtEl>
                                          <p:spTgt spid="31"/>
                                        </p:tgtEl>
                                        <p:attrNameLst>
                                          <p:attrName>ppt_x</p:attrName>
                                        </p:attrNameLst>
                                      </p:cBhvr>
                                      <p:tavLst>
                                        <p:tav tm="0">
                                          <p:val>
                                            <p:strVal val="#ppt_x"/>
                                          </p:val>
                                        </p:tav>
                                        <p:tav tm="100000">
                                          <p:val>
                                            <p:strVal val="#ppt_x"/>
                                          </p:val>
                                        </p:tav>
                                      </p:tavLst>
                                    </p:anim>
                                    <p:anim calcmode="lin" valueType="num">
                                      <p:cBhvr>
                                        <p:cTn id="440" dur="3000" fill="hold"/>
                                        <p:tgtEl>
                                          <p:spTgt spid="31"/>
                                        </p:tgtEl>
                                        <p:attrNameLst>
                                          <p:attrName>ppt_y</p:attrName>
                                        </p:attrNameLst>
                                      </p:cBhvr>
                                      <p:tavLst>
                                        <p:tav tm="0">
                                          <p:val>
                                            <p:strVal val="#ppt_y+#ppt_h/2"/>
                                          </p:val>
                                        </p:tav>
                                        <p:tav tm="100000">
                                          <p:val>
                                            <p:strVal val="#ppt_y"/>
                                          </p:val>
                                        </p:tav>
                                      </p:tavLst>
                                    </p:anim>
                                    <p:anim calcmode="lin" valueType="num">
                                      <p:cBhvr>
                                        <p:cTn id="441" dur="3000" fill="hold"/>
                                        <p:tgtEl>
                                          <p:spTgt spid="31"/>
                                        </p:tgtEl>
                                        <p:attrNameLst>
                                          <p:attrName>ppt_w</p:attrName>
                                        </p:attrNameLst>
                                      </p:cBhvr>
                                      <p:tavLst>
                                        <p:tav tm="0">
                                          <p:val>
                                            <p:strVal val="#ppt_w"/>
                                          </p:val>
                                        </p:tav>
                                        <p:tav tm="100000">
                                          <p:val>
                                            <p:strVal val="#ppt_w"/>
                                          </p:val>
                                        </p:tav>
                                      </p:tavLst>
                                    </p:anim>
                                    <p:anim calcmode="lin" valueType="num">
                                      <p:cBhvr>
                                        <p:cTn id="442" dur="3000" fill="hold"/>
                                        <p:tgtEl>
                                          <p:spTgt spid="31"/>
                                        </p:tgtEl>
                                        <p:attrNameLst>
                                          <p:attrName>ppt_h</p:attrName>
                                        </p:attrNameLst>
                                      </p:cBhvr>
                                      <p:tavLst>
                                        <p:tav tm="0">
                                          <p:val>
                                            <p:fltVal val="0"/>
                                          </p:val>
                                        </p:tav>
                                        <p:tav tm="100000">
                                          <p:val>
                                            <p:strVal val="#ppt_h"/>
                                          </p:val>
                                        </p:tav>
                                      </p:tavLst>
                                    </p:anim>
                                  </p:childTnLst>
                                </p:cTn>
                              </p:par>
                              <p:par>
                                <p:cTn id="443" presetID="6" presetClass="emph" presetSubtype="0" fill="hold" grpId="1" nodeType="withEffect">
                                  <p:stCondLst>
                                    <p:cond delay="0"/>
                                  </p:stCondLst>
                                  <p:childTnLst>
                                    <p:animScale>
                                      <p:cBhvr>
                                        <p:cTn id="444" dur="3000" fill="hold"/>
                                        <p:tgtEl>
                                          <p:spTgt spid="31"/>
                                        </p:tgtEl>
                                      </p:cBhvr>
                                      <p:by x="400000" y="100000"/>
                                    </p:animScale>
                                  </p:childTnLst>
                                </p:cTn>
                              </p:par>
                              <p:par>
                                <p:cTn id="445" presetID="2" presetClass="exit" presetSubtype="6" fill="hold" grpId="2" nodeType="withEffect">
                                  <p:stCondLst>
                                    <p:cond delay="0"/>
                                  </p:stCondLst>
                                  <p:childTnLst>
                                    <p:anim calcmode="lin" valueType="num">
                                      <p:cBhvr additive="base">
                                        <p:cTn id="446" dur="4000"/>
                                        <p:tgtEl>
                                          <p:spTgt spid="31"/>
                                        </p:tgtEl>
                                        <p:attrNameLst>
                                          <p:attrName>ppt_x</p:attrName>
                                        </p:attrNameLst>
                                      </p:cBhvr>
                                      <p:tavLst>
                                        <p:tav tm="0">
                                          <p:val>
                                            <p:strVal val="ppt_x"/>
                                          </p:val>
                                        </p:tav>
                                        <p:tav tm="100000">
                                          <p:val>
                                            <p:strVal val="1+ppt_w/2"/>
                                          </p:val>
                                        </p:tav>
                                      </p:tavLst>
                                    </p:anim>
                                    <p:anim calcmode="lin" valueType="num">
                                      <p:cBhvr additive="base">
                                        <p:cTn id="447" dur="4000"/>
                                        <p:tgtEl>
                                          <p:spTgt spid="31"/>
                                        </p:tgtEl>
                                        <p:attrNameLst>
                                          <p:attrName>ppt_y</p:attrName>
                                        </p:attrNameLst>
                                      </p:cBhvr>
                                      <p:tavLst>
                                        <p:tav tm="0">
                                          <p:val>
                                            <p:strVal val="ppt_y"/>
                                          </p:val>
                                        </p:tav>
                                        <p:tav tm="100000">
                                          <p:val>
                                            <p:strVal val="1+ppt_h/2"/>
                                          </p:val>
                                        </p:tav>
                                      </p:tavLst>
                                    </p:anim>
                                    <p:set>
                                      <p:cBhvr>
                                        <p:cTn id="448" dur="1" fill="hold">
                                          <p:stCondLst>
                                            <p:cond delay="3999"/>
                                          </p:stCondLst>
                                        </p:cTn>
                                        <p:tgtEl>
                                          <p:spTgt spid="31"/>
                                        </p:tgtEl>
                                        <p:attrNameLst>
                                          <p:attrName>style.visibility</p:attrName>
                                        </p:attrNameLst>
                                      </p:cBhvr>
                                      <p:to>
                                        <p:strVal val="hidden"/>
                                      </p:to>
                                    </p:set>
                                  </p:childTnLst>
                                </p:cTn>
                              </p:par>
                              <p:par>
                                <p:cTn id="449" presetID="17" presetClass="entr" presetSubtype="4" fill="hold" grpId="0" nodeType="withEffect">
                                  <p:stCondLst>
                                    <p:cond delay="0"/>
                                  </p:stCondLst>
                                  <p:childTnLst>
                                    <p:set>
                                      <p:cBhvr>
                                        <p:cTn id="450" dur="1" fill="hold">
                                          <p:stCondLst>
                                            <p:cond delay="0"/>
                                          </p:stCondLst>
                                        </p:cTn>
                                        <p:tgtEl>
                                          <p:spTgt spid="30"/>
                                        </p:tgtEl>
                                        <p:attrNameLst>
                                          <p:attrName>style.visibility</p:attrName>
                                        </p:attrNameLst>
                                      </p:cBhvr>
                                      <p:to>
                                        <p:strVal val="visible"/>
                                      </p:to>
                                    </p:set>
                                    <p:anim calcmode="lin" valueType="num">
                                      <p:cBhvr>
                                        <p:cTn id="451" dur="3000" fill="hold"/>
                                        <p:tgtEl>
                                          <p:spTgt spid="30"/>
                                        </p:tgtEl>
                                        <p:attrNameLst>
                                          <p:attrName>ppt_x</p:attrName>
                                        </p:attrNameLst>
                                      </p:cBhvr>
                                      <p:tavLst>
                                        <p:tav tm="0">
                                          <p:val>
                                            <p:strVal val="#ppt_x"/>
                                          </p:val>
                                        </p:tav>
                                        <p:tav tm="100000">
                                          <p:val>
                                            <p:strVal val="#ppt_x"/>
                                          </p:val>
                                        </p:tav>
                                      </p:tavLst>
                                    </p:anim>
                                    <p:anim calcmode="lin" valueType="num">
                                      <p:cBhvr>
                                        <p:cTn id="452" dur="3000" fill="hold"/>
                                        <p:tgtEl>
                                          <p:spTgt spid="30"/>
                                        </p:tgtEl>
                                        <p:attrNameLst>
                                          <p:attrName>ppt_y</p:attrName>
                                        </p:attrNameLst>
                                      </p:cBhvr>
                                      <p:tavLst>
                                        <p:tav tm="0">
                                          <p:val>
                                            <p:strVal val="#ppt_y+#ppt_h/2"/>
                                          </p:val>
                                        </p:tav>
                                        <p:tav tm="100000">
                                          <p:val>
                                            <p:strVal val="#ppt_y"/>
                                          </p:val>
                                        </p:tav>
                                      </p:tavLst>
                                    </p:anim>
                                    <p:anim calcmode="lin" valueType="num">
                                      <p:cBhvr>
                                        <p:cTn id="453" dur="3000" fill="hold"/>
                                        <p:tgtEl>
                                          <p:spTgt spid="30"/>
                                        </p:tgtEl>
                                        <p:attrNameLst>
                                          <p:attrName>ppt_w</p:attrName>
                                        </p:attrNameLst>
                                      </p:cBhvr>
                                      <p:tavLst>
                                        <p:tav tm="0">
                                          <p:val>
                                            <p:strVal val="#ppt_w"/>
                                          </p:val>
                                        </p:tav>
                                        <p:tav tm="100000">
                                          <p:val>
                                            <p:strVal val="#ppt_w"/>
                                          </p:val>
                                        </p:tav>
                                      </p:tavLst>
                                    </p:anim>
                                    <p:anim calcmode="lin" valueType="num">
                                      <p:cBhvr>
                                        <p:cTn id="454" dur="3000" fill="hold"/>
                                        <p:tgtEl>
                                          <p:spTgt spid="30"/>
                                        </p:tgtEl>
                                        <p:attrNameLst>
                                          <p:attrName>ppt_h</p:attrName>
                                        </p:attrNameLst>
                                      </p:cBhvr>
                                      <p:tavLst>
                                        <p:tav tm="0">
                                          <p:val>
                                            <p:fltVal val="0"/>
                                          </p:val>
                                        </p:tav>
                                        <p:tav tm="100000">
                                          <p:val>
                                            <p:strVal val="#ppt_h"/>
                                          </p:val>
                                        </p:tav>
                                      </p:tavLst>
                                    </p:anim>
                                  </p:childTnLst>
                                </p:cTn>
                              </p:par>
                              <p:par>
                                <p:cTn id="455" presetID="6" presetClass="emph" presetSubtype="0" fill="hold" grpId="1" nodeType="withEffect">
                                  <p:stCondLst>
                                    <p:cond delay="0"/>
                                  </p:stCondLst>
                                  <p:childTnLst>
                                    <p:animScale>
                                      <p:cBhvr>
                                        <p:cTn id="456" dur="3000" fill="hold"/>
                                        <p:tgtEl>
                                          <p:spTgt spid="30"/>
                                        </p:tgtEl>
                                      </p:cBhvr>
                                      <p:by x="400000" y="100000"/>
                                    </p:animScale>
                                  </p:childTnLst>
                                </p:cTn>
                              </p:par>
                              <p:par>
                                <p:cTn id="457" presetID="2" presetClass="exit" presetSubtype="6" fill="hold" grpId="2" nodeType="withEffect">
                                  <p:stCondLst>
                                    <p:cond delay="0"/>
                                  </p:stCondLst>
                                  <p:childTnLst>
                                    <p:anim calcmode="lin" valueType="num">
                                      <p:cBhvr additive="base">
                                        <p:cTn id="458" dur="4000"/>
                                        <p:tgtEl>
                                          <p:spTgt spid="30"/>
                                        </p:tgtEl>
                                        <p:attrNameLst>
                                          <p:attrName>ppt_x</p:attrName>
                                        </p:attrNameLst>
                                      </p:cBhvr>
                                      <p:tavLst>
                                        <p:tav tm="0">
                                          <p:val>
                                            <p:strVal val="ppt_x"/>
                                          </p:val>
                                        </p:tav>
                                        <p:tav tm="100000">
                                          <p:val>
                                            <p:strVal val="1+ppt_w/2"/>
                                          </p:val>
                                        </p:tav>
                                      </p:tavLst>
                                    </p:anim>
                                    <p:anim calcmode="lin" valueType="num">
                                      <p:cBhvr additive="base">
                                        <p:cTn id="459" dur="4000"/>
                                        <p:tgtEl>
                                          <p:spTgt spid="30"/>
                                        </p:tgtEl>
                                        <p:attrNameLst>
                                          <p:attrName>ppt_y</p:attrName>
                                        </p:attrNameLst>
                                      </p:cBhvr>
                                      <p:tavLst>
                                        <p:tav tm="0">
                                          <p:val>
                                            <p:strVal val="ppt_y"/>
                                          </p:val>
                                        </p:tav>
                                        <p:tav tm="100000">
                                          <p:val>
                                            <p:strVal val="1+ppt_h/2"/>
                                          </p:val>
                                        </p:tav>
                                      </p:tavLst>
                                    </p:anim>
                                    <p:set>
                                      <p:cBhvr>
                                        <p:cTn id="460" dur="1" fill="hold">
                                          <p:stCondLst>
                                            <p:cond delay="3999"/>
                                          </p:stCondLst>
                                        </p:cTn>
                                        <p:tgtEl>
                                          <p:spTgt spid="30"/>
                                        </p:tgtEl>
                                        <p:attrNameLst>
                                          <p:attrName>style.visibility</p:attrName>
                                        </p:attrNameLst>
                                      </p:cBhvr>
                                      <p:to>
                                        <p:strVal val="hidden"/>
                                      </p:to>
                                    </p:set>
                                  </p:childTnLst>
                                </p:cTn>
                              </p:par>
                              <p:par>
                                <p:cTn id="461" presetID="17" presetClass="entr" presetSubtype="4" fill="hold" grpId="0" nodeType="withEffect">
                                  <p:stCondLst>
                                    <p:cond delay="0"/>
                                  </p:stCondLst>
                                  <p:childTnLst>
                                    <p:set>
                                      <p:cBhvr>
                                        <p:cTn id="462" dur="1" fill="hold">
                                          <p:stCondLst>
                                            <p:cond delay="0"/>
                                          </p:stCondLst>
                                        </p:cTn>
                                        <p:tgtEl>
                                          <p:spTgt spid="29"/>
                                        </p:tgtEl>
                                        <p:attrNameLst>
                                          <p:attrName>style.visibility</p:attrName>
                                        </p:attrNameLst>
                                      </p:cBhvr>
                                      <p:to>
                                        <p:strVal val="visible"/>
                                      </p:to>
                                    </p:set>
                                    <p:anim calcmode="lin" valueType="num">
                                      <p:cBhvr>
                                        <p:cTn id="463" dur="3000" fill="hold"/>
                                        <p:tgtEl>
                                          <p:spTgt spid="29"/>
                                        </p:tgtEl>
                                        <p:attrNameLst>
                                          <p:attrName>ppt_x</p:attrName>
                                        </p:attrNameLst>
                                      </p:cBhvr>
                                      <p:tavLst>
                                        <p:tav tm="0">
                                          <p:val>
                                            <p:strVal val="#ppt_x"/>
                                          </p:val>
                                        </p:tav>
                                        <p:tav tm="100000">
                                          <p:val>
                                            <p:strVal val="#ppt_x"/>
                                          </p:val>
                                        </p:tav>
                                      </p:tavLst>
                                    </p:anim>
                                    <p:anim calcmode="lin" valueType="num">
                                      <p:cBhvr>
                                        <p:cTn id="464" dur="3000" fill="hold"/>
                                        <p:tgtEl>
                                          <p:spTgt spid="29"/>
                                        </p:tgtEl>
                                        <p:attrNameLst>
                                          <p:attrName>ppt_y</p:attrName>
                                        </p:attrNameLst>
                                      </p:cBhvr>
                                      <p:tavLst>
                                        <p:tav tm="0">
                                          <p:val>
                                            <p:strVal val="#ppt_y+#ppt_h/2"/>
                                          </p:val>
                                        </p:tav>
                                        <p:tav tm="100000">
                                          <p:val>
                                            <p:strVal val="#ppt_y"/>
                                          </p:val>
                                        </p:tav>
                                      </p:tavLst>
                                    </p:anim>
                                    <p:anim calcmode="lin" valueType="num">
                                      <p:cBhvr>
                                        <p:cTn id="465" dur="3000" fill="hold"/>
                                        <p:tgtEl>
                                          <p:spTgt spid="29"/>
                                        </p:tgtEl>
                                        <p:attrNameLst>
                                          <p:attrName>ppt_w</p:attrName>
                                        </p:attrNameLst>
                                      </p:cBhvr>
                                      <p:tavLst>
                                        <p:tav tm="0">
                                          <p:val>
                                            <p:strVal val="#ppt_w"/>
                                          </p:val>
                                        </p:tav>
                                        <p:tav tm="100000">
                                          <p:val>
                                            <p:strVal val="#ppt_w"/>
                                          </p:val>
                                        </p:tav>
                                      </p:tavLst>
                                    </p:anim>
                                    <p:anim calcmode="lin" valueType="num">
                                      <p:cBhvr>
                                        <p:cTn id="466" dur="3000" fill="hold"/>
                                        <p:tgtEl>
                                          <p:spTgt spid="29"/>
                                        </p:tgtEl>
                                        <p:attrNameLst>
                                          <p:attrName>ppt_h</p:attrName>
                                        </p:attrNameLst>
                                      </p:cBhvr>
                                      <p:tavLst>
                                        <p:tav tm="0">
                                          <p:val>
                                            <p:fltVal val="0"/>
                                          </p:val>
                                        </p:tav>
                                        <p:tav tm="100000">
                                          <p:val>
                                            <p:strVal val="#ppt_h"/>
                                          </p:val>
                                        </p:tav>
                                      </p:tavLst>
                                    </p:anim>
                                  </p:childTnLst>
                                </p:cTn>
                              </p:par>
                              <p:par>
                                <p:cTn id="467" presetID="6" presetClass="emph" presetSubtype="0" fill="hold" grpId="1" nodeType="withEffect">
                                  <p:stCondLst>
                                    <p:cond delay="0"/>
                                  </p:stCondLst>
                                  <p:childTnLst>
                                    <p:animScale>
                                      <p:cBhvr>
                                        <p:cTn id="468" dur="3000" fill="hold"/>
                                        <p:tgtEl>
                                          <p:spTgt spid="29"/>
                                        </p:tgtEl>
                                      </p:cBhvr>
                                      <p:by x="400000" y="100000"/>
                                    </p:animScale>
                                  </p:childTnLst>
                                </p:cTn>
                              </p:par>
                              <p:par>
                                <p:cTn id="469" presetID="2" presetClass="exit" presetSubtype="6" fill="hold" grpId="2" nodeType="withEffect">
                                  <p:stCondLst>
                                    <p:cond delay="0"/>
                                  </p:stCondLst>
                                  <p:childTnLst>
                                    <p:anim calcmode="lin" valueType="num">
                                      <p:cBhvr additive="base">
                                        <p:cTn id="470" dur="4000"/>
                                        <p:tgtEl>
                                          <p:spTgt spid="29"/>
                                        </p:tgtEl>
                                        <p:attrNameLst>
                                          <p:attrName>ppt_x</p:attrName>
                                        </p:attrNameLst>
                                      </p:cBhvr>
                                      <p:tavLst>
                                        <p:tav tm="0">
                                          <p:val>
                                            <p:strVal val="ppt_x"/>
                                          </p:val>
                                        </p:tav>
                                        <p:tav tm="100000">
                                          <p:val>
                                            <p:strVal val="1+ppt_w/2"/>
                                          </p:val>
                                        </p:tav>
                                      </p:tavLst>
                                    </p:anim>
                                    <p:anim calcmode="lin" valueType="num">
                                      <p:cBhvr additive="base">
                                        <p:cTn id="471" dur="4000"/>
                                        <p:tgtEl>
                                          <p:spTgt spid="29"/>
                                        </p:tgtEl>
                                        <p:attrNameLst>
                                          <p:attrName>ppt_y</p:attrName>
                                        </p:attrNameLst>
                                      </p:cBhvr>
                                      <p:tavLst>
                                        <p:tav tm="0">
                                          <p:val>
                                            <p:strVal val="ppt_y"/>
                                          </p:val>
                                        </p:tav>
                                        <p:tav tm="100000">
                                          <p:val>
                                            <p:strVal val="1+ppt_h/2"/>
                                          </p:val>
                                        </p:tav>
                                      </p:tavLst>
                                    </p:anim>
                                    <p:set>
                                      <p:cBhvr>
                                        <p:cTn id="472" dur="1" fill="hold">
                                          <p:stCondLst>
                                            <p:cond delay="3999"/>
                                          </p:stCondLst>
                                        </p:cTn>
                                        <p:tgtEl>
                                          <p:spTgt spid="29"/>
                                        </p:tgtEl>
                                        <p:attrNameLst>
                                          <p:attrName>style.visibility</p:attrName>
                                        </p:attrNameLst>
                                      </p:cBhvr>
                                      <p:to>
                                        <p:strVal val="hidden"/>
                                      </p:to>
                                    </p:set>
                                  </p:childTnLst>
                                </p:cTn>
                              </p:par>
                              <p:par>
                                <p:cTn id="473" presetID="17" presetClass="entr" presetSubtype="4" fill="hold" grpId="0" nodeType="withEffect">
                                  <p:stCondLst>
                                    <p:cond delay="0"/>
                                  </p:stCondLst>
                                  <p:childTnLst>
                                    <p:set>
                                      <p:cBhvr>
                                        <p:cTn id="474" dur="1" fill="hold">
                                          <p:stCondLst>
                                            <p:cond delay="0"/>
                                          </p:stCondLst>
                                        </p:cTn>
                                        <p:tgtEl>
                                          <p:spTgt spid="28"/>
                                        </p:tgtEl>
                                        <p:attrNameLst>
                                          <p:attrName>style.visibility</p:attrName>
                                        </p:attrNameLst>
                                      </p:cBhvr>
                                      <p:to>
                                        <p:strVal val="visible"/>
                                      </p:to>
                                    </p:set>
                                    <p:anim calcmode="lin" valueType="num">
                                      <p:cBhvr>
                                        <p:cTn id="475" dur="3000" fill="hold"/>
                                        <p:tgtEl>
                                          <p:spTgt spid="28"/>
                                        </p:tgtEl>
                                        <p:attrNameLst>
                                          <p:attrName>ppt_x</p:attrName>
                                        </p:attrNameLst>
                                      </p:cBhvr>
                                      <p:tavLst>
                                        <p:tav tm="0">
                                          <p:val>
                                            <p:strVal val="#ppt_x"/>
                                          </p:val>
                                        </p:tav>
                                        <p:tav tm="100000">
                                          <p:val>
                                            <p:strVal val="#ppt_x"/>
                                          </p:val>
                                        </p:tav>
                                      </p:tavLst>
                                    </p:anim>
                                    <p:anim calcmode="lin" valueType="num">
                                      <p:cBhvr>
                                        <p:cTn id="476" dur="3000" fill="hold"/>
                                        <p:tgtEl>
                                          <p:spTgt spid="28"/>
                                        </p:tgtEl>
                                        <p:attrNameLst>
                                          <p:attrName>ppt_y</p:attrName>
                                        </p:attrNameLst>
                                      </p:cBhvr>
                                      <p:tavLst>
                                        <p:tav tm="0">
                                          <p:val>
                                            <p:strVal val="#ppt_y+#ppt_h/2"/>
                                          </p:val>
                                        </p:tav>
                                        <p:tav tm="100000">
                                          <p:val>
                                            <p:strVal val="#ppt_y"/>
                                          </p:val>
                                        </p:tav>
                                      </p:tavLst>
                                    </p:anim>
                                    <p:anim calcmode="lin" valueType="num">
                                      <p:cBhvr>
                                        <p:cTn id="477" dur="3000" fill="hold"/>
                                        <p:tgtEl>
                                          <p:spTgt spid="28"/>
                                        </p:tgtEl>
                                        <p:attrNameLst>
                                          <p:attrName>ppt_w</p:attrName>
                                        </p:attrNameLst>
                                      </p:cBhvr>
                                      <p:tavLst>
                                        <p:tav tm="0">
                                          <p:val>
                                            <p:strVal val="#ppt_w"/>
                                          </p:val>
                                        </p:tav>
                                        <p:tav tm="100000">
                                          <p:val>
                                            <p:strVal val="#ppt_w"/>
                                          </p:val>
                                        </p:tav>
                                      </p:tavLst>
                                    </p:anim>
                                    <p:anim calcmode="lin" valueType="num">
                                      <p:cBhvr>
                                        <p:cTn id="478" dur="3000" fill="hold"/>
                                        <p:tgtEl>
                                          <p:spTgt spid="28"/>
                                        </p:tgtEl>
                                        <p:attrNameLst>
                                          <p:attrName>ppt_h</p:attrName>
                                        </p:attrNameLst>
                                      </p:cBhvr>
                                      <p:tavLst>
                                        <p:tav tm="0">
                                          <p:val>
                                            <p:fltVal val="0"/>
                                          </p:val>
                                        </p:tav>
                                        <p:tav tm="100000">
                                          <p:val>
                                            <p:strVal val="#ppt_h"/>
                                          </p:val>
                                        </p:tav>
                                      </p:tavLst>
                                    </p:anim>
                                  </p:childTnLst>
                                </p:cTn>
                              </p:par>
                              <p:par>
                                <p:cTn id="479" presetID="6" presetClass="emph" presetSubtype="0" fill="hold" grpId="1" nodeType="withEffect">
                                  <p:stCondLst>
                                    <p:cond delay="0"/>
                                  </p:stCondLst>
                                  <p:childTnLst>
                                    <p:animScale>
                                      <p:cBhvr>
                                        <p:cTn id="480" dur="3000" fill="hold"/>
                                        <p:tgtEl>
                                          <p:spTgt spid="28"/>
                                        </p:tgtEl>
                                      </p:cBhvr>
                                      <p:by x="400000" y="100000"/>
                                    </p:animScale>
                                  </p:childTnLst>
                                </p:cTn>
                              </p:par>
                              <p:par>
                                <p:cTn id="481" presetID="2" presetClass="exit" presetSubtype="6" fill="hold" grpId="2" nodeType="withEffect">
                                  <p:stCondLst>
                                    <p:cond delay="0"/>
                                  </p:stCondLst>
                                  <p:childTnLst>
                                    <p:anim calcmode="lin" valueType="num">
                                      <p:cBhvr additive="base">
                                        <p:cTn id="482" dur="4000"/>
                                        <p:tgtEl>
                                          <p:spTgt spid="28"/>
                                        </p:tgtEl>
                                        <p:attrNameLst>
                                          <p:attrName>ppt_x</p:attrName>
                                        </p:attrNameLst>
                                      </p:cBhvr>
                                      <p:tavLst>
                                        <p:tav tm="0">
                                          <p:val>
                                            <p:strVal val="ppt_x"/>
                                          </p:val>
                                        </p:tav>
                                        <p:tav tm="100000">
                                          <p:val>
                                            <p:strVal val="1+ppt_w/2"/>
                                          </p:val>
                                        </p:tav>
                                      </p:tavLst>
                                    </p:anim>
                                    <p:anim calcmode="lin" valueType="num">
                                      <p:cBhvr additive="base">
                                        <p:cTn id="483" dur="4000"/>
                                        <p:tgtEl>
                                          <p:spTgt spid="28"/>
                                        </p:tgtEl>
                                        <p:attrNameLst>
                                          <p:attrName>ppt_y</p:attrName>
                                        </p:attrNameLst>
                                      </p:cBhvr>
                                      <p:tavLst>
                                        <p:tav tm="0">
                                          <p:val>
                                            <p:strVal val="ppt_y"/>
                                          </p:val>
                                        </p:tav>
                                        <p:tav tm="100000">
                                          <p:val>
                                            <p:strVal val="1+ppt_h/2"/>
                                          </p:val>
                                        </p:tav>
                                      </p:tavLst>
                                    </p:anim>
                                    <p:set>
                                      <p:cBhvr>
                                        <p:cTn id="484" dur="1" fill="hold">
                                          <p:stCondLst>
                                            <p:cond delay="3999"/>
                                          </p:stCondLst>
                                        </p:cTn>
                                        <p:tgtEl>
                                          <p:spTgt spid="28"/>
                                        </p:tgtEl>
                                        <p:attrNameLst>
                                          <p:attrName>style.visibility</p:attrName>
                                        </p:attrNameLst>
                                      </p:cBhvr>
                                      <p:to>
                                        <p:strVal val="hidden"/>
                                      </p:to>
                                    </p:set>
                                  </p:childTnLst>
                                </p:cTn>
                              </p:par>
                              <p:par>
                                <p:cTn id="485" presetID="17" presetClass="entr" presetSubtype="4" fill="hold" grpId="0" nodeType="withEffect">
                                  <p:stCondLst>
                                    <p:cond delay="0"/>
                                  </p:stCondLst>
                                  <p:childTnLst>
                                    <p:set>
                                      <p:cBhvr>
                                        <p:cTn id="486" dur="1" fill="hold">
                                          <p:stCondLst>
                                            <p:cond delay="0"/>
                                          </p:stCondLst>
                                        </p:cTn>
                                        <p:tgtEl>
                                          <p:spTgt spid="26"/>
                                        </p:tgtEl>
                                        <p:attrNameLst>
                                          <p:attrName>style.visibility</p:attrName>
                                        </p:attrNameLst>
                                      </p:cBhvr>
                                      <p:to>
                                        <p:strVal val="visible"/>
                                      </p:to>
                                    </p:set>
                                    <p:anim calcmode="lin" valueType="num">
                                      <p:cBhvr>
                                        <p:cTn id="487" dur="3000" fill="hold"/>
                                        <p:tgtEl>
                                          <p:spTgt spid="26"/>
                                        </p:tgtEl>
                                        <p:attrNameLst>
                                          <p:attrName>ppt_x</p:attrName>
                                        </p:attrNameLst>
                                      </p:cBhvr>
                                      <p:tavLst>
                                        <p:tav tm="0">
                                          <p:val>
                                            <p:strVal val="#ppt_x"/>
                                          </p:val>
                                        </p:tav>
                                        <p:tav tm="100000">
                                          <p:val>
                                            <p:strVal val="#ppt_x"/>
                                          </p:val>
                                        </p:tav>
                                      </p:tavLst>
                                    </p:anim>
                                    <p:anim calcmode="lin" valueType="num">
                                      <p:cBhvr>
                                        <p:cTn id="488" dur="3000" fill="hold"/>
                                        <p:tgtEl>
                                          <p:spTgt spid="26"/>
                                        </p:tgtEl>
                                        <p:attrNameLst>
                                          <p:attrName>ppt_y</p:attrName>
                                        </p:attrNameLst>
                                      </p:cBhvr>
                                      <p:tavLst>
                                        <p:tav tm="0">
                                          <p:val>
                                            <p:strVal val="#ppt_y+#ppt_h/2"/>
                                          </p:val>
                                        </p:tav>
                                        <p:tav tm="100000">
                                          <p:val>
                                            <p:strVal val="#ppt_y"/>
                                          </p:val>
                                        </p:tav>
                                      </p:tavLst>
                                    </p:anim>
                                    <p:anim calcmode="lin" valueType="num">
                                      <p:cBhvr>
                                        <p:cTn id="489" dur="3000" fill="hold"/>
                                        <p:tgtEl>
                                          <p:spTgt spid="26"/>
                                        </p:tgtEl>
                                        <p:attrNameLst>
                                          <p:attrName>ppt_w</p:attrName>
                                        </p:attrNameLst>
                                      </p:cBhvr>
                                      <p:tavLst>
                                        <p:tav tm="0">
                                          <p:val>
                                            <p:strVal val="#ppt_w"/>
                                          </p:val>
                                        </p:tav>
                                        <p:tav tm="100000">
                                          <p:val>
                                            <p:strVal val="#ppt_w"/>
                                          </p:val>
                                        </p:tav>
                                      </p:tavLst>
                                    </p:anim>
                                    <p:anim calcmode="lin" valueType="num">
                                      <p:cBhvr>
                                        <p:cTn id="490" dur="3000" fill="hold"/>
                                        <p:tgtEl>
                                          <p:spTgt spid="26"/>
                                        </p:tgtEl>
                                        <p:attrNameLst>
                                          <p:attrName>ppt_h</p:attrName>
                                        </p:attrNameLst>
                                      </p:cBhvr>
                                      <p:tavLst>
                                        <p:tav tm="0">
                                          <p:val>
                                            <p:fltVal val="0"/>
                                          </p:val>
                                        </p:tav>
                                        <p:tav tm="100000">
                                          <p:val>
                                            <p:strVal val="#ppt_h"/>
                                          </p:val>
                                        </p:tav>
                                      </p:tavLst>
                                    </p:anim>
                                  </p:childTnLst>
                                </p:cTn>
                              </p:par>
                              <p:par>
                                <p:cTn id="491" presetID="6" presetClass="emph" presetSubtype="0" fill="hold" grpId="1" nodeType="withEffect">
                                  <p:stCondLst>
                                    <p:cond delay="0"/>
                                  </p:stCondLst>
                                  <p:childTnLst>
                                    <p:animScale>
                                      <p:cBhvr>
                                        <p:cTn id="492" dur="3000" fill="hold"/>
                                        <p:tgtEl>
                                          <p:spTgt spid="26"/>
                                        </p:tgtEl>
                                      </p:cBhvr>
                                      <p:by x="400000" y="100000"/>
                                    </p:animScale>
                                  </p:childTnLst>
                                </p:cTn>
                              </p:par>
                              <p:par>
                                <p:cTn id="493" presetID="2" presetClass="exit" presetSubtype="6" fill="hold" grpId="2" nodeType="withEffect">
                                  <p:stCondLst>
                                    <p:cond delay="0"/>
                                  </p:stCondLst>
                                  <p:childTnLst>
                                    <p:anim calcmode="lin" valueType="num">
                                      <p:cBhvr additive="base">
                                        <p:cTn id="494" dur="4000"/>
                                        <p:tgtEl>
                                          <p:spTgt spid="26"/>
                                        </p:tgtEl>
                                        <p:attrNameLst>
                                          <p:attrName>ppt_x</p:attrName>
                                        </p:attrNameLst>
                                      </p:cBhvr>
                                      <p:tavLst>
                                        <p:tav tm="0">
                                          <p:val>
                                            <p:strVal val="ppt_x"/>
                                          </p:val>
                                        </p:tav>
                                        <p:tav tm="100000">
                                          <p:val>
                                            <p:strVal val="1+ppt_w/2"/>
                                          </p:val>
                                        </p:tav>
                                      </p:tavLst>
                                    </p:anim>
                                    <p:anim calcmode="lin" valueType="num">
                                      <p:cBhvr additive="base">
                                        <p:cTn id="495" dur="4000"/>
                                        <p:tgtEl>
                                          <p:spTgt spid="26"/>
                                        </p:tgtEl>
                                        <p:attrNameLst>
                                          <p:attrName>ppt_y</p:attrName>
                                        </p:attrNameLst>
                                      </p:cBhvr>
                                      <p:tavLst>
                                        <p:tav tm="0">
                                          <p:val>
                                            <p:strVal val="ppt_y"/>
                                          </p:val>
                                        </p:tav>
                                        <p:tav tm="100000">
                                          <p:val>
                                            <p:strVal val="1+ppt_h/2"/>
                                          </p:val>
                                        </p:tav>
                                      </p:tavLst>
                                    </p:anim>
                                    <p:set>
                                      <p:cBhvr>
                                        <p:cTn id="496" dur="1" fill="hold">
                                          <p:stCondLst>
                                            <p:cond delay="3999"/>
                                          </p:stCondLst>
                                        </p:cTn>
                                        <p:tgtEl>
                                          <p:spTgt spid="26"/>
                                        </p:tgtEl>
                                        <p:attrNameLst>
                                          <p:attrName>style.visibility</p:attrName>
                                        </p:attrNameLst>
                                      </p:cBhvr>
                                      <p:to>
                                        <p:strVal val="hidden"/>
                                      </p:to>
                                    </p:set>
                                  </p:childTnLst>
                                </p:cTn>
                              </p:par>
                              <p:par>
                                <p:cTn id="497" presetID="17" presetClass="entr" presetSubtype="4" fill="hold" grpId="0" nodeType="withEffect">
                                  <p:stCondLst>
                                    <p:cond delay="0"/>
                                  </p:stCondLst>
                                  <p:childTnLst>
                                    <p:set>
                                      <p:cBhvr>
                                        <p:cTn id="498" dur="1" fill="hold">
                                          <p:stCondLst>
                                            <p:cond delay="0"/>
                                          </p:stCondLst>
                                        </p:cTn>
                                        <p:tgtEl>
                                          <p:spTgt spid="24"/>
                                        </p:tgtEl>
                                        <p:attrNameLst>
                                          <p:attrName>style.visibility</p:attrName>
                                        </p:attrNameLst>
                                      </p:cBhvr>
                                      <p:to>
                                        <p:strVal val="visible"/>
                                      </p:to>
                                    </p:set>
                                    <p:anim calcmode="lin" valueType="num">
                                      <p:cBhvr>
                                        <p:cTn id="499" dur="3000" fill="hold"/>
                                        <p:tgtEl>
                                          <p:spTgt spid="24"/>
                                        </p:tgtEl>
                                        <p:attrNameLst>
                                          <p:attrName>ppt_x</p:attrName>
                                        </p:attrNameLst>
                                      </p:cBhvr>
                                      <p:tavLst>
                                        <p:tav tm="0">
                                          <p:val>
                                            <p:strVal val="#ppt_x"/>
                                          </p:val>
                                        </p:tav>
                                        <p:tav tm="100000">
                                          <p:val>
                                            <p:strVal val="#ppt_x"/>
                                          </p:val>
                                        </p:tav>
                                      </p:tavLst>
                                    </p:anim>
                                    <p:anim calcmode="lin" valueType="num">
                                      <p:cBhvr>
                                        <p:cTn id="500" dur="3000" fill="hold"/>
                                        <p:tgtEl>
                                          <p:spTgt spid="24"/>
                                        </p:tgtEl>
                                        <p:attrNameLst>
                                          <p:attrName>ppt_y</p:attrName>
                                        </p:attrNameLst>
                                      </p:cBhvr>
                                      <p:tavLst>
                                        <p:tav tm="0">
                                          <p:val>
                                            <p:strVal val="#ppt_y+#ppt_h/2"/>
                                          </p:val>
                                        </p:tav>
                                        <p:tav tm="100000">
                                          <p:val>
                                            <p:strVal val="#ppt_y"/>
                                          </p:val>
                                        </p:tav>
                                      </p:tavLst>
                                    </p:anim>
                                    <p:anim calcmode="lin" valueType="num">
                                      <p:cBhvr>
                                        <p:cTn id="501" dur="3000" fill="hold"/>
                                        <p:tgtEl>
                                          <p:spTgt spid="24"/>
                                        </p:tgtEl>
                                        <p:attrNameLst>
                                          <p:attrName>ppt_w</p:attrName>
                                        </p:attrNameLst>
                                      </p:cBhvr>
                                      <p:tavLst>
                                        <p:tav tm="0">
                                          <p:val>
                                            <p:strVal val="#ppt_w"/>
                                          </p:val>
                                        </p:tav>
                                        <p:tav tm="100000">
                                          <p:val>
                                            <p:strVal val="#ppt_w"/>
                                          </p:val>
                                        </p:tav>
                                      </p:tavLst>
                                    </p:anim>
                                    <p:anim calcmode="lin" valueType="num">
                                      <p:cBhvr>
                                        <p:cTn id="502" dur="3000" fill="hold"/>
                                        <p:tgtEl>
                                          <p:spTgt spid="24"/>
                                        </p:tgtEl>
                                        <p:attrNameLst>
                                          <p:attrName>ppt_h</p:attrName>
                                        </p:attrNameLst>
                                      </p:cBhvr>
                                      <p:tavLst>
                                        <p:tav tm="0">
                                          <p:val>
                                            <p:fltVal val="0"/>
                                          </p:val>
                                        </p:tav>
                                        <p:tav tm="100000">
                                          <p:val>
                                            <p:strVal val="#ppt_h"/>
                                          </p:val>
                                        </p:tav>
                                      </p:tavLst>
                                    </p:anim>
                                  </p:childTnLst>
                                </p:cTn>
                              </p:par>
                              <p:par>
                                <p:cTn id="503" presetID="6" presetClass="emph" presetSubtype="0" fill="hold" grpId="1" nodeType="withEffect">
                                  <p:stCondLst>
                                    <p:cond delay="0"/>
                                  </p:stCondLst>
                                  <p:childTnLst>
                                    <p:animScale>
                                      <p:cBhvr>
                                        <p:cTn id="504" dur="3000" fill="hold"/>
                                        <p:tgtEl>
                                          <p:spTgt spid="24"/>
                                        </p:tgtEl>
                                      </p:cBhvr>
                                      <p:by x="400000" y="100000"/>
                                    </p:animScale>
                                  </p:childTnLst>
                                </p:cTn>
                              </p:par>
                              <p:par>
                                <p:cTn id="505" presetID="2" presetClass="exit" presetSubtype="6" fill="hold" grpId="2" nodeType="withEffect">
                                  <p:stCondLst>
                                    <p:cond delay="0"/>
                                  </p:stCondLst>
                                  <p:childTnLst>
                                    <p:anim calcmode="lin" valueType="num">
                                      <p:cBhvr additive="base">
                                        <p:cTn id="506" dur="4000"/>
                                        <p:tgtEl>
                                          <p:spTgt spid="24"/>
                                        </p:tgtEl>
                                        <p:attrNameLst>
                                          <p:attrName>ppt_x</p:attrName>
                                        </p:attrNameLst>
                                      </p:cBhvr>
                                      <p:tavLst>
                                        <p:tav tm="0">
                                          <p:val>
                                            <p:strVal val="ppt_x"/>
                                          </p:val>
                                        </p:tav>
                                        <p:tav tm="100000">
                                          <p:val>
                                            <p:strVal val="1+ppt_w/2"/>
                                          </p:val>
                                        </p:tav>
                                      </p:tavLst>
                                    </p:anim>
                                    <p:anim calcmode="lin" valueType="num">
                                      <p:cBhvr additive="base">
                                        <p:cTn id="507" dur="4000"/>
                                        <p:tgtEl>
                                          <p:spTgt spid="24"/>
                                        </p:tgtEl>
                                        <p:attrNameLst>
                                          <p:attrName>ppt_y</p:attrName>
                                        </p:attrNameLst>
                                      </p:cBhvr>
                                      <p:tavLst>
                                        <p:tav tm="0">
                                          <p:val>
                                            <p:strVal val="ppt_y"/>
                                          </p:val>
                                        </p:tav>
                                        <p:tav tm="100000">
                                          <p:val>
                                            <p:strVal val="1+ppt_h/2"/>
                                          </p:val>
                                        </p:tav>
                                      </p:tavLst>
                                    </p:anim>
                                    <p:set>
                                      <p:cBhvr>
                                        <p:cTn id="508" dur="1" fill="hold">
                                          <p:stCondLst>
                                            <p:cond delay="3999"/>
                                          </p:stCondLst>
                                        </p:cTn>
                                        <p:tgtEl>
                                          <p:spTgt spid="24"/>
                                        </p:tgtEl>
                                        <p:attrNameLst>
                                          <p:attrName>style.visibility</p:attrName>
                                        </p:attrNameLst>
                                      </p:cBhvr>
                                      <p:to>
                                        <p:strVal val="hidden"/>
                                      </p:to>
                                    </p:set>
                                  </p:childTnLst>
                                </p:cTn>
                              </p:par>
                              <p:par>
                                <p:cTn id="509" presetID="17" presetClass="entr" presetSubtype="4" fill="hold" grpId="0" nodeType="withEffect">
                                  <p:stCondLst>
                                    <p:cond delay="0"/>
                                  </p:stCondLst>
                                  <p:childTnLst>
                                    <p:set>
                                      <p:cBhvr>
                                        <p:cTn id="510" dur="1" fill="hold">
                                          <p:stCondLst>
                                            <p:cond delay="0"/>
                                          </p:stCondLst>
                                        </p:cTn>
                                        <p:tgtEl>
                                          <p:spTgt spid="23"/>
                                        </p:tgtEl>
                                        <p:attrNameLst>
                                          <p:attrName>style.visibility</p:attrName>
                                        </p:attrNameLst>
                                      </p:cBhvr>
                                      <p:to>
                                        <p:strVal val="visible"/>
                                      </p:to>
                                    </p:set>
                                    <p:anim calcmode="lin" valueType="num">
                                      <p:cBhvr>
                                        <p:cTn id="511" dur="3000" fill="hold"/>
                                        <p:tgtEl>
                                          <p:spTgt spid="23"/>
                                        </p:tgtEl>
                                        <p:attrNameLst>
                                          <p:attrName>ppt_x</p:attrName>
                                        </p:attrNameLst>
                                      </p:cBhvr>
                                      <p:tavLst>
                                        <p:tav tm="0">
                                          <p:val>
                                            <p:strVal val="#ppt_x"/>
                                          </p:val>
                                        </p:tav>
                                        <p:tav tm="100000">
                                          <p:val>
                                            <p:strVal val="#ppt_x"/>
                                          </p:val>
                                        </p:tav>
                                      </p:tavLst>
                                    </p:anim>
                                    <p:anim calcmode="lin" valueType="num">
                                      <p:cBhvr>
                                        <p:cTn id="512" dur="3000" fill="hold"/>
                                        <p:tgtEl>
                                          <p:spTgt spid="23"/>
                                        </p:tgtEl>
                                        <p:attrNameLst>
                                          <p:attrName>ppt_y</p:attrName>
                                        </p:attrNameLst>
                                      </p:cBhvr>
                                      <p:tavLst>
                                        <p:tav tm="0">
                                          <p:val>
                                            <p:strVal val="#ppt_y+#ppt_h/2"/>
                                          </p:val>
                                        </p:tav>
                                        <p:tav tm="100000">
                                          <p:val>
                                            <p:strVal val="#ppt_y"/>
                                          </p:val>
                                        </p:tav>
                                      </p:tavLst>
                                    </p:anim>
                                    <p:anim calcmode="lin" valueType="num">
                                      <p:cBhvr>
                                        <p:cTn id="513" dur="3000" fill="hold"/>
                                        <p:tgtEl>
                                          <p:spTgt spid="23"/>
                                        </p:tgtEl>
                                        <p:attrNameLst>
                                          <p:attrName>ppt_w</p:attrName>
                                        </p:attrNameLst>
                                      </p:cBhvr>
                                      <p:tavLst>
                                        <p:tav tm="0">
                                          <p:val>
                                            <p:strVal val="#ppt_w"/>
                                          </p:val>
                                        </p:tav>
                                        <p:tav tm="100000">
                                          <p:val>
                                            <p:strVal val="#ppt_w"/>
                                          </p:val>
                                        </p:tav>
                                      </p:tavLst>
                                    </p:anim>
                                    <p:anim calcmode="lin" valueType="num">
                                      <p:cBhvr>
                                        <p:cTn id="514" dur="3000" fill="hold"/>
                                        <p:tgtEl>
                                          <p:spTgt spid="23"/>
                                        </p:tgtEl>
                                        <p:attrNameLst>
                                          <p:attrName>ppt_h</p:attrName>
                                        </p:attrNameLst>
                                      </p:cBhvr>
                                      <p:tavLst>
                                        <p:tav tm="0">
                                          <p:val>
                                            <p:fltVal val="0"/>
                                          </p:val>
                                        </p:tav>
                                        <p:tav tm="100000">
                                          <p:val>
                                            <p:strVal val="#ppt_h"/>
                                          </p:val>
                                        </p:tav>
                                      </p:tavLst>
                                    </p:anim>
                                  </p:childTnLst>
                                </p:cTn>
                              </p:par>
                              <p:par>
                                <p:cTn id="515" presetID="6" presetClass="emph" presetSubtype="0" fill="hold" grpId="1" nodeType="withEffect">
                                  <p:stCondLst>
                                    <p:cond delay="0"/>
                                  </p:stCondLst>
                                  <p:childTnLst>
                                    <p:animScale>
                                      <p:cBhvr>
                                        <p:cTn id="516" dur="3000" fill="hold"/>
                                        <p:tgtEl>
                                          <p:spTgt spid="23"/>
                                        </p:tgtEl>
                                      </p:cBhvr>
                                      <p:by x="400000" y="100000"/>
                                    </p:animScale>
                                  </p:childTnLst>
                                </p:cTn>
                              </p:par>
                              <p:par>
                                <p:cTn id="517" presetID="2" presetClass="exit" presetSubtype="6" fill="hold" grpId="2" nodeType="withEffect">
                                  <p:stCondLst>
                                    <p:cond delay="0"/>
                                  </p:stCondLst>
                                  <p:childTnLst>
                                    <p:anim calcmode="lin" valueType="num">
                                      <p:cBhvr additive="base">
                                        <p:cTn id="518" dur="4000"/>
                                        <p:tgtEl>
                                          <p:spTgt spid="23"/>
                                        </p:tgtEl>
                                        <p:attrNameLst>
                                          <p:attrName>ppt_x</p:attrName>
                                        </p:attrNameLst>
                                      </p:cBhvr>
                                      <p:tavLst>
                                        <p:tav tm="0">
                                          <p:val>
                                            <p:strVal val="ppt_x"/>
                                          </p:val>
                                        </p:tav>
                                        <p:tav tm="100000">
                                          <p:val>
                                            <p:strVal val="1+ppt_w/2"/>
                                          </p:val>
                                        </p:tav>
                                      </p:tavLst>
                                    </p:anim>
                                    <p:anim calcmode="lin" valueType="num">
                                      <p:cBhvr additive="base">
                                        <p:cTn id="519" dur="4000"/>
                                        <p:tgtEl>
                                          <p:spTgt spid="23"/>
                                        </p:tgtEl>
                                        <p:attrNameLst>
                                          <p:attrName>ppt_y</p:attrName>
                                        </p:attrNameLst>
                                      </p:cBhvr>
                                      <p:tavLst>
                                        <p:tav tm="0">
                                          <p:val>
                                            <p:strVal val="ppt_y"/>
                                          </p:val>
                                        </p:tav>
                                        <p:tav tm="100000">
                                          <p:val>
                                            <p:strVal val="1+ppt_h/2"/>
                                          </p:val>
                                        </p:tav>
                                      </p:tavLst>
                                    </p:anim>
                                    <p:set>
                                      <p:cBhvr>
                                        <p:cTn id="520" dur="1" fill="hold">
                                          <p:stCondLst>
                                            <p:cond delay="3999"/>
                                          </p:stCondLst>
                                        </p:cTn>
                                        <p:tgtEl>
                                          <p:spTgt spid="23"/>
                                        </p:tgtEl>
                                        <p:attrNameLst>
                                          <p:attrName>style.visibility</p:attrName>
                                        </p:attrNameLst>
                                      </p:cBhvr>
                                      <p:to>
                                        <p:strVal val="hidden"/>
                                      </p:to>
                                    </p:set>
                                  </p:childTnLst>
                                </p:cTn>
                              </p:par>
                              <p:par>
                                <p:cTn id="521" presetID="17" presetClass="entr" presetSubtype="4" fill="hold" grpId="0" nodeType="withEffect">
                                  <p:stCondLst>
                                    <p:cond delay="0"/>
                                  </p:stCondLst>
                                  <p:childTnLst>
                                    <p:set>
                                      <p:cBhvr>
                                        <p:cTn id="522" dur="1" fill="hold">
                                          <p:stCondLst>
                                            <p:cond delay="0"/>
                                          </p:stCondLst>
                                        </p:cTn>
                                        <p:tgtEl>
                                          <p:spTgt spid="22"/>
                                        </p:tgtEl>
                                        <p:attrNameLst>
                                          <p:attrName>style.visibility</p:attrName>
                                        </p:attrNameLst>
                                      </p:cBhvr>
                                      <p:to>
                                        <p:strVal val="visible"/>
                                      </p:to>
                                    </p:set>
                                    <p:anim calcmode="lin" valueType="num">
                                      <p:cBhvr>
                                        <p:cTn id="523" dur="3000" fill="hold"/>
                                        <p:tgtEl>
                                          <p:spTgt spid="22"/>
                                        </p:tgtEl>
                                        <p:attrNameLst>
                                          <p:attrName>ppt_x</p:attrName>
                                        </p:attrNameLst>
                                      </p:cBhvr>
                                      <p:tavLst>
                                        <p:tav tm="0">
                                          <p:val>
                                            <p:strVal val="#ppt_x"/>
                                          </p:val>
                                        </p:tav>
                                        <p:tav tm="100000">
                                          <p:val>
                                            <p:strVal val="#ppt_x"/>
                                          </p:val>
                                        </p:tav>
                                      </p:tavLst>
                                    </p:anim>
                                    <p:anim calcmode="lin" valueType="num">
                                      <p:cBhvr>
                                        <p:cTn id="524" dur="3000" fill="hold"/>
                                        <p:tgtEl>
                                          <p:spTgt spid="22"/>
                                        </p:tgtEl>
                                        <p:attrNameLst>
                                          <p:attrName>ppt_y</p:attrName>
                                        </p:attrNameLst>
                                      </p:cBhvr>
                                      <p:tavLst>
                                        <p:tav tm="0">
                                          <p:val>
                                            <p:strVal val="#ppt_y+#ppt_h/2"/>
                                          </p:val>
                                        </p:tav>
                                        <p:tav tm="100000">
                                          <p:val>
                                            <p:strVal val="#ppt_y"/>
                                          </p:val>
                                        </p:tav>
                                      </p:tavLst>
                                    </p:anim>
                                    <p:anim calcmode="lin" valueType="num">
                                      <p:cBhvr>
                                        <p:cTn id="525" dur="3000" fill="hold"/>
                                        <p:tgtEl>
                                          <p:spTgt spid="22"/>
                                        </p:tgtEl>
                                        <p:attrNameLst>
                                          <p:attrName>ppt_w</p:attrName>
                                        </p:attrNameLst>
                                      </p:cBhvr>
                                      <p:tavLst>
                                        <p:tav tm="0">
                                          <p:val>
                                            <p:strVal val="#ppt_w"/>
                                          </p:val>
                                        </p:tav>
                                        <p:tav tm="100000">
                                          <p:val>
                                            <p:strVal val="#ppt_w"/>
                                          </p:val>
                                        </p:tav>
                                      </p:tavLst>
                                    </p:anim>
                                    <p:anim calcmode="lin" valueType="num">
                                      <p:cBhvr>
                                        <p:cTn id="526" dur="3000" fill="hold"/>
                                        <p:tgtEl>
                                          <p:spTgt spid="22"/>
                                        </p:tgtEl>
                                        <p:attrNameLst>
                                          <p:attrName>ppt_h</p:attrName>
                                        </p:attrNameLst>
                                      </p:cBhvr>
                                      <p:tavLst>
                                        <p:tav tm="0">
                                          <p:val>
                                            <p:fltVal val="0"/>
                                          </p:val>
                                        </p:tav>
                                        <p:tav tm="100000">
                                          <p:val>
                                            <p:strVal val="#ppt_h"/>
                                          </p:val>
                                        </p:tav>
                                      </p:tavLst>
                                    </p:anim>
                                  </p:childTnLst>
                                </p:cTn>
                              </p:par>
                              <p:par>
                                <p:cTn id="527" presetID="6" presetClass="emph" presetSubtype="0" fill="hold" grpId="1" nodeType="withEffect">
                                  <p:stCondLst>
                                    <p:cond delay="0"/>
                                  </p:stCondLst>
                                  <p:childTnLst>
                                    <p:animScale>
                                      <p:cBhvr>
                                        <p:cTn id="528" dur="3000" fill="hold"/>
                                        <p:tgtEl>
                                          <p:spTgt spid="22"/>
                                        </p:tgtEl>
                                      </p:cBhvr>
                                      <p:by x="400000" y="100000"/>
                                    </p:animScale>
                                  </p:childTnLst>
                                </p:cTn>
                              </p:par>
                              <p:par>
                                <p:cTn id="529" presetID="2" presetClass="exit" presetSubtype="6" fill="hold" grpId="2" nodeType="withEffect">
                                  <p:stCondLst>
                                    <p:cond delay="0"/>
                                  </p:stCondLst>
                                  <p:childTnLst>
                                    <p:anim calcmode="lin" valueType="num">
                                      <p:cBhvr additive="base">
                                        <p:cTn id="530" dur="4000"/>
                                        <p:tgtEl>
                                          <p:spTgt spid="22"/>
                                        </p:tgtEl>
                                        <p:attrNameLst>
                                          <p:attrName>ppt_x</p:attrName>
                                        </p:attrNameLst>
                                      </p:cBhvr>
                                      <p:tavLst>
                                        <p:tav tm="0">
                                          <p:val>
                                            <p:strVal val="ppt_x"/>
                                          </p:val>
                                        </p:tav>
                                        <p:tav tm="100000">
                                          <p:val>
                                            <p:strVal val="1+ppt_w/2"/>
                                          </p:val>
                                        </p:tav>
                                      </p:tavLst>
                                    </p:anim>
                                    <p:anim calcmode="lin" valueType="num">
                                      <p:cBhvr additive="base">
                                        <p:cTn id="531" dur="4000"/>
                                        <p:tgtEl>
                                          <p:spTgt spid="22"/>
                                        </p:tgtEl>
                                        <p:attrNameLst>
                                          <p:attrName>ppt_y</p:attrName>
                                        </p:attrNameLst>
                                      </p:cBhvr>
                                      <p:tavLst>
                                        <p:tav tm="0">
                                          <p:val>
                                            <p:strVal val="ppt_y"/>
                                          </p:val>
                                        </p:tav>
                                        <p:tav tm="100000">
                                          <p:val>
                                            <p:strVal val="1+ppt_h/2"/>
                                          </p:val>
                                        </p:tav>
                                      </p:tavLst>
                                    </p:anim>
                                    <p:set>
                                      <p:cBhvr>
                                        <p:cTn id="532" dur="1" fill="hold">
                                          <p:stCondLst>
                                            <p:cond delay="3999"/>
                                          </p:stCondLst>
                                        </p:cTn>
                                        <p:tgtEl>
                                          <p:spTgt spid="22"/>
                                        </p:tgtEl>
                                        <p:attrNameLst>
                                          <p:attrName>style.visibility</p:attrName>
                                        </p:attrNameLst>
                                      </p:cBhvr>
                                      <p:to>
                                        <p:strVal val="hidden"/>
                                      </p:to>
                                    </p:set>
                                  </p:childTnLst>
                                </p:cTn>
                              </p:par>
                              <p:par>
                                <p:cTn id="533" presetID="17" presetClass="entr" presetSubtype="4" fill="hold" grpId="0" nodeType="withEffect">
                                  <p:stCondLst>
                                    <p:cond delay="0"/>
                                  </p:stCondLst>
                                  <p:childTnLst>
                                    <p:set>
                                      <p:cBhvr>
                                        <p:cTn id="534" dur="1" fill="hold">
                                          <p:stCondLst>
                                            <p:cond delay="0"/>
                                          </p:stCondLst>
                                        </p:cTn>
                                        <p:tgtEl>
                                          <p:spTgt spid="21"/>
                                        </p:tgtEl>
                                        <p:attrNameLst>
                                          <p:attrName>style.visibility</p:attrName>
                                        </p:attrNameLst>
                                      </p:cBhvr>
                                      <p:to>
                                        <p:strVal val="visible"/>
                                      </p:to>
                                    </p:set>
                                    <p:anim calcmode="lin" valueType="num">
                                      <p:cBhvr>
                                        <p:cTn id="535" dur="3000" fill="hold"/>
                                        <p:tgtEl>
                                          <p:spTgt spid="21"/>
                                        </p:tgtEl>
                                        <p:attrNameLst>
                                          <p:attrName>ppt_x</p:attrName>
                                        </p:attrNameLst>
                                      </p:cBhvr>
                                      <p:tavLst>
                                        <p:tav tm="0">
                                          <p:val>
                                            <p:strVal val="#ppt_x"/>
                                          </p:val>
                                        </p:tav>
                                        <p:tav tm="100000">
                                          <p:val>
                                            <p:strVal val="#ppt_x"/>
                                          </p:val>
                                        </p:tav>
                                      </p:tavLst>
                                    </p:anim>
                                    <p:anim calcmode="lin" valueType="num">
                                      <p:cBhvr>
                                        <p:cTn id="536" dur="3000" fill="hold"/>
                                        <p:tgtEl>
                                          <p:spTgt spid="21"/>
                                        </p:tgtEl>
                                        <p:attrNameLst>
                                          <p:attrName>ppt_y</p:attrName>
                                        </p:attrNameLst>
                                      </p:cBhvr>
                                      <p:tavLst>
                                        <p:tav tm="0">
                                          <p:val>
                                            <p:strVal val="#ppt_y+#ppt_h/2"/>
                                          </p:val>
                                        </p:tav>
                                        <p:tav tm="100000">
                                          <p:val>
                                            <p:strVal val="#ppt_y"/>
                                          </p:val>
                                        </p:tav>
                                      </p:tavLst>
                                    </p:anim>
                                    <p:anim calcmode="lin" valueType="num">
                                      <p:cBhvr>
                                        <p:cTn id="537" dur="3000" fill="hold"/>
                                        <p:tgtEl>
                                          <p:spTgt spid="21"/>
                                        </p:tgtEl>
                                        <p:attrNameLst>
                                          <p:attrName>ppt_w</p:attrName>
                                        </p:attrNameLst>
                                      </p:cBhvr>
                                      <p:tavLst>
                                        <p:tav tm="0">
                                          <p:val>
                                            <p:strVal val="#ppt_w"/>
                                          </p:val>
                                        </p:tav>
                                        <p:tav tm="100000">
                                          <p:val>
                                            <p:strVal val="#ppt_w"/>
                                          </p:val>
                                        </p:tav>
                                      </p:tavLst>
                                    </p:anim>
                                    <p:anim calcmode="lin" valueType="num">
                                      <p:cBhvr>
                                        <p:cTn id="538" dur="3000" fill="hold"/>
                                        <p:tgtEl>
                                          <p:spTgt spid="21"/>
                                        </p:tgtEl>
                                        <p:attrNameLst>
                                          <p:attrName>ppt_h</p:attrName>
                                        </p:attrNameLst>
                                      </p:cBhvr>
                                      <p:tavLst>
                                        <p:tav tm="0">
                                          <p:val>
                                            <p:fltVal val="0"/>
                                          </p:val>
                                        </p:tav>
                                        <p:tav tm="100000">
                                          <p:val>
                                            <p:strVal val="#ppt_h"/>
                                          </p:val>
                                        </p:tav>
                                      </p:tavLst>
                                    </p:anim>
                                  </p:childTnLst>
                                </p:cTn>
                              </p:par>
                              <p:par>
                                <p:cTn id="539" presetID="6" presetClass="emph" presetSubtype="0" fill="hold" grpId="1" nodeType="withEffect">
                                  <p:stCondLst>
                                    <p:cond delay="0"/>
                                  </p:stCondLst>
                                  <p:childTnLst>
                                    <p:animScale>
                                      <p:cBhvr>
                                        <p:cTn id="540" dur="3000" fill="hold"/>
                                        <p:tgtEl>
                                          <p:spTgt spid="21"/>
                                        </p:tgtEl>
                                      </p:cBhvr>
                                      <p:by x="400000" y="100000"/>
                                    </p:animScale>
                                  </p:childTnLst>
                                </p:cTn>
                              </p:par>
                              <p:par>
                                <p:cTn id="541" presetID="2" presetClass="exit" presetSubtype="6" fill="hold" grpId="2" nodeType="withEffect">
                                  <p:stCondLst>
                                    <p:cond delay="0"/>
                                  </p:stCondLst>
                                  <p:childTnLst>
                                    <p:anim calcmode="lin" valueType="num">
                                      <p:cBhvr additive="base">
                                        <p:cTn id="542" dur="4000"/>
                                        <p:tgtEl>
                                          <p:spTgt spid="21"/>
                                        </p:tgtEl>
                                        <p:attrNameLst>
                                          <p:attrName>ppt_x</p:attrName>
                                        </p:attrNameLst>
                                      </p:cBhvr>
                                      <p:tavLst>
                                        <p:tav tm="0">
                                          <p:val>
                                            <p:strVal val="ppt_x"/>
                                          </p:val>
                                        </p:tav>
                                        <p:tav tm="100000">
                                          <p:val>
                                            <p:strVal val="1+ppt_w/2"/>
                                          </p:val>
                                        </p:tav>
                                      </p:tavLst>
                                    </p:anim>
                                    <p:anim calcmode="lin" valueType="num">
                                      <p:cBhvr additive="base">
                                        <p:cTn id="543" dur="4000"/>
                                        <p:tgtEl>
                                          <p:spTgt spid="21"/>
                                        </p:tgtEl>
                                        <p:attrNameLst>
                                          <p:attrName>ppt_y</p:attrName>
                                        </p:attrNameLst>
                                      </p:cBhvr>
                                      <p:tavLst>
                                        <p:tav tm="0">
                                          <p:val>
                                            <p:strVal val="ppt_y"/>
                                          </p:val>
                                        </p:tav>
                                        <p:tav tm="100000">
                                          <p:val>
                                            <p:strVal val="1+ppt_h/2"/>
                                          </p:val>
                                        </p:tav>
                                      </p:tavLst>
                                    </p:anim>
                                    <p:set>
                                      <p:cBhvr>
                                        <p:cTn id="544" dur="1" fill="hold">
                                          <p:stCondLst>
                                            <p:cond delay="3999"/>
                                          </p:stCondLst>
                                        </p:cTn>
                                        <p:tgtEl>
                                          <p:spTgt spid="21"/>
                                        </p:tgtEl>
                                        <p:attrNameLst>
                                          <p:attrName>style.visibility</p:attrName>
                                        </p:attrNameLst>
                                      </p:cBhvr>
                                      <p:to>
                                        <p:strVal val="hidden"/>
                                      </p:to>
                                    </p:set>
                                  </p:childTnLst>
                                </p:cTn>
                              </p:par>
                              <p:par>
                                <p:cTn id="545" presetID="17" presetClass="entr" presetSubtype="4" fill="hold" grpId="0" nodeType="withEffect">
                                  <p:stCondLst>
                                    <p:cond delay="0"/>
                                  </p:stCondLst>
                                  <p:childTnLst>
                                    <p:set>
                                      <p:cBhvr>
                                        <p:cTn id="546" dur="1" fill="hold">
                                          <p:stCondLst>
                                            <p:cond delay="0"/>
                                          </p:stCondLst>
                                        </p:cTn>
                                        <p:tgtEl>
                                          <p:spTgt spid="20"/>
                                        </p:tgtEl>
                                        <p:attrNameLst>
                                          <p:attrName>style.visibility</p:attrName>
                                        </p:attrNameLst>
                                      </p:cBhvr>
                                      <p:to>
                                        <p:strVal val="visible"/>
                                      </p:to>
                                    </p:set>
                                    <p:anim calcmode="lin" valueType="num">
                                      <p:cBhvr>
                                        <p:cTn id="547" dur="3000" fill="hold"/>
                                        <p:tgtEl>
                                          <p:spTgt spid="20"/>
                                        </p:tgtEl>
                                        <p:attrNameLst>
                                          <p:attrName>ppt_x</p:attrName>
                                        </p:attrNameLst>
                                      </p:cBhvr>
                                      <p:tavLst>
                                        <p:tav tm="0">
                                          <p:val>
                                            <p:strVal val="#ppt_x"/>
                                          </p:val>
                                        </p:tav>
                                        <p:tav tm="100000">
                                          <p:val>
                                            <p:strVal val="#ppt_x"/>
                                          </p:val>
                                        </p:tav>
                                      </p:tavLst>
                                    </p:anim>
                                    <p:anim calcmode="lin" valueType="num">
                                      <p:cBhvr>
                                        <p:cTn id="548" dur="3000" fill="hold"/>
                                        <p:tgtEl>
                                          <p:spTgt spid="20"/>
                                        </p:tgtEl>
                                        <p:attrNameLst>
                                          <p:attrName>ppt_y</p:attrName>
                                        </p:attrNameLst>
                                      </p:cBhvr>
                                      <p:tavLst>
                                        <p:tav tm="0">
                                          <p:val>
                                            <p:strVal val="#ppt_y+#ppt_h/2"/>
                                          </p:val>
                                        </p:tav>
                                        <p:tav tm="100000">
                                          <p:val>
                                            <p:strVal val="#ppt_y"/>
                                          </p:val>
                                        </p:tav>
                                      </p:tavLst>
                                    </p:anim>
                                    <p:anim calcmode="lin" valueType="num">
                                      <p:cBhvr>
                                        <p:cTn id="549" dur="3000" fill="hold"/>
                                        <p:tgtEl>
                                          <p:spTgt spid="20"/>
                                        </p:tgtEl>
                                        <p:attrNameLst>
                                          <p:attrName>ppt_w</p:attrName>
                                        </p:attrNameLst>
                                      </p:cBhvr>
                                      <p:tavLst>
                                        <p:tav tm="0">
                                          <p:val>
                                            <p:strVal val="#ppt_w"/>
                                          </p:val>
                                        </p:tav>
                                        <p:tav tm="100000">
                                          <p:val>
                                            <p:strVal val="#ppt_w"/>
                                          </p:val>
                                        </p:tav>
                                      </p:tavLst>
                                    </p:anim>
                                    <p:anim calcmode="lin" valueType="num">
                                      <p:cBhvr>
                                        <p:cTn id="550" dur="3000" fill="hold"/>
                                        <p:tgtEl>
                                          <p:spTgt spid="20"/>
                                        </p:tgtEl>
                                        <p:attrNameLst>
                                          <p:attrName>ppt_h</p:attrName>
                                        </p:attrNameLst>
                                      </p:cBhvr>
                                      <p:tavLst>
                                        <p:tav tm="0">
                                          <p:val>
                                            <p:fltVal val="0"/>
                                          </p:val>
                                        </p:tav>
                                        <p:tav tm="100000">
                                          <p:val>
                                            <p:strVal val="#ppt_h"/>
                                          </p:val>
                                        </p:tav>
                                      </p:tavLst>
                                    </p:anim>
                                  </p:childTnLst>
                                </p:cTn>
                              </p:par>
                              <p:par>
                                <p:cTn id="551" presetID="6" presetClass="emph" presetSubtype="0" fill="hold" grpId="1" nodeType="withEffect">
                                  <p:stCondLst>
                                    <p:cond delay="0"/>
                                  </p:stCondLst>
                                  <p:childTnLst>
                                    <p:animScale>
                                      <p:cBhvr>
                                        <p:cTn id="552" dur="3000" fill="hold"/>
                                        <p:tgtEl>
                                          <p:spTgt spid="20"/>
                                        </p:tgtEl>
                                      </p:cBhvr>
                                      <p:by x="400000" y="100000"/>
                                    </p:animScale>
                                  </p:childTnLst>
                                </p:cTn>
                              </p:par>
                              <p:par>
                                <p:cTn id="553" presetID="2" presetClass="exit" presetSubtype="6" fill="hold" grpId="2" nodeType="withEffect">
                                  <p:stCondLst>
                                    <p:cond delay="0"/>
                                  </p:stCondLst>
                                  <p:childTnLst>
                                    <p:anim calcmode="lin" valueType="num">
                                      <p:cBhvr additive="base">
                                        <p:cTn id="554" dur="4000"/>
                                        <p:tgtEl>
                                          <p:spTgt spid="20"/>
                                        </p:tgtEl>
                                        <p:attrNameLst>
                                          <p:attrName>ppt_x</p:attrName>
                                        </p:attrNameLst>
                                      </p:cBhvr>
                                      <p:tavLst>
                                        <p:tav tm="0">
                                          <p:val>
                                            <p:strVal val="ppt_x"/>
                                          </p:val>
                                        </p:tav>
                                        <p:tav tm="100000">
                                          <p:val>
                                            <p:strVal val="1+ppt_w/2"/>
                                          </p:val>
                                        </p:tav>
                                      </p:tavLst>
                                    </p:anim>
                                    <p:anim calcmode="lin" valueType="num">
                                      <p:cBhvr additive="base">
                                        <p:cTn id="555" dur="4000"/>
                                        <p:tgtEl>
                                          <p:spTgt spid="20"/>
                                        </p:tgtEl>
                                        <p:attrNameLst>
                                          <p:attrName>ppt_y</p:attrName>
                                        </p:attrNameLst>
                                      </p:cBhvr>
                                      <p:tavLst>
                                        <p:tav tm="0">
                                          <p:val>
                                            <p:strVal val="ppt_y"/>
                                          </p:val>
                                        </p:tav>
                                        <p:tav tm="100000">
                                          <p:val>
                                            <p:strVal val="1+ppt_h/2"/>
                                          </p:val>
                                        </p:tav>
                                      </p:tavLst>
                                    </p:anim>
                                    <p:set>
                                      <p:cBhvr>
                                        <p:cTn id="556" dur="1" fill="hold">
                                          <p:stCondLst>
                                            <p:cond delay="3999"/>
                                          </p:stCondLst>
                                        </p:cTn>
                                        <p:tgtEl>
                                          <p:spTgt spid="20"/>
                                        </p:tgtEl>
                                        <p:attrNameLst>
                                          <p:attrName>style.visibility</p:attrName>
                                        </p:attrNameLst>
                                      </p:cBhvr>
                                      <p:to>
                                        <p:strVal val="hidden"/>
                                      </p:to>
                                    </p:set>
                                  </p:childTnLst>
                                </p:cTn>
                              </p:par>
                              <p:par>
                                <p:cTn id="557" presetID="17" presetClass="entr" presetSubtype="4" fill="hold" grpId="0" nodeType="withEffect">
                                  <p:stCondLst>
                                    <p:cond delay="0"/>
                                  </p:stCondLst>
                                  <p:childTnLst>
                                    <p:set>
                                      <p:cBhvr>
                                        <p:cTn id="558" dur="1" fill="hold">
                                          <p:stCondLst>
                                            <p:cond delay="0"/>
                                          </p:stCondLst>
                                        </p:cTn>
                                        <p:tgtEl>
                                          <p:spTgt spid="19"/>
                                        </p:tgtEl>
                                        <p:attrNameLst>
                                          <p:attrName>style.visibility</p:attrName>
                                        </p:attrNameLst>
                                      </p:cBhvr>
                                      <p:to>
                                        <p:strVal val="visible"/>
                                      </p:to>
                                    </p:set>
                                    <p:anim calcmode="lin" valueType="num">
                                      <p:cBhvr>
                                        <p:cTn id="559" dur="3000" fill="hold"/>
                                        <p:tgtEl>
                                          <p:spTgt spid="19"/>
                                        </p:tgtEl>
                                        <p:attrNameLst>
                                          <p:attrName>ppt_x</p:attrName>
                                        </p:attrNameLst>
                                      </p:cBhvr>
                                      <p:tavLst>
                                        <p:tav tm="0">
                                          <p:val>
                                            <p:strVal val="#ppt_x"/>
                                          </p:val>
                                        </p:tav>
                                        <p:tav tm="100000">
                                          <p:val>
                                            <p:strVal val="#ppt_x"/>
                                          </p:val>
                                        </p:tav>
                                      </p:tavLst>
                                    </p:anim>
                                    <p:anim calcmode="lin" valueType="num">
                                      <p:cBhvr>
                                        <p:cTn id="560" dur="3000" fill="hold"/>
                                        <p:tgtEl>
                                          <p:spTgt spid="19"/>
                                        </p:tgtEl>
                                        <p:attrNameLst>
                                          <p:attrName>ppt_y</p:attrName>
                                        </p:attrNameLst>
                                      </p:cBhvr>
                                      <p:tavLst>
                                        <p:tav tm="0">
                                          <p:val>
                                            <p:strVal val="#ppt_y+#ppt_h/2"/>
                                          </p:val>
                                        </p:tav>
                                        <p:tav tm="100000">
                                          <p:val>
                                            <p:strVal val="#ppt_y"/>
                                          </p:val>
                                        </p:tav>
                                      </p:tavLst>
                                    </p:anim>
                                    <p:anim calcmode="lin" valueType="num">
                                      <p:cBhvr>
                                        <p:cTn id="561" dur="3000" fill="hold"/>
                                        <p:tgtEl>
                                          <p:spTgt spid="19"/>
                                        </p:tgtEl>
                                        <p:attrNameLst>
                                          <p:attrName>ppt_w</p:attrName>
                                        </p:attrNameLst>
                                      </p:cBhvr>
                                      <p:tavLst>
                                        <p:tav tm="0">
                                          <p:val>
                                            <p:strVal val="#ppt_w"/>
                                          </p:val>
                                        </p:tav>
                                        <p:tav tm="100000">
                                          <p:val>
                                            <p:strVal val="#ppt_w"/>
                                          </p:val>
                                        </p:tav>
                                      </p:tavLst>
                                    </p:anim>
                                    <p:anim calcmode="lin" valueType="num">
                                      <p:cBhvr>
                                        <p:cTn id="562" dur="3000" fill="hold"/>
                                        <p:tgtEl>
                                          <p:spTgt spid="19"/>
                                        </p:tgtEl>
                                        <p:attrNameLst>
                                          <p:attrName>ppt_h</p:attrName>
                                        </p:attrNameLst>
                                      </p:cBhvr>
                                      <p:tavLst>
                                        <p:tav tm="0">
                                          <p:val>
                                            <p:fltVal val="0"/>
                                          </p:val>
                                        </p:tav>
                                        <p:tav tm="100000">
                                          <p:val>
                                            <p:strVal val="#ppt_h"/>
                                          </p:val>
                                        </p:tav>
                                      </p:tavLst>
                                    </p:anim>
                                  </p:childTnLst>
                                </p:cTn>
                              </p:par>
                              <p:par>
                                <p:cTn id="563" presetID="6" presetClass="emph" presetSubtype="0" fill="hold" grpId="1" nodeType="withEffect">
                                  <p:stCondLst>
                                    <p:cond delay="0"/>
                                  </p:stCondLst>
                                  <p:childTnLst>
                                    <p:animScale>
                                      <p:cBhvr>
                                        <p:cTn id="564" dur="3000" fill="hold"/>
                                        <p:tgtEl>
                                          <p:spTgt spid="19"/>
                                        </p:tgtEl>
                                      </p:cBhvr>
                                      <p:by x="400000" y="100000"/>
                                    </p:animScale>
                                  </p:childTnLst>
                                </p:cTn>
                              </p:par>
                              <p:par>
                                <p:cTn id="565" presetID="2" presetClass="exit" presetSubtype="6" fill="hold" grpId="2" nodeType="withEffect">
                                  <p:stCondLst>
                                    <p:cond delay="0"/>
                                  </p:stCondLst>
                                  <p:childTnLst>
                                    <p:anim calcmode="lin" valueType="num">
                                      <p:cBhvr additive="base">
                                        <p:cTn id="566" dur="4000"/>
                                        <p:tgtEl>
                                          <p:spTgt spid="19"/>
                                        </p:tgtEl>
                                        <p:attrNameLst>
                                          <p:attrName>ppt_x</p:attrName>
                                        </p:attrNameLst>
                                      </p:cBhvr>
                                      <p:tavLst>
                                        <p:tav tm="0">
                                          <p:val>
                                            <p:strVal val="ppt_x"/>
                                          </p:val>
                                        </p:tav>
                                        <p:tav tm="100000">
                                          <p:val>
                                            <p:strVal val="1+ppt_w/2"/>
                                          </p:val>
                                        </p:tav>
                                      </p:tavLst>
                                    </p:anim>
                                    <p:anim calcmode="lin" valueType="num">
                                      <p:cBhvr additive="base">
                                        <p:cTn id="567" dur="4000"/>
                                        <p:tgtEl>
                                          <p:spTgt spid="19"/>
                                        </p:tgtEl>
                                        <p:attrNameLst>
                                          <p:attrName>ppt_y</p:attrName>
                                        </p:attrNameLst>
                                      </p:cBhvr>
                                      <p:tavLst>
                                        <p:tav tm="0">
                                          <p:val>
                                            <p:strVal val="ppt_y"/>
                                          </p:val>
                                        </p:tav>
                                        <p:tav tm="100000">
                                          <p:val>
                                            <p:strVal val="1+ppt_h/2"/>
                                          </p:val>
                                        </p:tav>
                                      </p:tavLst>
                                    </p:anim>
                                    <p:set>
                                      <p:cBhvr>
                                        <p:cTn id="568" dur="1" fill="hold">
                                          <p:stCondLst>
                                            <p:cond delay="3999"/>
                                          </p:stCondLst>
                                        </p:cTn>
                                        <p:tgtEl>
                                          <p:spTgt spid="19"/>
                                        </p:tgtEl>
                                        <p:attrNameLst>
                                          <p:attrName>style.visibility</p:attrName>
                                        </p:attrNameLst>
                                      </p:cBhvr>
                                      <p:to>
                                        <p:strVal val="hidden"/>
                                      </p:to>
                                    </p:set>
                                  </p:childTnLst>
                                </p:cTn>
                              </p:par>
                              <p:par>
                                <p:cTn id="569" presetID="17" presetClass="entr" presetSubtype="4" fill="hold" grpId="0" nodeType="withEffect">
                                  <p:stCondLst>
                                    <p:cond delay="0"/>
                                  </p:stCondLst>
                                  <p:childTnLst>
                                    <p:set>
                                      <p:cBhvr>
                                        <p:cTn id="570" dur="1" fill="hold">
                                          <p:stCondLst>
                                            <p:cond delay="0"/>
                                          </p:stCondLst>
                                        </p:cTn>
                                        <p:tgtEl>
                                          <p:spTgt spid="18"/>
                                        </p:tgtEl>
                                        <p:attrNameLst>
                                          <p:attrName>style.visibility</p:attrName>
                                        </p:attrNameLst>
                                      </p:cBhvr>
                                      <p:to>
                                        <p:strVal val="visible"/>
                                      </p:to>
                                    </p:set>
                                    <p:anim calcmode="lin" valueType="num">
                                      <p:cBhvr>
                                        <p:cTn id="571" dur="3000" fill="hold"/>
                                        <p:tgtEl>
                                          <p:spTgt spid="18"/>
                                        </p:tgtEl>
                                        <p:attrNameLst>
                                          <p:attrName>ppt_x</p:attrName>
                                        </p:attrNameLst>
                                      </p:cBhvr>
                                      <p:tavLst>
                                        <p:tav tm="0">
                                          <p:val>
                                            <p:strVal val="#ppt_x"/>
                                          </p:val>
                                        </p:tav>
                                        <p:tav tm="100000">
                                          <p:val>
                                            <p:strVal val="#ppt_x"/>
                                          </p:val>
                                        </p:tav>
                                      </p:tavLst>
                                    </p:anim>
                                    <p:anim calcmode="lin" valueType="num">
                                      <p:cBhvr>
                                        <p:cTn id="572" dur="3000" fill="hold"/>
                                        <p:tgtEl>
                                          <p:spTgt spid="18"/>
                                        </p:tgtEl>
                                        <p:attrNameLst>
                                          <p:attrName>ppt_y</p:attrName>
                                        </p:attrNameLst>
                                      </p:cBhvr>
                                      <p:tavLst>
                                        <p:tav tm="0">
                                          <p:val>
                                            <p:strVal val="#ppt_y+#ppt_h/2"/>
                                          </p:val>
                                        </p:tav>
                                        <p:tav tm="100000">
                                          <p:val>
                                            <p:strVal val="#ppt_y"/>
                                          </p:val>
                                        </p:tav>
                                      </p:tavLst>
                                    </p:anim>
                                    <p:anim calcmode="lin" valueType="num">
                                      <p:cBhvr>
                                        <p:cTn id="573" dur="3000" fill="hold"/>
                                        <p:tgtEl>
                                          <p:spTgt spid="18"/>
                                        </p:tgtEl>
                                        <p:attrNameLst>
                                          <p:attrName>ppt_w</p:attrName>
                                        </p:attrNameLst>
                                      </p:cBhvr>
                                      <p:tavLst>
                                        <p:tav tm="0">
                                          <p:val>
                                            <p:strVal val="#ppt_w"/>
                                          </p:val>
                                        </p:tav>
                                        <p:tav tm="100000">
                                          <p:val>
                                            <p:strVal val="#ppt_w"/>
                                          </p:val>
                                        </p:tav>
                                      </p:tavLst>
                                    </p:anim>
                                    <p:anim calcmode="lin" valueType="num">
                                      <p:cBhvr>
                                        <p:cTn id="574" dur="3000" fill="hold"/>
                                        <p:tgtEl>
                                          <p:spTgt spid="18"/>
                                        </p:tgtEl>
                                        <p:attrNameLst>
                                          <p:attrName>ppt_h</p:attrName>
                                        </p:attrNameLst>
                                      </p:cBhvr>
                                      <p:tavLst>
                                        <p:tav tm="0">
                                          <p:val>
                                            <p:fltVal val="0"/>
                                          </p:val>
                                        </p:tav>
                                        <p:tav tm="100000">
                                          <p:val>
                                            <p:strVal val="#ppt_h"/>
                                          </p:val>
                                        </p:tav>
                                      </p:tavLst>
                                    </p:anim>
                                  </p:childTnLst>
                                </p:cTn>
                              </p:par>
                              <p:par>
                                <p:cTn id="575" presetID="6" presetClass="emph" presetSubtype="0" fill="hold" grpId="1" nodeType="withEffect">
                                  <p:stCondLst>
                                    <p:cond delay="0"/>
                                  </p:stCondLst>
                                  <p:childTnLst>
                                    <p:animScale>
                                      <p:cBhvr>
                                        <p:cTn id="576" dur="3000" fill="hold"/>
                                        <p:tgtEl>
                                          <p:spTgt spid="18"/>
                                        </p:tgtEl>
                                      </p:cBhvr>
                                      <p:by x="400000" y="100000"/>
                                    </p:animScale>
                                  </p:childTnLst>
                                </p:cTn>
                              </p:par>
                              <p:par>
                                <p:cTn id="577" presetID="2" presetClass="exit" presetSubtype="6" fill="hold" grpId="2" nodeType="withEffect">
                                  <p:stCondLst>
                                    <p:cond delay="0"/>
                                  </p:stCondLst>
                                  <p:childTnLst>
                                    <p:anim calcmode="lin" valueType="num">
                                      <p:cBhvr additive="base">
                                        <p:cTn id="578" dur="4000"/>
                                        <p:tgtEl>
                                          <p:spTgt spid="18"/>
                                        </p:tgtEl>
                                        <p:attrNameLst>
                                          <p:attrName>ppt_x</p:attrName>
                                        </p:attrNameLst>
                                      </p:cBhvr>
                                      <p:tavLst>
                                        <p:tav tm="0">
                                          <p:val>
                                            <p:strVal val="ppt_x"/>
                                          </p:val>
                                        </p:tav>
                                        <p:tav tm="100000">
                                          <p:val>
                                            <p:strVal val="1+ppt_w/2"/>
                                          </p:val>
                                        </p:tav>
                                      </p:tavLst>
                                    </p:anim>
                                    <p:anim calcmode="lin" valueType="num">
                                      <p:cBhvr additive="base">
                                        <p:cTn id="579" dur="4000"/>
                                        <p:tgtEl>
                                          <p:spTgt spid="18"/>
                                        </p:tgtEl>
                                        <p:attrNameLst>
                                          <p:attrName>ppt_y</p:attrName>
                                        </p:attrNameLst>
                                      </p:cBhvr>
                                      <p:tavLst>
                                        <p:tav tm="0">
                                          <p:val>
                                            <p:strVal val="ppt_y"/>
                                          </p:val>
                                        </p:tav>
                                        <p:tav tm="100000">
                                          <p:val>
                                            <p:strVal val="1+ppt_h/2"/>
                                          </p:val>
                                        </p:tav>
                                      </p:tavLst>
                                    </p:anim>
                                    <p:set>
                                      <p:cBhvr>
                                        <p:cTn id="580" dur="1" fill="hold">
                                          <p:stCondLst>
                                            <p:cond delay="3999"/>
                                          </p:stCondLst>
                                        </p:cTn>
                                        <p:tgtEl>
                                          <p:spTgt spid="18"/>
                                        </p:tgtEl>
                                        <p:attrNameLst>
                                          <p:attrName>style.visibility</p:attrName>
                                        </p:attrNameLst>
                                      </p:cBhvr>
                                      <p:to>
                                        <p:strVal val="hidden"/>
                                      </p:to>
                                    </p:set>
                                  </p:childTnLst>
                                </p:cTn>
                              </p:par>
                              <p:par>
                                <p:cTn id="581" presetID="17" presetClass="entr" presetSubtype="4" fill="hold" grpId="0" nodeType="withEffect">
                                  <p:stCondLst>
                                    <p:cond delay="0"/>
                                  </p:stCondLst>
                                  <p:childTnLst>
                                    <p:set>
                                      <p:cBhvr>
                                        <p:cTn id="582" dur="1" fill="hold">
                                          <p:stCondLst>
                                            <p:cond delay="0"/>
                                          </p:stCondLst>
                                        </p:cTn>
                                        <p:tgtEl>
                                          <p:spTgt spid="17"/>
                                        </p:tgtEl>
                                        <p:attrNameLst>
                                          <p:attrName>style.visibility</p:attrName>
                                        </p:attrNameLst>
                                      </p:cBhvr>
                                      <p:to>
                                        <p:strVal val="visible"/>
                                      </p:to>
                                    </p:set>
                                    <p:anim calcmode="lin" valueType="num">
                                      <p:cBhvr>
                                        <p:cTn id="583" dur="3000" fill="hold"/>
                                        <p:tgtEl>
                                          <p:spTgt spid="17"/>
                                        </p:tgtEl>
                                        <p:attrNameLst>
                                          <p:attrName>ppt_x</p:attrName>
                                        </p:attrNameLst>
                                      </p:cBhvr>
                                      <p:tavLst>
                                        <p:tav tm="0">
                                          <p:val>
                                            <p:strVal val="#ppt_x"/>
                                          </p:val>
                                        </p:tav>
                                        <p:tav tm="100000">
                                          <p:val>
                                            <p:strVal val="#ppt_x"/>
                                          </p:val>
                                        </p:tav>
                                      </p:tavLst>
                                    </p:anim>
                                    <p:anim calcmode="lin" valueType="num">
                                      <p:cBhvr>
                                        <p:cTn id="584" dur="3000" fill="hold"/>
                                        <p:tgtEl>
                                          <p:spTgt spid="17"/>
                                        </p:tgtEl>
                                        <p:attrNameLst>
                                          <p:attrName>ppt_y</p:attrName>
                                        </p:attrNameLst>
                                      </p:cBhvr>
                                      <p:tavLst>
                                        <p:tav tm="0">
                                          <p:val>
                                            <p:strVal val="#ppt_y+#ppt_h/2"/>
                                          </p:val>
                                        </p:tav>
                                        <p:tav tm="100000">
                                          <p:val>
                                            <p:strVal val="#ppt_y"/>
                                          </p:val>
                                        </p:tav>
                                      </p:tavLst>
                                    </p:anim>
                                    <p:anim calcmode="lin" valueType="num">
                                      <p:cBhvr>
                                        <p:cTn id="585" dur="3000" fill="hold"/>
                                        <p:tgtEl>
                                          <p:spTgt spid="17"/>
                                        </p:tgtEl>
                                        <p:attrNameLst>
                                          <p:attrName>ppt_w</p:attrName>
                                        </p:attrNameLst>
                                      </p:cBhvr>
                                      <p:tavLst>
                                        <p:tav tm="0">
                                          <p:val>
                                            <p:strVal val="#ppt_w"/>
                                          </p:val>
                                        </p:tav>
                                        <p:tav tm="100000">
                                          <p:val>
                                            <p:strVal val="#ppt_w"/>
                                          </p:val>
                                        </p:tav>
                                      </p:tavLst>
                                    </p:anim>
                                    <p:anim calcmode="lin" valueType="num">
                                      <p:cBhvr>
                                        <p:cTn id="586" dur="3000" fill="hold"/>
                                        <p:tgtEl>
                                          <p:spTgt spid="17"/>
                                        </p:tgtEl>
                                        <p:attrNameLst>
                                          <p:attrName>ppt_h</p:attrName>
                                        </p:attrNameLst>
                                      </p:cBhvr>
                                      <p:tavLst>
                                        <p:tav tm="0">
                                          <p:val>
                                            <p:fltVal val="0"/>
                                          </p:val>
                                        </p:tav>
                                        <p:tav tm="100000">
                                          <p:val>
                                            <p:strVal val="#ppt_h"/>
                                          </p:val>
                                        </p:tav>
                                      </p:tavLst>
                                    </p:anim>
                                  </p:childTnLst>
                                </p:cTn>
                              </p:par>
                              <p:par>
                                <p:cTn id="587" presetID="6" presetClass="emph" presetSubtype="0" fill="hold" grpId="1" nodeType="withEffect">
                                  <p:stCondLst>
                                    <p:cond delay="0"/>
                                  </p:stCondLst>
                                  <p:childTnLst>
                                    <p:animScale>
                                      <p:cBhvr>
                                        <p:cTn id="588" dur="3000" fill="hold"/>
                                        <p:tgtEl>
                                          <p:spTgt spid="17"/>
                                        </p:tgtEl>
                                      </p:cBhvr>
                                      <p:by x="400000" y="100000"/>
                                    </p:animScale>
                                  </p:childTnLst>
                                </p:cTn>
                              </p:par>
                              <p:par>
                                <p:cTn id="589" presetID="2" presetClass="exit" presetSubtype="6" fill="hold" grpId="2" nodeType="withEffect">
                                  <p:stCondLst>
                                    <p:cond delay="0"/>
                                  </p:stCondLst>
                                  <p:childTnLst>
                                    <p:anim calcmode="lin" valueType="num">
                                      <p:cBhvr additive="base">
                                        <p:cTn id="590" dur="4000"/>
                                        <p:tgtEl>
                                          <p:spTgt spid="17"/>
                                        </p:tgtEl>
                                        <p:attrNameLst>
                                          <p:attrName>ppt_x</p:attrName>
                                        </p:attrNameLst>
                                      </p:cBhvr>
                                      <p:tavLst>
                                        <p:tav tm="0">
                                          <p:val>
                                            <p:strVal val="ppt_x"/>
                                          </p:val>
                                        </p:tav>
                                        <p:tav tm="100000">
                                          <p:val>
                                            <p:strVal val="1+ppt_w/2"/>
                                          </p:val>
                                        </p:tav>
                                      </p:tavLst>
                                    </p:anim>
                                    <p:anim calcmode="lin" valueType="num">
                                      <p:cBhvr additive="base">
                                        <p:cTn id="591" dur="4000"/>
                                        <p:tgtEl>
                                          <p:spTgt spid="17"/>
                                        </p:tgtEl>
                                        <p:attrNameLst>
                                          <p:attrName>ppt_y</p:attrName>
                                        </p:attrNameLst>
                                      </p:cBhvr>
                                      <p:tavLst>
                                        <p:tav tm="0">
                                          <p:val>
                                            <p:strVal val="ppt_y"/>
                                          </p:val>
                                        </p:tav>
                                        <p:tav tm="100000">
                                          <p:val>
                                            <p:strVal val="1+ppt_h/2"/>
                                          </p:val>
                                        </p:tav>
                                      </p:tavLst>
                                    </p:anim>
                                    <p:set>
                                      <p:cBhvr>
                                        <p:cTn id="592" dur="1" fill="hold">
                                          <p:stCondLst>
                                            <p:cond delay="3999"/>
                                          </p:stCondLst>
                                        </p:cTn>
                                        <p:tgtEl>
                                          <p:spTgt spid="17"/>
                                        </p:tgtEl>
                                        <p:attrNameLst>
                                          <p:attrName>style.visibility</p:attrName>
                                        </p:attrNameLst>
                                      </p:cBhvr>
                                      <p:to>
                                        <p:strVal val="hidden"/>
                                      </p:to>
                                    </p:set>
                                  </p:childTnLst>
                                </p:cTn>
                              </p:par>
                              <p:par>
                                <p:cTn id="593" presetID="17" presetClass="entr" presetSubtype="4" fill="hold" grpId="0" nodeType="withEffect">
                                  <p:stCondLst>
                                    <p:cond delay="0"/>
                                  </p:stCondLst>
                                  <p:childTnLst>
                                    <p:set>
                                      <p:cBhvr>
                                        <p:cTn id="594" dur="1" fill="hold">
                                          <p:stCondLst>
                                            <p:cond delay="0"/>
                                          </p:stCondLst>
                                        </p:cTn>
                                        <p:tgtEl>
                                          <p:spTgt spid="16"/>
                                        </p:tgtEl>
                                        <p:attrNameLst>
                                          <p:attrName>style.visibility</p:attrName>
                                        </p:attrNameLst>
                                      </p:cBhvr>
                                      <p:to>
                                        <p:strVal val="visible"/>
                                      </p:to>
                                    </p:set>
                                    <p:anim calcmode="lin" valueType="num">
                                      <p:cBhvr>
                                        <p:cTn id="595" dur="3000" fill="hold"/>
                                        <p:tgtEl>
                                          <p:spTgt spid="16"/>
                                        </p:tgtEl>
                                        <p:attrNameLst>
                                          <p:attrName>ppt_x</p:attrName>
                                        </p:attrNameLst>
                                      </p:cBhvr>
                                      <p:tavLst>
                                        <p:tav tm="0">
                                          <p:val>
                                            <p:strVal val="#ppt_x"/>
                                          </p:val>
                                        </p:tav>
                                        <p:tav tm="100000">
                                          <p:val>
                                            <p:strVal val="#ppt_x"/>
                                          </p:val>
                                        </p:tav>
                                      </p:tavLst>
                                    </p:anim>
                                    <p:anim calcmode="lin" valueType="num">
                                      <p:cBhvr>
                                        <p:cTn id="596" dur="3000" fill="hold"/>
                                        <p:tgtEl>
                                          <p:spTgt spid="16"/>
                                        </p:tgtEl>
                                        <p:attrNameLst>
                                          <p:attrName>ppt_y</p:attrName>
                                        </p:attrNameLst>
                                      </p:cBhvr>
                                      <p:tavLst>
                                        <p:tav tm="0">
                                          <p:val>
                                            <p:strVal val="#ppt_y+#ppt_h/2"/>
                                          </p:val>
                                        </p:tav>
                                        <p:tav tm="100000">
                                          <p:val>
                                            <p:strVal val="#ppt_y"/>
                                          </p:val>
                                        </p:tav>
                                      </p:tavLst>
                                    </p:anim>
                                    <p:anim calcmode="lin" valueType="num">
                                      <p:cBhvr>
                                        <p:cTn id="597" dur="3000" fill="hold"/>
                                        <p:tgtEl>
                                          <p:spTgt spid="16"/>
                                        </p:tgtEl>
                                        <p:attrNameLst>
                                          <p:attrName>ppt_w</p:attrName>
                                        </p:attrNameLst>
                                      </p:cBhvr>
                                      <p:tavLst>
                                        <p:tav tm="0">
                                          <p:val>
                                            <p:strVal val="#ppt_w"/>
                                          </p:val>
                                        </p:tav>
                                        <p:tav tm="100000">
                                          <p:val>
                                            <p:strVal val="#ppt_w"/>
                                          </p:val>
                                        </p:tav>
                                      </p:tavLst>
                                    </p:anim>
                                    <p:anim calcmode="lin" valueType="num">
                                      <p:cBhvr>
                                        <p:cTn id="598" dur="3000" fill="hold"/>
                                        <p:tgtEl>
                                          <p:spTgt spid="16"/>
                                        </p:tgtEl>
                                        <p:attrNameLst>
                                          <p:attrName>ppt_h</p:attrName>
                                        </p:attrNameLst>
                                      </p:cBhvr>
                                      <p:tavLst>
                                        <p:tav tm="0">
                                          <p:val>
                                            <p:fltVal val="0"/>
                                          </p:val>
                                        </p:tav>
                                        <p:tav tm="100000">
                                          <p:val>
                                            <p:strVal val="#ppt_h"/>
                                          </p:val>
                                        </p:tav>
                                      </p:tavLst>
                                    </p:anim>
                                  </p:childTnLst>
                                </p:cTn>
                              </p:par>
                              <p:par>
                                <p:cTn id="599" presetID="6" presetClass="emph" presetSubtype="0" fill="hold" grpId="1" nodeType="withEffect">
                                  <p:stCondLst>
                                    <p:cond delay="0"/>
                                  </p:stCondLst>
                                  <p:childTnLst>
                                    <p:animScale>
                                      <p:cBhvr>
                                        <p:cTn id="600" dur="3000" fill="hold"/>
                                        <p:tgtEl>
                                          <p:spTgt spid="16"/>
                                        </p:tgtEl>
                                      </p:cBhvr>
                                      <p:by x="400000" y="100000"/>
                                    </p:animScale>
                                  </p:childTnLst>
                                </p:cTn>
                              </p:par>
                              <p:par>
                                <p:cTn id="601" presetID="2" presetClass="exit" presetSubtype="6" fill="hold" grpId="2" nodeType="withEffect">
                                  <p:stCondLst>
                                    <p:cond delay="0"/>
                                  </p:stCondLst>
                                  <p:childTnLst>
                                    <p:anim calcmode="lin" valueType="num">
                                      <p:cBhvr additive="base">
                                        <p:cTn id="602" dur="4000"/>
                                        <p:tgtEl>
                                          <p:spTgt spid="16"/>
                                        </p:tgtEl>
                                        <p:attrNameLst>
                                          <p:attrName>ppt_x</p:attrName>
                                        </p:attrNameLst>
                                      </p:cBhvr>
                                      <p:tavLst>
                                        <p:tav tm="0">
                                          <p:val>
                                            <p:strVal val="ppt_x"/>
                                          </p:val>
                                        </p:tav>
                                        <p:tav tm="100000">
                                          <p:val>
                                            <p:strVal val="1+ppt_w/2"/>
                                          </p:val>
                                        </p:tav>
                                      </p:tavLst>
                                    </p:anim>
                                    <p:anim calcmode="lin" valueType="num">
                                      <p:cBhvr additive="base">
                                        <p:cTn id="603" dur="4000"/>
                                        <p:tgtEl>
                                          <p:spTgt spid="16"/>
                                        </p:tgtEl>
                                        <p:attrNameLst>
                                          <p:attrName>ppt_y</p:attrName>
                                        </p:attrNameLst>
                                      </p:cBhvr>
                                      <p:tavLst>
                                        <p:tav tm="0">
                                          <p:val>
                                            <p:strVal val="ppt_y"/>
                                          </p:val>
                                        </p:tav>
                                        <p:tav tm="100000">
                                          <p:val>
                                            <p:strVal val="1+ppt_h/2"/>
                                          </p:val>
                                        </p:tav>
                                      </p:tavLst>
                                    </p:anim>
                                    <p:set>
                                      <p:cBhvr>
                                        <p:cTn id="604" dur="1" fill="hold">
                                          <p:stCondLst>
                                            <p:cond delay="3999"/>
                                          </p:stCondLst>
                                        </p:cTn>
                                        <p:tgtEl>
                                          <p:spTgt spid="16"/>
                                        </p:tgtEl>
                                        <p:attrNameLst>
                                          <p:attrName>style.visibility</p:attrName>
                                        </p:attrNameLst>
                                      </p:cBhvr>
                                      <p:to>
                                        <p:strVal val="hidden"/>
                                      </p:to>
                                    </p:set>
                                  </p:childTnLst>
                                </p:cTn>
                              </p:par>
                              <p:par>
                                <p:cTn id="605" presetID="17" presetClass="entr" presetSubtype="4" fill="hold" grpId="0" nodeType="withEffect">
                                  <p:stCondLst>
                                    <p:cond delay="0"/>
                                  </p:stCondLst>
                                  <p:childTnLst>
                                    <p:set>
                                      <p:cBhvr>
                                        <p:cTn id="606" dur="1" fill="hold">
                                          <p:stCondLst>
                                            <p:cond delay="0"/>
                                          </p:stCondLst>
                                        </p:cTn>
                                        <p:tgtEl>
                                          <p:spTgt spid="15"/>
                                        </p:tgtEl>
                                        <p:attrNameLst>
                                          <p:attrName>style.visibility</p:attrName>
                                        </p:attrNameLst>
                                      </p:cBhvr>
                                      <p:to>
                                        <p:strVal val="visible"/>
                                      </p:to>
                                    </p:set>
                                    <p:anim calcmode="lin" valueType="num">
                                      <p:cBhvr>
                                        <p:cTn id="607" dur="3000" fill="hold"/>
                                        <p:tgtEl>
                                          <p:spTgt spid="15"/>
                                        </p:tgtEl>
                                        <p:attrNameLst>
                                          <p:attrName>ppt_x</p:attrName>
                                        </p:attrNameLst>
                                      </p:cBhvr>
                                      <p:tavLst>
                                        <p:tav tm="0">
                                          <p:val>
                                            <p:strVal val="#ppt_x"/>
                                          </p:val>
                                        </p:tav>
                                        <p:tav tm="100000">
                                          <p:val>
                                            <p:strVal val="#ppt_x"/>
                                          </p:val>
                                        </p:tav>
                                      </p:tavLst>
                                    </p:anim>
                                    <p:anim calcmode="lin" valueType="num">
                                      <p:cBhvr>
                                        <p:cTn id="608" dur="3000" fill="hold"/>
                                        <p:tgtEl>
                                          <p:spTgt spid="15"/>
                                        </p:tgtEl>
                                        <p:attrNameLst>
                                          <p:attrName>ppt_y</p:attrName>
                                        </p:attrNameLst>
                                      </p:cBhvr>
                                      <p:tavLst>
                                        <p:tav tm="0">
                                          <p:val>
                                            <p:strVal val="#ppt_y+#ppt_h/2"/>
                                          </p:val>
                                        </p:tav>
                                        <p:tav tm="100000">
                                          <p:val>
                                            <p:strVal val="#ppt_y"/>
                                          </p:val>
                                        </p:tav>
                                      </p:tavLst>
                                    </p:anim>
                                    <p:anim calcmode="lin" valueType="num">
                                      <p:cBhvr>
                                        <p:cTn id="609" dur="3000" fill="hold"/>
                                        <p:tgtEl>
                                          <p:spTgt spid="15"/>
                                        </p:tgtEl>
                                        <p:attrNameLst>
                                          <p:attrName>ppt_w</p:attrName>
                                        </p:attrNameLst>
                                      </p:cBhvr>
                                      <p:tavLst>
                                        <p:tav tm="0">
                                          <p:val>
                                            <p:strVal val="#ppt_w"/>
                                          </p:val>
                                        </p:tav>
                                        <p:tav tm="100000">
                                          <p:val>
                                            <p:strVal val="#ppt_w"/>
                                          </p:val>
                                        </p:tav>
                                      </p:tavLst>
                                    </p:anim>
                                    <p:anim calcmode="lin" valueType="num">
                                      <p:cBhvr>
                                        <p:cTn id="610" dur="3000" fill="hold"/>
                                        <p:tgtEl>
                                          <p:spTgt spid="15"/>
                                        </p:tgtEl>
                                        <p:attrNameLst>
                                          <p:attrName>ppt_h</p:attrName>
                                        </p:attrNameLst>
                                      </p:cBhvr>
                                      <p:tavLst>
                                        <p:tav tm="0">
                                          <p:val>
                                            <p:fltVal val="0"/>
                                          </p:val>
                                        </p:tav>
                                        <p:tav tm="100000">
                                          <p:val>
                                            <p:strVal val="#ppt_h"/>
                                          </p:val>
                                        </p:tav>
                                      </p:tavLst>
                                    </p:anim>
                                  </p:childTnLst>
                                </p:cTn>
                              </p:par>
                              <p:par>
                                <p:cTn id="611" presetID="6" presetClass="emph" presetSubtype="0" fill="hold" grpId="1" nodeType="withEffect">
                                  <p:stCondLst>
                                    <p:cond delay="0"/>
                                  </p:stCondLst>
                                  <p:childTnLst>
                                    <p:animScale>
                                      <p:cBhvr>
                                        <p:cTn id="612" dur="3000" fill="hold"/>
                                        <p:tgtEl>
                                          <p:spTgt spid="15"/>
                                        </p:tgtEl>
                                      </p:cBhvr>
                                      <p:by x="400000" y="100000"/>
                                    </p:animScale>
                                  </p:childTnLst>
                                </p:cTn>
                              </p:par>
                              <p:par>
                                <p:cTn id="613" presetID="2" presetClass="exit" presetSubtype="6" fill="hold" grpId="2" nodeType="withEffect">
                                  <p:stCondLst>
                                    <p:cond delay="0"/>
                                  </p:stCondLst>
                                  <p:childTnLst>
                                    <p:anim calcmode="lin" valueType="num">
                                      <p:cBhvr additive="base">
                                        <p:cTn id="614" dur="4000"/>
                                        <p:tgtEl>
                                          <p:spTgt spid="15"/>
                                        </p:tgtEl>
                                        <p:attrNameLst>
                                          <p:attrName>ppt_x</p:attrName>
                                        </p:attrNameLst>
                                      </p:cBhvr>
                                      <p:tavLst>
                                        <p:tav tm="0">
                                          <p:val>
                                            <p:strVal val="ppt_x"/>
                                          </p:val>
                                        </p:tav>
                                        <p:tav tm="100000">
                                          <p:val>
                                            <p:strVal val="1+ppt_w/2"/>
                                          </p:val>
                                        </p:tav>
                                      </p:tavLst>
                                    </p:anim>
                                    <p:anim calcmode="lin" valueType="num">
                                      <p:cBhvr additive="base">
                                        <p:cTn id="615" dur="4000"/>
                                        <p:tgtEl>
                                          <p:spTgt spid="15"/>
                                        </p:tgtEl>
                                        <p:attrNameLst>
                                          <p:attrName>ppt_y</p:attrName>
                                        </p:attrNameLst>
                                      </p:cBhvr>
                                      <p:tavLst>
                                        <p:tav tm="0">
                                          <p:val>
                                            <p:strVal val="ppt_y"/>
                                          </p:val>
                                        </p:tav>
                                        <p:tav tm="100000">
                                          <p:val>
                                            <p:strVal val="1+ppt_h/2"/>
                                          </p:val>
                                        </p:tav>
                                      </p:tavLst>
                                    </p:anim>
                                    <p:set>
                                      <p:cBhvr>
                                        <p:cTn id="616" dur="1" fill="hold">
                                          <p:stCondLst>
                                            <p:cond delay="3999"/>
                                          </p:stCondLst>
                                        </p:cTn>
                                        <p:tgtEl>
                                          <p:spTgt spid="15"/>
                                        </p:tgtEl>
                                        <p:attrNameLst>
                                          <p:attrName>style.visibility</p:attrName>
                                        </p:attrNameLst>
                                      </p:cBhvr>
                                      <p:to>
                                        <p:strVal val="hidden"/>
                                      </p:to>
                                    </p:set>
                                  </p:childTnLst>
                                </p:cTn>
                              </p:par>
                              <p:par>
                                <p:cTn id="617" presetID="17" presetClass="entr" presetSubtype="4" fill="hold" grpId="0" nodeType="withEffect">
                                  <p:stCondLst>
                                    <p:cond delay="0"/>
                                  </p:stCondLst>
                                  <p:childTnLst>
                                    <p:set>
                                      <p:cBhvr>
                                        <p:cTn id="618" dur="1" fill="hold">
                                          <p:stCondLst>
                                            <p:cond delay="0"/>
                                          </p:stCondLst>
                                        </p:cTn>
                                        <p:tgtEl>
                                          <p:spTgt spid="14"/>
                                        </p:tgtEl>
                                        <p:attrNameLst>
                                          <p:attrName>style.visibility</p:attrName>
                                        </p:attrNameLst>
                                      </p:cBhvr>
                                      <p:to>
                                        <p:strVal val="visible"/>
                                      </p:to>
                                    </p:set>
                                    <p:anim calcmode="lin" valueType="num">
                                      <p:cBhvr>
                                        <p:cTn id="619" dur="3000" fill="hold"/>
                                        <p:tgtEl>
                                          <p:spTgt spid="14"/>
                                        </p:tgtEl>
                                        <p:attrNameLst>
                                          <p:attrName>ppt_x</p:attrName>
                                        </p:attrNameLst>
                                      </p:cBhvr>
                                      <p:tavLst>
                                        <p:tav tm="0">
                                          <p:val>
                                            <p:strVal val="#ppt_x"/>
                                          </p:val>
                                        </p:tav>
                                        <p:tav tm="100000">
                                          <p:val>
                                            <p:strVal val="#ppt_x"/>
                                          </p:val>
                                        </p:tav>
                                      </p:tavLst>
                                    </p:anim>
                                    <p:anim calcmode="lin" valueType="num">
                                      <p:cBhvr>
                                        <p:cTn id="620" dur="3000" fill="hold"/>
                                        <p:tgtEl>
                                          <p:spTgt spid="14"/>
                                        </p:tgtEl>
                                        <p:attrNameLst>
                                          <p:attrName>ppt_y</p:attrName>
                                        </p:attrNameLst>
                                      </p:cBhvr>
                                      <p:tavLst>
                                        <p:tav tm="0">
                                          <p:val>
                                            <p:strVal val="#ppt_y+#ppt_h/2"/>
                                          </p:val>
                                        </p:tav>
                                        <p:tav tm="100000">
                                          <p:val>
                                            <p:strVal val="#ppt_y"/>
                                          </p:val>
                                        </p:tav>
                                      </p:tavLst>
                                    </p:anim>
                                    <p:anim calcmode="lin" valueType="num">
                                      <p:cBhvr>
                                        <p:cTn id="621" dur="3000" fill="hold"/>
                                        <p:tgtEl>
                                          <p:spTgt spid="14"/>
                                        </p:tgtEl>
                                        <p:attrNameLst>
                                          <p:attrName>ppt_w</p:attrName>
                                        </p:attrNameLst>
                                      </p:cBhvr>
                                      <p:tavLst>
                                        <p:tav tm="0">
                                          <p:val>
                                            <p:strVal val="#ppt_w"/>
                                          </p:val>
                                        </p:tav>
                                        <p:tav tm="100000">
                                          <p:val>
                                            <p:strVal val="#ppt_w"/>
                                          </p:val>
                                        </p:tav>
                                      </p:tavLst>
                                    </p:anim>
                                    <p:anim calcmode="lin" valueType="num">
                                      <p:cBhvr>
                                        <p:cTn id="622" dur="3000" fill="hold"/>
                                        <p:tgtEl>
                                          <p:spTgt spid="14"/>
                                        </p:tgtEl>
                                        <p:attrNameLst>
                                          <p:attrName>ppt_h</p:attrName>
                                        </p:attrNameLst>
                                      </p:cBhvr>
                                      <p:tavLst>
                                        <p:tav tm="0">
                                          <p:val>
                                            <p:fltVal val="0"/>
                                          </p:val>
                                        </p:tav>
                                        <p:tav tm="100000">
                                          <p:val>
                                            <p:strVal val="#ppt_h"/>
                                          </p:val>
                                        </p:tav>
                                      </p:tavLst>
                                    </p:anim>
                                  </p:childTnLst>
                                </p:cTn>
                              </p:par>
                              <p:par>
                                <p:cTn id="623" presetID="6" presetClass="emph" presetSubtype="0" fill="hold" grpId="1" nodeType="withEffect">
                                  <p:stCondLst>
                                    <p:cond delay="0"/>
                                  </p:stCondLst>
                                  <p:childTnLst>
                                    <p:animScale>
                                      <p:cBhvr>
                                        <p:cTn id="624" dur="3000" fill="hold"/>
                                        <p:tgtEl>
                                          <p:spTgt spid="14"/>
                                        </p:tgtEl>
                                      </p:cBhvr>
                                      <p:by x="400000" y="100000"/>
                                    </p:animScale>
                                  </p:childTnLst>
                                </p:cTn>
                              </p:par>
                              <p:par>
                                <p:cTn id="625" presetID="2" presetClass="exit" presetSubtype="6" fill="hold" grpId="2" nodeType="withEffect">
                                  <p:stCondLst>
                                    <p:cond delay="0"/>
                                  </p:stCondLst>
                                  <p:childTnLst>
                                    <p:anim calcmode="lin" valueType="num">
                                      <p:cBhvr additive="base">
                                        <p:cTn id="626" dur="4000"/>
                                        <p:tgtEl>
                                          <p:spTgt spid="14"/>
                                        </p:tgtEl>
                                        <p:attrNameLst>
                                          <p:attrName>ppt_x</p:attrName>
                                        </p:attrNameLst>
                                      </p:cBhvr>
                                      <p:tavLst>
                                        <p:tav tm="0">
                                          <p:val>
                                            <p:strVal val="ppt_x"/>
                                          </p:val>
                                        </p:tav>
                                        <p:tav tm="100000">
                                          <p:val>
                                            <p:strVal val="1+ppt_w/2"/>
                                          </p:val>
                                        </p:tav>
                                      </p:tavLst>
                                    </p:anim>
                                    <p:anim calcmode="lin" valueType="num">
                                      <p:cBhvr additive="base">
                                        <p:cTn id="627" dur="4000"/>
                                        <p:tgtEl>
                                          <p:spTgt spid="14"/>
                                        </p:tgtEl>
                                        <p:attrNameLst>
                                          <p:attrName>ppt_y</p:attrName>
                                        </p:attrNameLst>
                                      </p:cBhvr>
                                      <p:tavLst>
                                        <p:tav tm="0">
                                          <p:val>
                                            <p:strVal val="ppt_y"/>
                                          </p:val>
                                        </p:tav>
                                        <p:tav tm="100000">
                                          <p:val>
                                            <p:strVal val="1+ppt_h/2"/>
                                          </p:val>
                                        </p:tav>
                                      </p:tavLst>
                                    </p:anim>
                                    <p:set>
                                      <p:cBhvr>
                                        <p:cTn id="628" dur="1" fill="hold">
                                          <p:stCondLst>
                                            <p:cond delay="3999"/>
                                          </p:stCondLst>
                                        </p:cTn>
                                        <p:tgtEl>
                                          <p:spTgt spid="14"/>
                                        </p:tgtEl>
                                        <p:attrNameLst>
                                          <p:attrName>style.visibility</p:attrName>
                                        </p:attrNameLst>
                                      </p:cBhvr>
                                      <p:to>
                                        <p:strVal val="hidden"/>
                                      </p:to>
                                    </p:set>
                                  </p:childTnLst>
                                </p:cTn>
                              </p:par>
                              <p:par>
                                <p:cTn id="629" presetID="17" presetClass="entr" presetSubtype="4" fill="hold" grpId="0" nodeType="withEffect">
                                  <p:stCondLst>
                                    <p:cond delay="0"/>
                                  </p:stCondLst>
                                  <p:childTnLst>
                                    <p:set>
                                      <p:cBhvr>
                                        <p:cTn id="630" dur="1" fill="hold">
                                          <p:stCondLst>
                                            <p:cond delay="0"/>
                                          </p:stCondLst>
                                        </p:cTn>
                                        <p:tgtEl>
                                          <p:spTgt spid="13"/>
                                        </p:tgtEl>
                                        <p:attrNameLst>
                                          <p:attrName>style.visibility</p:attrName>
                                        </p:attrNameLst>
                                      </p:cBhvr>
                                      <p:to>
                                        <p:strVal val="visible"/>
                                      </p:to>
                                    </p:set>
                                    <p:anim calcmode="lin" valueType="num">
                                      <p:cBhvr>
                                        <p:cTn id="631" dur="3000" fill="hold"/>
                                        <p:tgtEl>
                                          <p:spTgt spid="13"/>
                                        </p:tgtEl>
                                        <p:attrNameLst>
                                          <p:attrName>ppt_x</p:attrName>
                                        </p:attrNameLst>
                                      </p:cBhvr>
                                      <p:tavLst>
                                        <p:tav tm="0">
                                          <p:val>
                                            <p:strVal val="#ppt_x"/>
                                          </p:val>
                                        </p:tav>
                                        <p:tav tm="100000">
                                          <p:val>
                                            <p:strVal val="#ppt_x"/>
                                          </p:val>
                                        </p:tav>
                                      </p:tavLst>
                                    </p:anim>
                                    <p:anim calcmode="lin" valueType="num">
                                      <p:cBhvr>
                                        <p:cTn id="632" dur="3000" fill="hold"/>
                                        <p:tgtEl>
                                          <p:spTgt spid="13"/>
                                        </p:tgtEl>
                                        <p:attrNameLst>
                                          <p:attrName>ppt_y</p:attrName>
                                        </p:attrNameLst>
                                      </p:cBhvr>
                                      <p:tavLst>
                                        <p:tav tm="0">
                                          <p:val>
                                            <p:strVal val="#ppt_y+#ppt_h/2"/>
                                          </p:val>
                                        </p:tav>
                                        <p:tav tm="100000">
                                          <p:val>
                                            <p:strVal val="#ppt_y"/>
                                          </p:val>
                                        </p:tav>
                                      </p:tavLst>
                                    </p:anim>
                                    <p:anim calcmode="lin" valueType="num">
                                      <p:cBhvr>
                                        <p:cTn id="633" dur="3000" fill="hold"/>
                                        <p:tgtEl>
                                          <p:spTgt spid="13"/>
                                        </p:tgtEl>
                                        <p:attrNameLst>
                                          <p:attrName>ppt_w</p:attrName>
                                        </p:attrNameLst>
                                      </p:cBhvr>
                                      <p:tavLst>
                                        <p:tav tm="0">
                                          <p:val>
                                            <p:strVal val="#ppt_w"/>
                                          </p:val>
                                        </p:tav>
                                        <p:tav tm="100000">
                                          <p:val>
                                            <p:strVal val="#ppt_w"/>
                                          </p:val>
                                        </p:tav>
                                      </p:tavLst>
                                    </p:anim>
                                    <p:anim calcmode="lin" valueType="num">
                                      <p:cBhvr>
                                        <p:cTn id="634" dur="3000" fill="hold"/>
                                        <p:tgtEl>
                                          <p:spTgt spid="13"/>
                                        </p:tgtEl>
                                        <p:attrNameLst>
                                          <p:attrName>ppt_h</p:attrName>
                                        </p:attrNameLst>
                                      </p:cBhvr>
                                      <p:tavLst>
                                        <p:tav tm="0">
                                          <p:val>
                                            <p:fltVal val="0"/>
                                          </p:val>
                                        </p:tav>
                                        <p:tav tm="100000">
                                          <p:val>
                                            <p:strVal val="#ppt_h"/>
                                          </p:val>
                                        </p:tav>
                                      </p:tavLst>
                                    </p:anim>
                                  </p:childTnLst>
                                </p:cTn>
                              </p:par>
                              <p:par>
                                <p:cTn id="635" presetID="6" presetClass="emph" presetSubtype="0" fill="hold" grpId="1" nodeType="withEffect">
                                  <p:stCondLst>
                                    <p:cond delay="0"/>
                                  </p:stCondLst>
                                  <p:childTnLst>
                                    <p:animScale>
                                      <p:cBhvr>
                                        <p:cTn id="636" dur="3000" fill="hold"/>
                                        <p:tgtEl>
                                          <p:spTgt spid="13"/>
                                        </p:tgtEl>
                                      </p:cBhvr>
                                      <p:by x="400000" y="100000"/>
                                    </p:animScale>
                                  </p:childTnLst>
                                </p:cTn>
                              </p:par>
                              <p:par>
                                <p:cTn id="637" presetID="2" presetClass="exit" presetSubtype="6" fill="hold" grpId="2" nodeType="withEffect">
                                  <p:stCondLst>
                                    <p:cond delay="0"/>
                                  </p:stCondLst>
                                  <p:childTnLst>
                                    <p:anim calcmode="lin" valueType="num">
                                      <p:cBhvr additive="base">
                                        <p:cTn id="638" dur="4000"/>
                                        <p:tgtEl>
                                          <p:spTgt spid="13"/>
                                        </p:tgtEl>
                                        <p:attrNameLst>
                                          <p:attrName>ppt_x</p:attrName>
                                        </p:attrNameLst>
                                      </p:cBhvr>
                                      <p:tavLst>
                                        <p:tav tm="0">
                                          <p:val>
                                            <p:strVal val="ppt_x"/>
                                          </p:val>
                                        </p:tav>
                                        <p:tav tm="100000">
                                          <p:val>
                                            <p:strVal val="1+ppt_w/2"/>
                                          </p:val>
                                        </p:tav>
                                      </p:tavLst>
                                    </p:anim>
                                    <p:anim calcmode="lin" valueType="num">
                                      <p:cBhvr additive="base">
                                        <p:cTn id="639" dur="4000"/>
                                        <p:tgtEl>
                                          <p:spTgt spid="13"/>
                                        </p:tgtEl>
                                        <p:attrNameLst>
                                          <p:attrName>ppt_y</p:attrName>
                                        </p:attrNameLst>
                                      </p:cBhvr>
                                      <p:tavLst>
                                        <p:tav tm="0">
                                          <p:val>
                                            <p:strVal val="ppt_y"/>
                                          </p:val>
                                        </p:tav>
                                        <p:tav tm="100000">
                                          <p:val>
                                            <p:strVal val="1+ppt_h/2"/>
                                          </p:val>
                                        </p:tav>
                                      </p:tavLst>
                                    </p:anim>
                                    <p:set>
                                      <p:cBhvr>
                                        <p:cTn id="640" dur="1" fill="hold">
                                          <p:stCondLst>
                                            <p:cond delay="3999"/>
                                          </p:stCondLst>
                                        </p:cTn>
                                        <p:tgtEl>
                                          <p:spTgt spid="13"/>
                                        </p:tgtEl>
                                        <p:attrNameLst>
                                          <p:attrName>style.visibility</p:attrName>
                                        </p:attrNameLst>
                                      </p:cBhvr>
                                      <p:to>
                                        <p:strVal val="hidden"/>
                                      </p:to>
                                    </p:set>
                                  </p:childTnLst>
                                </p:cTn>
                              </p:par>
                              <p:par>
                                <p:cTn id="641" presetID="17" presetClass="entr" presetSubtype="4" fill="hold" grpId="0" nodeType="withEffect">
                                  <p:stCondLst>
                                    <p:cond delay="0"/>
                                  </p:stCondLst>
                                  <p:childTnLst>
                                    <p:set>
                                      <p:cBhvr>
                                        <p:cTn id="642" dur="1" fill="hold">
                                          <p:stCondLst>
                                            <p:cond delay="0"/>
                                          </p:stCondLst>
                                        </p:cTn>
                                        <p:tgtEl>
                                          <p:spTgt spid="12"/>
                                        </p:tgtEl>
                                        <p:attrNameLst>
                                          <p:attrName>style.visibility</p:attrName>
                                        </p:attrNameLst>
                                      </p:cBhvr>
                                      <p:to>
                                        <p:strVal val="visible"/>
                                      </p:to>
                                    </p:set>
                                    <p:anim calcmode="lin" valueType="num">
                                      <p:cBhvr>
                                        <p:cTn id="643" dur="3000" fill="hold"/>
                                        <p:tgtEl>
                                          <p:spTgt spid="12"/>
                                        </p:tgtEl>
                                        <p:attrNameLst>
                                          <p:attrName>ppt_x</p:attrName>
                                        </p:attrNameLst>
                                      </p:cBhvr>
                                      <p:tavLst>
                                        <p:tav tm="0">
                                          <p:val>
                                            <p:strVal val="#ppt_x"/>
                                          </p:val>
                                        </p:tav>
                                        <p:tav tm="100000">
                                          <p:val>
                                            <p:strVal val="#ppt_x"/>
                                          </p:val>
                                        </p:tav>
                                      </p:tavLst>
                                    </p:anim>
                                    <p:anim calcmode="lin" valueType="num">
                                      <p:cBhvr>
                                        <p:cTn id="644" dur="3000" fill="hold"/>
                                        <p:tgtEl>
                                          <p:spTgt spid="12"/>
                                        </p:tgtEl>
                                        <p:attrNameLst>
                                          <p:attrName>ppt_y</p:attrName>
                                        </p:attrNameLst>
                                      </p:cBhvr>
                                      <p:tavLst>
                                        <p:tav tm="0">
                                          <p:val>
                                            <p:strVal val="#ppt_y+#ppt_h/2"/>
                                          </p:val>
                                        </p:tav>
                                        <p:tav tm="100000">
                                          <p:val>
                                            <p:strVal val="#ppt_y"/>
                                          </p:val>
                                        </p:tav>
                                      </p:tavLst>
                                    </p:anim>
                                    <p:anim calcmode="lin" valueType="num">
                                      <p:cBhvr>
                                        <p:cTn id="645" dur="3000" fill="hold"/>
                                        <p:tgtEl>
                                          <p:spTgt spid="12"/>
                                        </p:tgtEl>
                                        <p:attrNameLst>
                                          <p:attrName>ppt_w</p:attrName>
                                        </p:attrNameLst>
                                      </p:cBhvr>
                                      <p:tavLst>
                                        <p:tav tm="0">
                                          <p:val>
                                            <p:strVal val="#ppt_w"/>
                                          </p:val>
                                        </p:tav>
                                        <p:tav tm="100000">
                                          <p:val>
                                            <p:strVal val="#ppt_w"/>
                                          </p:val>
                                        </p:tav>
                                      </p:tavLst>
                                    </p:anim>
                                    <p:anim calcmode="lin" valueType="num">
                                      <p:cBhvr>
                                        <p:cTn id="646" dur="3000" fill="hold"/>
                                        <p:tgtEl>
                                          <p:spTgt spid="12"/>
                                        </p:tgtEl>
                                        <p:attrNameLst>
                                          <p:attrName>ppt_h</p:attrName>
                                        </p:attrNameLst>
                                      </p:cBhvr>
                                      <p:tavLst>
                                        <p:tav tm="0">
                                          <p:val>
                                            <p:fltVal val="0"/>
                                          </p:val>
                                        </p:tav>
                                        <p:tav tm="100000">
                                          <p:val>
                                            <p:strVal val="#ppt_h"/>
                                          </p:val>
                                        </p:tav>
                                      </p:tavLst>
                                    </p:anim>
                                  </p:childTnLst>
                                </p:cTn>
                              </p:par>
                              <p:par>
                                <p:cTn id="647" presetID="6" presetClass="emph" presetSubtype="0" fill="hold" grpId="1" nodeType="withEffect">
                                  <p:stCondLst>
                                    <p:cond delay="0"/>
                                  </p:stCondLst>
                                  <p:childTnLst>
                                    <p:animScale>
                                      <p:cBhvr>
                                        <p:cTn id="648" dur="3000" fill="hold"/>
                                        <p:tgtEl>
                                          <p:spTgt spid="12"/>
                                        </p:tgtEl>
                                      </p:cBhvr>
                                      <p:by x="400000" y="100000"/>
                                    </p:animScale>
                                  </p:childTnLst>
                                </p:cTn>
                              </p:par>
                              <p:par>
                                <p:cTn id="649" presetID="2" presetClass="exit" presetSubtype="6" fill="hold" grpId="2" nodeType="withEffect">
                                  <p:stCondLst>
                                    <p:cond delay="0"/>
                                  </p:stCondLst>
                                  <p:childTnLst>
                                    <p:anim calcmode="lin" valueType="num">
                                      <p:cBhvr additive="base">
                                        <p:cTn id="650" dur="4000"/>
                                        <p:tgtEl>
                                          <p:spTgt spid="12"/>
                                        </p:tgtEl>
                                        <p:attrNameLst>
                                          <p:attrName>ppt_x</p:attrName>
                                        </p:attrNameLst>
                                      </p:cBhvr>
                                      <p:tavLst>
                                        <p:tav tm="0">
                                          <p:val>
                                            <p:strVal val="ppt_x"/>
                                          </p:val>
                                        </p:tav>
                                        <p:tav tm="100000">
                                          <p:val>
                                            <p:strVal val="1+ppt_w/2"/>
                                          </p:val>
                                        </p:tav>
                                      </p:tavLst>
                                    </p:anim>
                                    <p:anim calcmode="lin" valueType="num">
                                      <p:cBhvr additive="base">
                                        <p:cTn id="651" dur="4000"/>
                                        <p:tgtEl>
                                          <p:spTgt spid="12"/>
                                        </p:tgtEl>
                                        <p:attrNameLst>
                                          <p:attrName>ppt_y</p:attrName>
                                        </p:attrNameLst>
                                      </p:cBhvr>
                                      <p:tavLst>
                                        <p:tav tm="0">
                                          <p:val>
                                            <p:strVal val="ppt_y"/>
                                          </p:val>
                                        </p:tav>
                                        <p:tav tm="100000">
                                          <p:val>
                                            <p:strVal val="1+ppt_h/2"/>
                                          </p:val>
                                        </p:tav>
                                      </p:tavLst>
                                    </p:anim>
                                    <p:set>
                                      <p:cBhvr>
                                        <p:cTn id="652" dur="1" fill="hold">
                                          <p:stCondLst>
                                            <p:cond delay="3999"/>
                                          </p:stCondLst>
                                        </p:cTn>
                                        <p:tgtEl>
                                          <p:spTgt spid="12"/>
                                        </p:tgtEl>
                                        <p:attrNameLst>
                                          <p:attrName>style.visibility</p:attrName>
                                        </p:attrNameLst>
                                      </p:cBhvr>
                                      <p:to>
                                        <p:strVal val="hidden"/>
                                      </p:to>
                                    </p:set>
                                  </p:childTnLst>
                                </p:cTn>
                              </p:par>
                              <p:par>
                                <p:cTn id="653" presetID="17" presetClass="entr" presetSubtype="4" fill="hold" grpId="0" nodeType="withEffect">
                                  <p:stCondLst>
                                    <p:cond delay="0"/>
                                  </p:stCondLst>
                                  <p:childTnLst>
                                    <p:set>
                                      <p:cBhvr>
                                        <p:cTn id="654" dur="1" fill="hold">
                                          <p:stCondLst>
                                            <p:cond delay="0"/>
                                          </p:stCondLst>
                                        </p:cTn>
                                        <p:tgtEl>
                                          <p:spTgt spid="25"/>
                                        </p:tgtEl>
                                        <p:attrNameLst>
                                          <p:attrName>style.visibility</p:attrName>
                                        </p:attrNameLst>
                                      </p:cBhvr>
                                      <p:to>
                                        <p:strVal val="visible"/>
                                      </p:to>
                                    </p:set>
                                    <p:anim calcmode="lin" valueType="num">
                                      <p:cBhvr>
                                        <p:cTn id="655" dur="3000" fill="hold"/>
                                        <p:tgtEl>
                                          <p:spTgt spid="25"/>
                                        </p:tgtEl>
                                        <p:attrNameLst>
                                          <p:attrName>ppt_x</p:attrName>
                                        </p:attrNameLst>
                                      </p:cBhvr>
                                      <p:tavLst>
                                        <p:tav tm="0">
                                          <p:val>
                                            <p:strVal val="#ppt_x"/>
                                          </p:val>
                                        </p:tav>
                                        <p:tav tm="100000">
                                          <p:val>
                                            <p:strVal val="#ppt_x"/>
                                          </p:val>
                                        </p:tav>
                                      </p:tavLst>
                                    </p:anim>
                                    <p:anim calcmode="lin" valueType="num">
                                      <p:cBhvr>
                                        <p:cTn id="656" dur="3000" fill="hold"/>
                                        <p:tgtEl>
                                          <p:spTgt spid="25"/>
                                        </p:tgtEl>
                                        <p:attrNameLst>
                                          <p:attrName>ppt_y</p:attrName>
                                        </p:attrNameLst>
                                      </p:cBhvr>
                                      <p:tavLst>
                                        <p:tav tm="0">
                                          <p:val>
                                            <p:strVal val="#ppt_y+#ppt_h/2"/>
                                          </p:val>
                                        </p:tav>
                                        <p:tav tm="100000">
                                          <p:val>
                                            <p:strVal val="#ppt_y"/>
                                          </p:val>
                                        </p:tav>
                                      </p:tavLst>
                                    </p:anim>
                                    <p:anim calcmode="lin" valueType="num">
                                      <p:cBhvr>
                                        <p:cTn id="657" dur="3000" fill="hold"/>
                                        <p:tgtEl>
                                          <p:spTgt spid="25"/>
                                        </p:tgtEl>
                                        <p:attrNameLst>
                                          <p:attrName>ppt_w</p:attrName>
                                        </p:attrNameLst>
                                      </p:cBhvr>
                                      <p:tavLst>
                                        <p:tav tm="0">
                                          <p:val>
                                            <p:strVal val="#ppt_w"/>
                                          </p:val>
                                        </p:tav>
                                        <p:tav tm="100000">
                                          <p:val>
                                            <p:strVal val="#ppt_w"/>
                                          </p:val>
                                        </p:tav>
                                      </p:tavLst>
                                    </p:anim>
                                    <p:anim calcmode="lin" valueType="num">
                                      <p:cBhvr>
                                        <p:cTn id="658" dur="3000" fill="hold"/>
                                        <p:tgtEl>
                                          <p:spTgt spid="25"/>
                                        </p:tgtEl>
                                        <p:attrNameLst>
                                          <p:attrName>ppt_h</p:attrName>
                                        </p:attrNameLst>
                                      </p:cBhvr>
                                      <p:tavLst>
                                        <p:tav tm="0">
                                          <p:val>
                                            <p:fltVal val="0"/>
                                          </p:val>
                                        </p:tav>
                                        <p:tav tm="100000">
                                          <p:val>
                                            <p:strVal val="#ppt_h"/>
                                          </p:val>
                                        </p:tav>
                                      </p:tavLst>
                                    </p:anim>
                                  </p:childTnLst>
                                </p:cTn>
                              </p:par>
                              <p:par>
                                <p:cTn id="659" presetID="6" presetClass="emph" presetSubtype="0" fill="hold" grpId="1" nodeType="withEffect">
                                  <p:stCondLst>
                                    <p:cond delay="0"/>
                                  </p:stCondLst>
                                  <p:childTnLst>
                                    <p:animScale>
                                      <p:cBhvr>
                                        <p:cTn id="660" dur="3000" fill="hold"/>
                                        <p:tgtEl>
                                          <p:spTgt spid="25"/>
                                        </p:tgtEl>
                                      </p:cBhvr>
                                      <p:by x="400000" y="100000"/>
                                    </p:animScale>
                                  </p:childTnLst>
                                </p:cTn>
                              </p:par>
                              <p:par>
                                <p:cTn id="661" presetID="2" presetClass="exit" presetSubtype="6" fill="hold" grpId="2" nodeType="withEffect">
                                  <p:stCondLst>
                                    <p:cond delay="0"/>
                                  </p:stCondLst>
                                  <p:childTnLst>
                                    <p:anim calcmode="lin" valueType="num">
                                      <p:cBhvr additive="base">
                                        <p:cTn id="662" dur="4000"/>
                                        <p:tgtEl>
                                          <p:spTgt spid="25"/>
                                        </p:tgtEl>
                                        <p:attrNameLst>
                                          <p:attrName>ppt_x</p:attrName>
                                        </p:attrNameLst>
                                      </p:cBhvr>
                                      <p:tavLst>
                                        <p:tav tm="0">
                                          <p:val>
                                            <p:strVal val="ppt_x"/>
                                          </p:val>
                                        </p:tav>
                                        <p:tav tm="100000">
                                          <p:val>
                                            <p:strVal val="1+ppt_w/2"/>
                                          </p:val>
                                        </p:tav>
                                      </p:tavLst>
                                    </p:anim>
                                    <p:anim calcmode="lin" valueType="num">
                                      <p:cBhvr additive="base">
                                        <p:cTn id="663" dur="4000"/>
                                        <p:tgtEl>
                                          <p:spTgt spid="25"/>
                                        </p:tgtEl>
                                        <p:attrNameLst>
                                          <p:attrName>ppt_y</p:attrName>
                                        </p:attrNameLst>
                                      </p:cBhvr>
                                      <p:tavLst>
                                        <p:tav tm="0">
                                          <p:val>
                                            <p:strVal val="ppt_y"/>
                                          </p:val>
                                        </p:tav>
                                        <p:tav tm="100000">
                                          <p:val>
                                            <p:strVal val="1+ppt_h/2"/>
                                          </p:val>
                                        </p:tav>
                                      </p:tavLst>
                                    </p:anim>
                                    <p:set>
                                      <p:cBhvr>
                                        <p:cTn id="664" dur="1" fill="hold">
                                          <p:stCondLst>
                                            <p:cond delay="3999"/>
                                          </p:stCondLst>
                                        </p:cTn>
                                        <p:tgtEl>
                                          <p:spTgt spid="25"/>
                                        </p:tgtEl>
                                        <p:attrNameLst>
                                          <p:attrName>style.visibility</p:attrName>
                                        </p:attrNameLst>
                                      </p:cBhvr>
                                      <p:to>
                                        <p:strVal val="hidden"/>
                                      </p:to>
                                    </p:set>
                                  </p:childTnLst>
                                </p:cTn>
                              </p:par>
                              <p:par>
                                <p:cTn id="665" presetID="17" presetClass="entr" presetSubtype="4" fill="hold" grpId="0" nodeType="withEffect">
                                  <p:stCondLst>
                                    <p:cond delay="0"/>
                                  </p:stCondLst>
                                  <p:childTnLst>
                                    <p:set>
                                      <p:cBhvr>
                                        <p:cTn id="666" dur="1" fill="hold">
                                          <p:stCondLst>
                                            <p:cond delay="0"/>
                                          </p:stCondLst>
                                        </p:cTn>
                                        <p:tgtEl>
                                          <p:spTgt spid="27"/>
                                        </p:tgtEl>
                                        <p:attrNameLst>
                                          <p:attrName>style.visibility</p:attrName>
                                        </p:attrNameLst>
                                      </p:cBhvr>
                                      <p:to>
                                        <p:strVal val="visible"/>
                                      </p:to>
                                    </p:set>
                                    <p:anim calcmode="lin" valueType="num">
                                      <p:cBhvr>
                                        <p:cTn id="667" dur="3000" fill="hold"/>
                                        <p:tgtEl>
                                          <p:spTgt spid="27"/>
                                        </p:tgtEl>
                                        <p:attrNameLst>
                                          <p:attrName>ppt_x</p:attrName>
                                        </p:attrNameLst>
                                      </p:cBhvr>
                                      <p:tavLst>
                                        <p:tav tm="0">
                                          <p:val>
                                            <p:strVal val="#ppt_x"/>
                                          </p:val>
                                        </p:tav>
                                        <p:tav tm="100000">
                                          <p:val>
                                            <p:strVal val="#ppt_x"/>
                                          </p:val>
                                        </p:tav>
                                      </p:tavLst>
                                    </p:anim>
                                    <p:anim calcmode="lin" valueType="num">
                                      <p:cBhvr>
                                        <p:cTn id="668" dur="3000" fill="hold"/>
                                        <p:tgtEl>
                                          <p:spTgt spid="27"/>
                                        </p:tgtEl>
                                        <p:attrNameLst>
                                          <p:attrName>ppt_y</p:attrName>
                                        </p:attrNameLst>
                                      </p:cBhvr>
                                      <p:tavLst>
                                        <p:tav tm="0">
                                          <p:val>
                                            <p:strVal val="#ppt_y+#ppt_h/2"/>
                                          </p:val>
                                        </p:tav>
                                        <p:tav tm="100000">
                                          <p:val>
                                            <p:strVal val="#ppt_y"/>
                                          </p:val>
                                        </p:tav>
                                      </p:tavLst>
                                    </p:anim>
                                    <p:anim calcmode="lin" valueType="num">
                                      <p:cBhvr>
                                        <p:cTn id="669" dur="3000" fill="hold"/>
                                        <p:tgtEl>
                                          <p:spTgt spid="27"/>
                                        </p:tgtEl>
                                        <p:attrNameLst>
                                          <p:attrName>ppt_w</p:attrName>
                                        </p:attrNameLst>
                                      </p:cBhvr>
                                      <p:tavLst>
                                        <p:tav tm="0">
                                          <p:val>
                                            <p:strVal val="#ppt_w"/>
                                          </p:val>
                                        </p:tav>
                                        <p:tav tm="100000">
                                          <p:val>
                                            <p:strVal val="#ppt_w"/>
                                          </p:val>
                                        </p:tav>
                                      </p:tavLst>
                                    </p:anim>
                                    <p:anim calcmode="lin" valueType="num">
                                      <p:cBhvr>
                                        <p:cTn id="670" dur="3000" fill="hold"/>
                                        <p:tgtEl>
                                          <p:spTgt spid="27"/>
                                        </p:tgtEl>
                                        <p:attrNameLst>
                                          <p:attrName>ppt_h</p:attrName>
                                        </p:attrNameLst>
                                      </p:cBhvr>
                                      <p:tavLst>
                                        <p:tav tm="0">
                                          <p:val>
                                            <p:fltVal val="0"/>
                                          </p:val>
                                        </p:tav>
                                        <p:tav tm="100000">
                                          <p:val>
                                            <p:strVal val="#ppt_h"/>
                                          </p:val>
                                        </p:tav>
                                      </p:tavLst>
                                    </p:anim>
                                  </p:childTnLst>
                                </p:cTn>
                              </p:par>
                              <p:par>
                                <p:cTn id="671" presetID="6" presetClass="emph" presetSubtype="0" fill="hold" grpId="1" nodeType="withEffect">
                                  <p:stCondLst>
                                    <p:cond delay="0"/>
                                  </p:stCondLst>
                                  <p:childTnLst>
                                    <p:animScale>
                                      <p:cBhvr>
                                        <p:cTn id="672" dur="3000" fill="hold"/>
                                        <p:tgtEl>
                                          <p:spTgt spid="27"/>
                                        </p:tgtEl>
                                      </p:cBhvr>
                                      <p:by x="400000" y="100000"/>
                                    </p:animScale>
                                  </p:childTnLst>
                                </p:cTn>
                              </p:par>
                              <p:par>
                                <p:cTn id="673" presetID="2" presetClass="exit" presetSubtype="6" fill="hold" grpId="2" nodeType="withEffect">
                                  <p:stCondLst>
                                    <p:cond delay="0"/>
                                  </p:stCondLst>
                                  <p:childTnLst>
                                    <p:anim calcmode="lin" valueType="num">
                                      <p:cBhvr additive="base">
                                        <p:cTn id="674" dur="4000"/>
                                        <p:tgtEl>
                                          <p:spTgt spid="27"/>
                                        </p:tgtEl>
                                        <p:attrNameLst>
                                          <p:attrName>ppt_x</p:attrName>
                                        </p:attrNameLst>
                                      </p:cBhvr>
                                      <p:tavLst>
                                        <p:tav tm="0">
                                          <p:val>
                                            <p:strVal val="ppt_x"/>
                                          </p:val>
                                        </p:tav>
                                        <p:tav tm="100000">
                                          <p:val>
                                            <p:strVal val="1+ppt_w/2"/>
                                          </p:val>
                                        </p:tav>
                                      </p:tavLst>
                                    </p:anim>
                                    <p:anim calcmode="lin" valueType="num">
                                      <p:cBhvr additive="base">
                                        <p:cTn id="675" dur="4000"/>
                                        <p:tgtEl>
                                          <p:spTgt spid="27"/>
                                        </p:tgtEl>
                                        <p:attrNameLst>
                                          <p:attrName>ppt_y</p:attrName>
                                        </p:attrNameLst>
                                      </p:cBhvr>
                                      <p:tavLst>
                                        <p:tav tm="0">
                                          <p:val>
                                            <p:strVal val="ppt_y"/>
                                          </p:val>
                                        </p:tav>
                                        <p:tav tm="100000">
                                          <p:val>
                                            <p:strVal val="1+ppt_h/2"/>
                                          </p:val>
                                        </p:tav>
                                      </p:tavLst>
                                    </p:anim>
                                    <p:set>
                                      <p:cBhvr>
                                        <p:cTn id="676" dur="1" fill="hold">
                                          <p:stCondLst>
                                            <p:cond delay="3999"/>
                                          </p:stCondLst>
                                        </p:cTn>
                                        <p:tgtEl>
                                          <p:spTgt spid="27"/>
                                        </p:tgtEl>
                                        <p:attrNameLst>
                                          <p:attrName>style.visibility</p:attrName>
                                        </p:attrNameLst>
                                      </p:cBhvr>
                                      <p:to>
                                        <p:strVal val="hidden"/>
                                      </p:to>
                                    </p:set>
                                  </p:childTnLst>
                                </p:cTn>
                              </p:par>
                              <p:par>
                                <p:cTn id="677" presetID="17" presetClass="entr" presetSubtype="1" fill="hold" grpId="0" nodeType="withEffect">
                                  <p:stCondLst>
                                    <p:cond delay="0"/>
                                  </p:stCondLst>
                                  <p:childTnLst>
                                    <p:set>
                                      <p:cBhvr>
                                        <p:cTn id="678" dur="1" fill="hold">
                                          <p:stCondLst>
                                            <p:cond delay="0"/>
                                          </p:stCondLst>
                                        </p:cTn>
                                        <p:tgtEl>
                                          <p:spTgt spid="2"/>
                                        </p:tgtEl>
                                        <p:attrNameLst>
                                          <p:attrName>style.visibility</p:attrName>
                                        </p:attrNameLst>
                                      </p:cBhvr>
                                      <p:to>
                                        <p:strVal val="visible"/>
                                      </p:to>
                                    </p:set>
                                    <p:anim calcmode="lin" valueType="num">
                                      <p:cBhvr>
                                        <p:cTn id="679" dur="4000" fill="hold"/>
                                        <p:tgtEl>
                                          <p:spTgt spid="2"/>
                                        </p:tgtEl>
                                        <p:attrNameLst>
                                          <p:attrName>ppt_x</p:attrName>
                                        </p:attrNameLst>
                                      </p:cBhvr>
                                      <p:tavLst>
                                        <p:tav tm="0">
                                          <p:val>
                                            <p:strVal val="#ppt_x"/>
                                          </p:val>
                                        </p:tav>
                                        <p:tav tm="100000">
                                          <p:val>
                                            <p:strVal val="#ppt_x"/>
                                          </p:val>
                                        </p:tav>
                                      </p:tavLst>
                                    </p:anim>
                                    <p:anim calcmode="lin" valueType="num">
                                      <p:cBhvr>
                                        <p:cTn id="680" dur="4000" fill="hold"/>
                                        <p:tgtEl>
                                          <p:spTgt spid="2"/>
                                        </p:tgtEl>
                                        <p:attrNameLst>
                                          <p:attrName>ppt_y</p:attrName>
                                        </p:attrNameLst>
                                      </p:cBhvr>
                                      <p:tavLst>
                                        <p:tav tm="0">
                                          <p:val>
                                            <p:strVal val="#ppt_y-#ppt_h/2"/>
                                          </p:val>
                                        </p:tav>
                                        <p:tav tm="100000">
                                          <p:val>
                                            <p:strVal val="#ppt_y"/>
                                          </p:val>
                                        </p:tav>
                                      </p:tavLst>
                                    </p:anim>
                                    <p:anim calcmode="lin" valueType="num">
                                      <p:cBhvr>
                                        <p:cTn id="681" dur="4000" fill="hold"/>
                                        <p:tgtEl>
                                          <p:spTgt spid="2"/>
                                        </p:tgtEl>
                                        <p:attrNameLst>
                                          <p:attrName>ppt_w</p:attrName>
                                        </p:attrNameLst>
                                      </p:cBhvr>
                                      <p:tavLst>
                                        <p:tav tm="0">
                                          <p:val>
                                            <p:strVal val="#ppt_w"/>
                                          </p:val>
                                        </p:tav>
                                        <p:tav tm="100000">
                                          <p:val>
                                            <p:strVal val="#ppt_w"/>
                                          </p:val>
                                        </p:tav>
                                      </p:tavLst>
                                    </p:anim>
                                    <p:anim calcmode="lin" valueType="num">
                                      <p:cBhvr>
                                        <p:cTn id="682" dur="4000" fill="hold"/>
                                        <p:tgtEl>
                                          <p:spTgt spid="2"/>
                                        </p:tgtEl>
                                        <p:attrNameLst>
                                          <p:attrName>ppt_h</p:attrName>
                                        </p:attrNameLst>
                                      </p:cBhvr>
                                      <p:tavLst>
                                        <p:tav tm="0">
                                          <p:val>
                                            <p:fltVal val="0"/>
                                          </p:val>
                                        </p:tav>
                                        <p:tav tm="100000">
                                          <p:val>
                                            <p:strVal val="#ppt_h"/>
                                          </p:val>
                                        </p:tav>
                                      </p:tavLst>
                                    </p:anim>
                                  </p:childTnLst>
                                </p:cTn>
                              </p:par>
                              <p:par>
                                <p:cTn id="683" presetID="17" presetClass="entr" presetSubtype="1" fill="hold" nodeType="withEffect">
                                  <p:stCondLst>
                                    <p:cond delay="0"/>
                                  </p:stCondLst>
                                  <p:childTnLst>
                                    <p:set>
                                      <p:cBhvr>
                                        <p:cTn id="684" dur="1" fill="hold">
                                          <p:stCondLst>
                                            <p:cond delay="0"/>
                                          </p:stCondLst>
                                        </p:cTn>
                                        <p:tgtEl>
                                          <p:spTgt spid="72"/>
                                        </p:tgtEl>
                                        <p:attrNameLst>
                                          <p:attrName>style.visibility</p:attrName>
                                        </p:attrNameLst>
                                      </p:cBhvr>
                                      <p:to>
                                        <p:strVal val="visible"/>
                                      </p:to>
                                    </p:set>
                                    <p:anim calcmode="lin" valueType="num">
                                      <p:cBhvr>
                                        <p:cTn id="685" dur="4000" fill="hold"/>
                                        <p:tgtEl>
                                          <p:spTgt spid="72"/>
                                        </p:tgtEl>
                                        <p:attrNameLst>
                                          <p:attrName>ppt_x</p:attrName>
                                        </p:attrNameLst>
                                      </p:cBhvr>
                                      <p:tavLst>
                                        <p:tav tm="0">
                                          <p:val>
                                            <p:strVal val="#ppt_x"/>
                                          </p:val>
                                        </p:tav>
                                        <p:tav tm="100000">
                                          <p:val>
                                            <p:strVal val="#ppt_x"/>
                                          </p:val>
                                        </p:tav>
                                      </p:tavLst>
                                    </p:anim>
                                    <p:anim calcmode="lin" valueType="num">
                                      <p:cBhvr>
                                        <p:cTn id="686" dur="4000" fill="hold"/>
                                        <p:tgtEl>
                                          <p:spTgt spid="72"/>
                                        </p:tgtEl>
                                        <p:attrNameLst>
                                          <p:attrName>ppt_y</p:attrName>
                                        </p:attrNameLst>
                                      </p:cBhvr>
                                      <p:tavLst>
                                        <p:tav tm="0">
                                          <p:val>
                                            <p:strVal val="#ppt_y-#ppt_h/2"/>
                                          </p:val>
                                        </p:tav>
                                        <p:tav tm="100000">
                                          <p:val>
                                            <p:strVal val="#ppt_y"/>
                                          </p:val>
                                        </p:tav>
                                      </p:tavLst>
                                    </p:anim>
                                    <p:anim calcmode="lin" valueType="num">
                                      <p:cBhvr>
                                        <p:cTn id="687" dur="4000" fill="hold"/>
                                        <p:tgtEl>
                                          <p:spTgt spid="72"/>
                                        </p:tgtEl>
                                        <p:attrNameLst>
                                          <p:attrName>ppt_w</p:attrName>
                                        </p:attrNameLst>
                                      </p:cBhvr>
                                      <p:tavLst>
                                        <p:tav tm="0">
                                          <p:val>
                                            <p:strVal val="#ppt_w"/>
                                          </p:val>
                                        </p:tav>
                                        <p:tav tm="100000">
                                          <p:val>
                                            <p:strVal val="#ppt_w"/>
                                          </p:val>
                                        </p:tav>
                                      </p:tavLst>
                                    </p:anim>
                                    <p:anim calcmode="lin" valueType="num">
                                      <p:cBhvr>
                                        <p:cTn id="688" dur="4000" fill="hold"/>
                                        <p:tgtEl>
                                          <p:spTgt spid="72"/>
                                        </p:tgtEl>
                                        <p:attrNameLst>
                                          <p:attrName>ppt_h</p:attrName>
                                        </p:attrNameLst>
                                      </p:cBhvr>
                                      <p:tavLst>
                                        <p:tav tm="0">
                                          <p:val>
                                            <p:fltVal val="0"/>
                                          </p:val>
                                        </p:tav>
                                        <p:tav tm="100000">
                                          <p:val>
                                            <p:strVal val="#ppt_h"/>
                                          </p:val>
                                        </p:tav>
                                      </p:tavLst>
                                    </p:anim>
                                  </p:childTnLst>
                                </p:cTn>
                              </p:par>
                              <p:par>
                                <p:cTn id="689" presetID="17" presetClass="exit" presetSubtype="4" fill="hold" grpId="0" nodeType="withEffect">
                                  <p:stCondLst>
                                    <p:cond delay="0"/>
                                  </p:stCondLst>
                                  <p:childTnLst>
                                    <p:anim calcmode="lin" valueType="num">
                                      <p:cBhvr>
                                        <p:cTn id="690" dur="4000"/>
                                        <p:tgtEl>
                                          <p:spTgt spid="74"/>
                                        </p:tgtEl>
                                        <p:attrNameLst>
                                          <p:attrName>ppt_x</p:attrName>
                                        </p:attrNameLst>
                                      </p:cBhvr>
                                      <p:tavLst>
                                        <p:tav tm="0">
                                          <p:val>
                                            <p:strVal val="ppt_x"/>
                                          </p:val>
                                        </p:tav>
                                        <p:tav tm="100000">
                                          <p:val>
                                            <p:strVal val="ppt_x"/>
                                          </p:val>
                                        </p:tav>
                                      </p:tavLst>
                                    </p:anim>
                                    <p:anim calcmode="lin" valueType="num">
                                      <p:cBhvr>
                                        <p:cTn id="691" dur="4000"/>
                                        <p:tgtEl>
                                          <p:spTgt spid="74"/>
                                        </p:tgtEl>
                                        <p:attrNameLst>
                                          <p:attrName>ppt_y</p:attrName>
                                        </p:attrNameLst>
                                      </p:cBhvr>
                                      <p:tavLst>
                                        <p:tav tm="0">
                                          <p:val>
                                            <p:strVal val="ppt_y"/>
                                          </p:val>
                                        </p:tav>
                                        <p:tav tm="100000">
                                          <p:val>
                                            <p:strVal val="ppt_y+ppt_h/2"/>
                                          </p:val>
                                        </p:tav>
                                      </p:tavLst>
                                    </p:anim>
                                    <p:anim calcmode="lin" valueType="num">
                                      <p:cBhvr>
                                        <p:cTn id="692" dur="4000"/>
                                        <p:tgtEl>
                                          <p:spTgt spid="74"/>
                                        </p:tgtEl>
                                        <p:attrNameLst>
                                          <p:attrName>ppt_w</p:attrName>
                                        </p:attrNameLst>
                                      </p:cBhvr>
                                      <p:tavLst>
                                        <p:tav tm="0">
                                          <p:val>
                                            <p:strVal val="ppt_w"/>
                                          </p:val>
                                        </p:tav>
                                        <p:tav tm="100000">
                                          <p:val>
                                            <p:strVal val="ppt_w"/>
                                          </p:val>
                                        </p:tav>
                                      </p:tavLst>
                                    </p:anim>
                                    <p:anim calcmode="lin" valueType="num">
                                      <p:cBhvr>
                                        <p:cTn id="693" dur="4000"/>
                                        <p:tgtEl>
                                          <p:spTgt spid="74"/>
                                        </p:tgtEl>
                                        <p:attrNameLst>
                                          <p:attrName>ppt_h</p:attrName>
                                        </p:attrNameLst>
                                      </p:cBhvr>
                                      <p:tavLst>
                                        <p:tav tm="0">
                                          <p:val>
                                            <p:strVal val="ppt_h"/>
                                          </p:val>
                                        </p:tav>
                                        <p:tav tm="100000">
                                          <p:val>
                                            <p:fltVal val="0"/>
                                          </p:val>
                                        </p:tav>
                                      </p:tavLst>
                                    </p:anim>
                                    <p:set>
                                      <p:cBhvr>
                                        <p:cTn id="694" dur="1" fill="hold">
                                          <p:stCondLst>
                                            <p:cond delay="3999"/>
                                          </p:stCondLst>
                                        </p:cTn>
                                        <p:tgtEl>
                                          <p:spTgt spid="74"/>
                                        </p:tgtEl>
                                        <p:attrNameLst>
                                          <p:attrName>style.visibility</p:attrName>
                                        </p:attrNameLst>
                                      </p:cBhvr>
                                      <p:to>
                                        <p:strVal val="hidden"/>
                                      </p:to>
                                    </p:set>
                                  </p:childTnLst>
                                </p:cTn>
                              </p:par>
                              <p:par>
                                <p:cTn id="695" presetID="5" presetClass="entr" presetSubtype="5" fill="hold" nodeType="withEffect">
                                  <p:stCondLst>
                                    <p:cond delay="0"/>
                                  </p:stCondLst>
                                  <p:childTnLst>
                                    <p:set>
                                      <p:cBhvr>
                                        <p:cTn id="696" dur="1" fill="hold">
                                          <p:stCondLst>
                                            <p:cond delay="0"/>
                                          </p:stCondLst>
                                        </p:cTn>
                                        <p:tgtEl>
                                          <p:spTgt spid="72"/>
                                        </p:tgtEl>
                                        <p:attrNameLst>
                                          <p:attrName>style.visibility</p:attrName>
                                        </p:attrNameLst>
                                      </p:cBhvr>
                                      <p:to>
                                        <p:strVal val="visible"/>
                                      </p:to>
                                    </p:set>
                                    <p:animEffect transition="in" filter="checkerboard(down)">
                                      <p:cBhvr>
                                        <p:cTn id="697" dur="4000"/>
                                        <p:tgtEl>
                                          <p:spTgt spid="72"/>
                                        </p:tgtEl>
                                      </p:cBhvr>
                                    </p:animEffect>
                                  </p:childTnLst>
                                </p:cTn>
                              </p:par>
                              <p:par>
                                <p:cTn id="698" presetID="23" presetClass="entr" presetSubtype="528" fill="hold" nodeType="withEffect">
                                  <p:stCondLst>
                                    <p:cond delay="2000"/>
                                  </p:stCondLst>
                                  <p:childTnLst>
                                    <p:set>
                                      <p:cBhvr>
                                        <p:cTn id="699" dur="1" fill="hold">
                                          <p:stCondLst>
                                            <p:cond delay="0"/>
                                          </p:stCondLst>
                                        </p:cTn>
                                        <p:tgtEl>
                                          <p:spTgt spid="75"/>
                                        </p:tgtEl>
                                        <p:attrNameLst>
                                          <p:attrName>style.visibility</p:attrName>
                                        </p:attrNameLst>
                                      </p:cBhvr>
                                      <p:to>
                                        <p:strVal val="visible"/>
                                      </p:to>
                                    </p:set>
                                    <p:anim calcmode="lin" valueType="num">
                                      <p:cBhvr>
                                        <p:cTn id="700" dur="2000" fill="hold"/>
                                        <p:tgtEl>
                                          <p:spTgt spid="75"/>
                                        </p:tgtEl>
                                        <p:attrNameLst>
                                          <p:attrName>ppt_w</p:attrName>
                                        </p:attrNameLst>
                                      </p:cBhvr>
                                      <p:tavLst>
                                        <p:tav tm="0">
                                          <p:val>
                                            <p:fltVal val="0"/>
                                          </p:val>
                                        </p:tav>
                                        <p:tav tm="100000">
                                          <p:val>
                                            <p:strVal val="#ppt_w"/>
                                          </p:val>
                                        </p:tav>
                                      </p:tavLst>
                                    </p:anim>
                                    <p:anim calcmode="lin" valueType="num">
                                      <p:cBhvr>
                                        <p:cTn id="701" dur="2000" fill="hold"/>
                                        <p:tgtEl>
                                          <p:spTgt spid="75"/>
                                        </p:tgtEl>
                                        <p:attrNameLst>
                                          <p:attrName>ppt_h</p:attrName>
                                        </p:attrNameLst>
                                      </p:cBhvr>
                                      <p:tavLst>
                                        <p:tav tm="0">
                                          <p:val>
                                            <p:fltVal val="0"/>
                                          </p:val>
                                        </p:tav>
                                        <p:tav tm="100000">
                                          <p:val>
                                            <p:strVal val="#ppt_h"/>
                                          </p:val>
                                        </p:tav>
                                      </p:tavLst>
                                    </p:anim>
                                    <p:anim calcmode="lin" valueType="num">
                                      <p:cBhvr>
                                        <p:cTn id="702" dur="2000" fill="hold"/>
                                        <p:tgtEl>
                                          <p:spTgt spid="75"/>
                                        </p:tgtEl>
                                        <p:attrNameLst>
                                          <p:attrName>ppt_x</p:attrName>
                                        </p:attrNameLst>
                                      </p:cBhvr>
                                      <p:tavLst>
                                        <p:tav tm="0">
                                          <p:val>
                                            <p:fltVal val="0.5"/>
                                          </p:val>
                                        </p:tav>
                                        <p:tav tm="100000">
                                          <p:val>
                                            <p:strVal val="#ppt_x"/>
                                          </p:val>
                                        </p:tav>
                                      </p:tavLst>
                                    </p:anim>
                                    <p:anim calcmode="lin" valueType="num">
                                      <p:cBhvr>
                                        <p:cTn id="703" dur="2000" fill="hold"/>
                                        <p:tgtEl>
                                          <p:spTgt spid="75"/>
                                        </p:tgtEl>
                                        <p:attrNameLst>
                                          <p:attrName>ppt_y</p:attrName>
                                        </p:attrNameLst>
                                      </p:cBhvr>
                                      <p:tavLst>
                                        <p:tav tm="0">
                                          <p:val>
                                            <p:fltVal val="0.5"/>
                                          </p:val>
                                        </p:tav>
                                        <p:tav tm="100000">
                                          <p:val>
                                            <p:strVal val="#ppt_y"/>
                                          </p:val>
                                        </p:tav>
                                      </p:tavLst>
                                    </p:anim>
                                  </p:childTnLst>
                                </p:cTn>
                              </p:par>
                              <p:par>
                                <p:cTn id="704" presetID="23" presetClass="entr" presetSubtype="528" fill="hold" nodeType="withEffect">
                                  <p:stCondLst>
                                    <p:cond delay="2000"/>
                                  </p:stCondLst>
                                  <p:childTnLst>
                                    <p:set>
                                      <p:cBhvr>
                                        <p:cTn id="705" dur="1" fill="hold">
                                          <p:stCondLst>
                                            <p:cond delay="0"/>
                                          </p:stCondLst>
                                        </p:cTn>
                                        <p:tgtEl>
                                          <p:spTgt spid="76"/>
                                        </p:tgtEl>
                                        <p:attrNameLst>
                                          <p:attrName>style.visibility</p:attrName>
                                        </p:attrNameLst>
                                      </p:cBhvr>
                                      <p:to>
                                        <p:strVal val="visible"/>
                                      </p:to>
                                    </p:set>
                                    <p:anim calcmode="lin" valueType="num">
                                      <p:cBhvr>
                                        <p:cTn id="706" dur="2000" fill="hold"/>
                                        <p:tgtEl>
                                          <p:spTgt spid="76"/>
                                        </p:tgtEl>
                                        <p:attrNameLst>
                                          <p:attrName>ppt_w</p:attrName>
                                        </p:attrNameLst>
                                      </p:cBhvr>
                                      <p:tavLst>
                                        <p:tav tm="0">
                                          <p:val>
                                            <p:fltVal val="0"/>
                                          </p:val>
                                        </p:tav>
                                        <p:tav tm="100000">
                                          <p:val>
                                            <p:strVal val="#ppt_w"/>
                                          </p:val>
                                        </p:tav>
                                      </p:tavLst>
                                    </p:anim>
                                    <p:anim calcmode="lin" valueType="num">
                                      <p:cBhvr>
                                        <p:cTn id="707" dur="2000" fill="hold"/>
                                        <p:tgtEl>
                                          <p:spTgt spid="76"/>
                                        </p:tgtEl>
                                        <p:attrNameLst>
                                          <p:attrName>ppt_h</p:attrName>
                                        </p:attrNameLst>
                                      </p:cBhvr>
                                      <p:tavLst>
                                        <p:tav tm="0">
                                          <p:val>
                                            <p:fltVal val="0"/>
                                          </p:val>
                                        </p:tav>
                                        <p:tav tm="100000">
                                          <p:val>
                                            <p:strVal val="#ppt_h"/>
                                          </p:val>
                                        </p:tav>
                                      </p:tavLst>
                                    </p:anim>
                                    <p:anim calcmode="lin" valueType="num">
                                      <p:cBhvr>
                                        <p:cTn id="708" dur="2000" fill="hold"/>
                                        <p:tgtEl>
                                          <p:spTgt spid="76"/>
                                        </p:tgtEl>
                                        <p:attrNameLst>
                                          <p:attrName>ppt_x</p:attrName>
                                        </p:attrNameLst>
                                      </p:cBhvr>
                                      <p:tavLst>
                                        <p:tav tm="0">
                                          <p:val>
                                            <p:fltVal val="0.5"/>
                                          </p:val>
                                        </p:tav>
                                        <p:tav tm="100000">
                                          <p:val>
                                            <p:strVal val="#ppt_x"/>
                                          </p:val>
                                        </p:tav>
                                      </p:tavLst>
                                    </p:anim>
                                    <p:anim calcmode="lin" valueType="num">
                                      <p:cBhvr>
                                        <p:cTn id="709" dur="2000" fill="hold"/>
                                        <p:tgtEl>
                                          <p:spTgt spid="76"/>
                                        </p:tgtEl>
                                        <p:attrNameLst>
                                          <p:attrName>ppt_y</p:attrName>
                                        </p:attrNameLst>
                                      </p:cBhvr>
                                      <p:tavLst>
                                        <p:tav tm="0">
                                          <p:val>
                                            <p:fltVal val="0.5"/>
                                          </p:val>
                                        </p:tav>
                                        <p:tav tm="100000">
                                          <p:val>
                                            <p:strVal val="#ppt_y"/>
                                          </p:val>
                                        </p:tav>
                                      </p:tavLst>
                                    </p:anim>
                                  </p:childTnLst>
                                </p:cTn>
                              </p:par>
                              <p:par>
                                <p:cTn id="710" presetID="9" presetClass="emph" presetSubtype="0" nodeType="withEffect">
                                  <p:stCondLst>
                                    <p:cond delay="0"/>
                                  </p:stCondLst>
                                  <p:childTnLst>
                                    <p:set>
                                      <p:cBhvr rctx="PPT">
                                        <p:cTn id="711" dur="indefinite"/>
                                        <p:tgtEl>
                                          <p:spTgt spid="63"/>
                                        </p:tgtEl>
                                        <p:attrNameLst>
                                          <p:attrName>style.opacity</p:attrName>
                                        </p:attrNameLst>
                                      </p:cBhvr>
                                      <p:to>
                                        <p:strVal val="0"/>
                                      </p:to>
                                    </p:set>
                                    <p:animEffect filter="image" prLst="opacity: 0">
                                      <p:cBhvr rctx="IE">
                                        <p:cTn id="712" dur="indefinite"/>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2" grpId="0"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11729</TotalTime>
  <Words>1191</Words>
  <Application>Microsoft Office PowerPoint</Application>
  <PresentationFormat>Presentación en pantalla (16:9)</PresentationFormat>
  <Paragraphs>108</Paragraphs>
  <Slides>38</Slides>
  <Notes>15</Notes>
  <HiddenSlides>0</HiddenSlides>
  <MMClips>1</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3</cp:revision>
  <dcterms:created xsi:type="dcterms:W3CDTF">2020-09-22T09:26:29Z</dcterms:created>
  <dcterms:modified xsi:type="dcterms:W3CDTF">2020-11-26T00:27:28Z</dcterms:modified>
</cp:coreProperties>
</file>